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0"/>
  </p:notesMasterIdLst>
  <p:handoutMasterIdLst>
    <p:handoutMasterId r:id="rId41"/>
  </p:handoutMasterIdLst>
  <p:sldIdLst>
    <p:sldId id="484" r:id="rId5"/>
    <p:sldId id="485" r:id="rId6"/>
    <p:sldId id="486" r:id="rId7"/>
    <p:sldId id="487" r:id="rId8"/>
    <p:sldId id="490" r:id="rId9"/>
    <p:sldId id="529" r:id="rId10"/>
    <p:sldId id="520" r:id="rId11"/>
    <p:sldId id="521" r:id="rId12"/>
    <p:sldId id="531" r:id="rId13"/>
    <p:sldId id="522" r:id="rId14"/>
    <p:sldId id="523" r:id="rId15"/>
    <p:sldId id="526" r:id="rId16"/>
    <p:sldId id="527" r:id="rId17"/>
    <p:sldId id="524" r:id="rId18"/>
    <p:sldId id="525" r:id="rId19"/>
    <p:sldId id="514" r:id="rId20"/>
    <p:sldId id="515" r:id="rId21"/>
    <p:sldId id="530" r:id="rId22"/>
    <p:sldId id="516" r:id="rId23"/>
    <p:sldId id="517" r:id="rId24"/>
    <p:sldId id="519" r:id="rId25"/>
    <p:sldId id="504" r:id="rId26"/>
    <p:sldId id="505" r:id="rId27"/>
    <p:sldId id="506" r:id="rId28"/>
    <p:sldId id="507" r:id="rId29"/>
    <p:sldId id="508" r:id="rId30"/>
    <p:sldId id="509" r:id="rId31"/>
    <p:sldId id="510" r:id="rId32"/>
    <p:sldId id="511" r:id="rId33"/>
    <p:sldId id="502" r:id="rId34"/>
    <p:sldId id="493" r:id="rId35"/>
    <p:sldId id="494" r:id="rId36"/>
    <p:sldId id="528" r:id="rId37"/>
    <p:sldId id="495" r:id="rId38"/>
    <p:sldId id="483" r:id="rId39"/>
  </p:sldIdLst>
  <p:sldSz cx="9144000" cy="6858000" type="screen4x3"/>
  <p:notesSz cx="6811963" cy="994251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30000"/>
    <a:srgbClr val="CA0000"/>
    <a:srgbClr val="FF3EF4"/>
    <a:srgbClr val="90B8E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2" autoAdjust="0"/>
    <p:restoredTop sz="94713" autoAdjust="0"/>
  </p:normalViewPr>
  <p:slideViewPr>
    <p:cSldViewPr>
      <p:cViewPr varScale="1">
        <p:scale>
          <a:sx n="155" d="100"/>
          <a:sy n="155" d="100"/>
        </p:scale>
        <p:origin x="972" y="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2772" y="72"/>
      </p:cViewPr>
      <p:guideLst>
        <p:guide orient="horz" pos="3132"/>
        <p:guide pos="214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E039E9-0DD1-4892-A8C8-2F709995340A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EF6D5BC-70F3-46C6-BFC6-61E697E53BF2}">
      <dgm:prSet phldrT="[Text]"/>
      <dgm:spPr/>
      <dgm:t>
        <a:bodyPr/>
        <a:lstStyle/>
        <a:p>
          <a:r>
            <a:rPr lang="fr-CH" dirty="0" smtClean="0"/>
            <a:t>WP17.1</a:t>
          </a:r>
        </a:p>
      </dgm:t>
    </dgm:pt>
    <dgm:pt modelId="{E6612FB3-6DC5-4F67-8AC4-948329A8E749}" type="parTrans" cxnId="{5F836FF8-6EE1-4FE6-807E-6616E73BCAB7}">
      <dgm:prSet/>
      <dgm:spPr/>
      <dgm:t>
        <a:bodyPr/>
        <a:lstStyle/>
        <a:p>
          <a:endParaRPr lang="en-GB"/>
        </a:p>
      </dgm:t>
    </dgm:pt>
    <dgm:pt modelId="{42408651-A33D-4D32-AC3E-86A75848DA77}" type="sibTrans" cxnId="{5F836FF8-6EE1-4FE6-807E-6616E73BCAB7}">
      <dgm:prSet custT="1"/>
      <dgm:spPr/>
      <dgm:t>
        <a:bodyPr/>
        <a:lstStyle/>
        <a:p>
          <a:pPr algn="r"/>
          <a:r>
            <a:rPr lang="fr-CH" sz="800" dirty="0" smtClean="0">
              <a:solidFill>
                <a:schemeClr val="accent1">
                  <a:lumMod val="50000"/>
                </a:schemeClr>
              </a:solidFill>
            </a:rPr>
            <a:t>P. Mattelaer</a:t>
          </a:r>
          <a:endParaRPr lang="en-GB" sz="800" dirty="0">
            <a:solidFill>
              <a:schemeClr val="accent1">
                <a:lumMod val="50000"/>
              </a:schemeClr>
            </a:solidFill>
          </a:endParaRPr>
        </a:p>
      </dgm:t>
    </dgm:pt>
    <dgm:pt modelId="{A999235F-2671-4E56-8C4C-BEEB2C9A7C0D}" type="asst">
      <dgm:prSet phldrT="[Text]"/>
      <dgm:spPr/>
      <dgm:t>
        <a:bodyPr/>
        <a:lstStyle/>
        <a:p>
          <a:r>
            <a:rPr lang="fr-CH" dirty="0" err="1" smtClean="0"/>
            <a:t>Steering</a:t>
          </a:r>
          <a:r>
            <a:rPr lang="fr-CH" dirty="0" smtClean="0"/>
            <a:t> </a:t>
          </a:r>
          <a:r>
            <a:rPr lang="fr-CH" dirty="0" err="1" smtClean="0"/>
            <a:t>Committee</a:t>
          </a:r>
          <a:endParaRPr lang="en-GB" dirty="0"/>
        </a:p>
      </dgm:t>
    </dgm:pt>
    <dgm:pt modelId="{1D84ABF3-A000-4D06-B02D-1FA1DAB8B21B}" type="parTrans" cxnId="{3D0A0E13-2EB7-4603-99DF-9F3DBA1F47AE}">
      <dgm:prSet/>
      <dgm:spPr/>
      <dgm:t>
        <a:bodyPr/>
        <a:lstStyle/>
        <a:p>
          <a:endParaRPr lang="en-GB"/>
        </a:p>
      </dgm:t>
    </dgm:pt>
    <dgm:pt modelId="{9AD764D0-DC3D-47BC-8EAD-1DD041D2F5B3}" type="sibTrans" cxnId="{3D0A0E13-2EB7-4603-99DF-9F3DBA1F47AE}">
      <dgm:prSet custT="1"/>
      <dgm:spPr/>
      <dgm:t>
        <a:bodyPr/>
        <a:lstStyle/>
        <a:p>
          <a:r>
            <a:rPr lang="fr-CH" sz="800" dirty="0" smtClean="0">
              <a:solidFill>
                <a:schemeClr val="accent1">
                  <a:lumMod val="50000"/>
                </a:schemeClr>
              </a:solidFill>
            </a:rPr>
            <a:t> SMB management</a:t>
          </a:r>
          <a:endParaRPr lang="en-GB" sz="800" dirty="0">
            <a:solidFill>
              <a:schemeClr val="accent1">
                <a:lumMod val="50000"/>
              </a:schemeClr>
            </a:solidFill>
          </a:endParaRPr>
        </a:p>
      </dgm:t>
    </dgm:pt>
    <dgm:pt modelId="{3FA5C887-282F-4988-944E-05A29699E580}">
      <dgm:prSet phldrT="[Text]"/>
      <dgm:spPr/>
      <dgm:t>
        <a:bodyPr/>
        <a:lstStyle/>
        <a:p>
          <a:r>
            <a:rPr lang="fr-CH" dirty="0" smtClean="0"/>
            <a:t>Point 1</a:t>
          </a:r>
        </a:p>
        <a:p>
          <a:r>
            <a:rPr lang="fr-CH" dirty="0" smtClean="0"/>
            <a:t>Project Manager</a:t>
          </a:r>
          <a:endParaRPr lang="en-GB" dirty="0"/>
        </a:p>
      </dgm:t>
    </dgm:pt>
    <dgm:pt modelId="{D0C6DA74-8C2D-440C-9EB9-BD3A8DE77C85}" type="parTrans" cxnId="{AAC08224-F438-4EE5-8F0E-FD7BFBDAF3AF}">
      <dgm:prSet/>
      <dgm:spPr/>
      <dgm:t>
        <a:bodyPr/>
        <a:lstStyle/>
        <a:p>
          <a:endParaRPr lang="en-GB"/>
        </a:p>
      </dgm:t>
    </dgm:pt>
    <dgm:pt modelId="{3F54DE33-AB31-4132-90C8-D8E35D744329}" type="sibTrans" cxnId="{AAC08224-F438-4EE5-8F0E-FD7BFBDAF3AF}">
      <dgm:prSet custT="1"/>
      <dgm:spPr/>
      <dgm:t>
        <a:bodyPr/>
        <a:lstStyle/>
        <a:p>
          <a:r>
            <a:rPr lang="fr-CH" sz="800" dirty="0" smtClean="0">
              <a:solidFill>
                <a:schemeClr val="accent1">
                  <a:lumMod val="50000"/>
                </a:schemeClr>
              </a:solidFill>
            </a:rPr>
            <a:t>P. Mattelaer</a:t>
          </a:r>
          <a:endParaRPr lang="en-GB" sz="800" dirty="0">
            <a:solidFill>
              <a:schemeClr val="accent1">
                <a:lumMod val="50000"/>
              </a:schemeClr>
            </a:solidFill>
          </a:endParaRPr>
        </a:p>
      </dgm:t>
    </dgm:pt>
    <dgm:pt modelId="{0F1B1B9D-3D26-481E-943A-88754CDB5768}">
      <dgm:prSet phldrT="[Text]"/>
      <dgm:spPr/>
      <dgm:t>
        <a:bodyPr/>
        <a:lstStyle/>
        <a:p>
          <a:r>
            <a:rPr lang="fr-CH" dirty="0" smtClean="0"/>
            <a:t>Point 5</a:t>
          </a:r>
        </a:p>
        <a:p>
          <a:r>
            <a:rPr lang="fr-CH" dirty="0" smtClean="0"/>
            <a:t>Project Manager</a:t>
          </a:r>
          <a:endParaRPr lang="en-GB" dirty="0"/>
        </a:p>
      </dgm:t>
    </dgm:pt>
    <dgm:pt modelId="{EBC1CB2E-7974-4DBF-9902-C0BE2A0C759F}" type="parTrans" cxnId="{462123DB-35F6-4911-98F0-B39E7001D0A5}">
      <dgm:prSet/>
      <dgm:spPr/>
      <dgm:t>
        <a:bodyPr/>
        <a:lstStyle/>
        <a:p>
          <a:endParaRPr lang="en-GB"/>
        </a:p>
      </dgm:t>
    </dgm:pt>
    <dgm:pt modelId="{5ACDBF8E-C364-4B2C-8A68-CA6FBA68BE03}" type="sibTrans" cxnId="{462123DB-35F6-4911-98F0-B39E7001D0A5}">
      <dgm:prSet custT="1"/>
      <dgm:spPr/>
      <dgm:t>
        <a:bodyPr/>
        <a:lstStyle/>
        <a:p>
          <a:r>
            <a:rPr lang="fr-CH" sz="800" dirty="0" smtClean="0">
              <a:solidFill>
                <a:schemeClr val="accent1">
                  <a:lumMod val="50000"/>
                </a:schemeClr>
              </a:solidFill>
            </a:rPr>
            <a:t>L. Lopez</a:t>
          </a:r>
          <a:endParaRPr lang="en-GB" sz="800" dirty="0">
            <a:solidFill>
              <a:schemeClr val="accent1">
                <a:lumMod val="50000"/>
              </a:schemeClr>
            </a:solidFill>
          </a:endParaRPr>
        </a:p>
      </dgm:t>
    </dgm:pt>
    <dgm:pt modelId="{5627EC77-CC67-444F-B37E-2100D4C8B143}">
      <dgm:prSet/>
      <dgm:spPr/>
      <dgm:t>
        <a:bodyPr/>
        <a:lstStyle/>
        <a:p>
          <a:r>
            <a:rPr lang="fr-CH" dirty="0" smtClean="0"/>
            <a:t>Underground Structures</a:t>
          </a:r>
          <a:endParaRPr lang="en-GB" dirty="0"/>
        </a:p>
      </dgm:t>
    </dgm:pt>
    <dgm:pt modelId="{CBB82151-58E2-4DB6-9F04-8F5358A2F482}" type="parTrans" cxnId="{4EE01AEB-BD59-46C4-BC08-9684C8579582}">
      <dgm:prSet/>
      <dgm:spPr/>
      <dgm:t>
        <a:bodyPr/>
        <a:lstStyle/>
        <a:p>
          <a:endParaRPr lang="en-GB"/>
        </a:p>
      </dgm:t>
    </dgm:pt>
    <dgm:pt modelId="{F5FE8ED2-3A85-4B3D-84BD-FAF72029C6E3}" type="sibTrans" cxnId="{4EE01AEB-BD59-46C4-BC08-9684C8579582}">
      <dgm:prSet custT="1"/>
      <dgm:spPr/>
      <dgm:t>
        <a:bodyPr/>
        <a:lstStyle/>
        <a:p>
          <a:r>
            <a:rPr lang="fr-CH" sz="800" dirty="0" smtClean="0">
              <a:solidFill>
                <a:schemeClr val="accent1">
                  <a:lumMod val="50000"/>
                </a:schemeClr>
              </a:solidFill>
            </a:rPr>
            <a:t>P. Mattelaer</a:t>
          </a:r>
          <a:endParaRPr lang="en-GB" sz="800" dirty="0">
            <a:solidFill>
              <a:schemeClr val="accent1">
                <a:lumMod val="50000"/>
              </a:schemeClr>
            </a:solidFill>
          </a:endParaRPr>
        </a:p>
      </dgm:t>
    </dgm:pt>
    <dgm:pt modelId="{FFE0B6F0-86B0-4B6A-8777-4D9C36753B27}">
      <dgm:prSet/>
      <dgm:spPr/>
      <dgm:t>
        <a:bodyPr/>
        <a:lstStyle/>
        <a:p>
          <a:r>
            <a:rPr lang="fr-CH" dirty="0" smtClean="0"/>
            <a:t>Surface Structures</a:t>
          </a:r>
          <a:endParaRPr lang="en-GB" dirty="0"/>
        </a:p>
      </dgm:t>
    </dgm:pt>
    <dgm:pt modelId="{B0B300DD-C7F7-40E7-8ECD-E6AD557944C0}" type="parTrans" cxnId="{6D2CF20F-F159-47BE-B1C2-BF1FCD4D54CA}">
      <dgm:prSet/>
      <dgm:spPr/>
      <dgm:t>
        <a:bodyPr/>
        <a:lstStyle/>
        <a:p>
          <a:endParaRPr lang="en-GB"/>
        </a:p>
      </dgm:t>
    </dgm:pt>
    <dgm:pt modelId="{5C67A2E8-1C6B-4197-8D0B-A59B04E7C9A1}" type="sibTrans" cxnId="{6D2CF20F-F159-47BE-B1C2-BF1FCD4D54CA}">
      <dgm:prSet custT="1"/>
      <dgm:spPr/>
      <dgm:t>
        <a:bodyPr/>
        <a:lstStyle/>
        <a:p>
          <a:r>
            <a:rPr lang="fr-CH" sz="800" dirty="0" smtClean="0">
              <a:solidFill>
                <a:schemeClr val="accent1">
                  <a:lumMod val="50000"/>
                </a:schemeClr>
              </a:solidFill>
            </a:rPr>
            <a:t>P. Cardon</a:t>
          </a:r>
          <a:endParaRPr lang="en-GB" sz="800" dirty="0">
            <a:solidFill>
              <a:schemeClr val="accent1">
                <a:lumMod val="50000"/>
              </a:schemeClr>
            </a:solidFill>
          </a:endParaRPr>
        </a:p>
      </dgm:t>
    </dgm:pt>
    <dgm:pt modelId="{D318F85D-AF09-4A6C-92F3-256355DC5B4A}">
      <dgm:prSet/>
      <dgm:spPr/>
      <dgm:t>
        <a:bodyPr/>
        <a:lstStyle/>
        <a:p>
          <a:r>
            <a:rPr lang="fr-CH" dirty="0" smtClean="0"/>
            <a:t>Underground Structures</a:t>
          </a:r>
          <a:endParaRPr lang="en-GB" dirty="0"/>
        </a:p>
      </dgm:t>
    </dgm:pt>
    <dgm:pt modelId="{C18A7F47-840D-480A-8676-AADED34A86D5}" type="parTrans" cxnId="{29E8D9A6-3449-4EDD-AC50-DE89AC654C14}">
      <dgm:prSet/>
      <dgm:spPr/>
      <dgm:t>
        <a:bodyPr/>
        <a:lstStyle/>
        <a:p>
          <a:endParaRPr lang="en-GB"/>
        </a:p>
      </dgm:t>
    </dgm:pt>
    <dgm:pt modelId="{8EAA4250-AB64-4BD1-93A5-C7BE14C95C5C}" type="sibTrans" cxnId="{29E8D9A6-3449-4EDD-AC50-DE89AC654C14}">
      <dgm:prSet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fr-CH" sz="800" dirty="0" smtClean="0">
              <a:solidFill>
                <a:schemeClr val="accent1">
                  <a:lumMod val="50000"/>
                </a:schemeClr>
              </a:solidFill>
            </a:rPr>
            <a:t>L. Lopez</a:t>
          </a:r>
          <a:endParaRPr lang="en-GB" sz="800" dirty="0">
            <a:solidFill>
              <a:schemeClr val="accent1">
                <a:lumMod val="50000"/>
              </a:schemeClr>
            </a:solidFill>
          </a:endParaRPr>
        </a:p>
      </dgm:t>
    </dgm:pt>
    <dgm:pt modelId="{A371821D-3E19-47AC-B779-AB276BFF32C0}">
      <dgm:prSet/>
      <dgm:spPr/>
      <dgm:t>
        <a:bodyPr/>
        <a:lstStyle/>
        <a:p>
          <a:r>
            <a:rPr lang="fr-CH" dirty="0" smtClean="0"/>
            <a:t>Surface Structures</a:t>
          </a:r>
          <a:endParaRPr lang="en-GB" dirty="0"/>
        </a:p>
      </dgm:t>
    </dgm:pt>
    <dgm:pt modelId="{599DC2B0-2448-4256-9EED-14CDB657D284}" type="parTrans" cxnId="{65B3EAEE-97EE-4B7D-8A5B-83DCF79C9200}">
      <dgm:prSet/>
      <dgm:spPr/>
      <dgm:t>
        <a:bodyPr/>
        <a:lstStyle/>
        <a:p>
          <a:endParaRPr lang="en-GB"/>
        </a:p>
      </dgm:t>
    </dgm:pt>
    <dgm:pt modelId="{17D9BC66-80BE-4824-8009-8718DEAF3153}" type="sibTrans" cxnId="{65B3EAEE-97EE-4B7D-8A5B-83DCF79C9200}">
      <dgm:prSet custT="1"/>
      <dgm:spPr/>
      <dgm:t>
        <a:bodyPr/>
        <a:lstStyle/>
        <a:p>
          <a:r>
            <a:rPr lang="fr-CH" sz="800" dirty="0" smtClean="0">
              <a:solidFill>
                <a:schemeClr val="accent1">
                  <a:lumMod val="50000"/>
                </a:schemeClr>
              </a:solidFill>
            </a:rPr>
            <a:t>S. </a:t>
          </a:r>
          <a:r>
            <a:rPr lang="fr-CH" sz="800" dirty="0" err="1" smtClean="0">
              <a:solidFill>
                <a:schemeClr val="accent1">
                  <a:lumMod val="50000"/>
                </a:schemeClr>
              </a:solidFill>
            </a:rPr>
            <a:t>Mcilwraith</a:t>
          </a:r>
          <a:endParaRPr lang="en-GB" sz="800" dirty="0">
            <a:solidFill>
              <a:schemeClr val="accent1">
                <a:lumMod val="50000"/>
              </a:schemeClr>
            </a:solidFill>
          </a:endParaRPr>
        </a:p>
      </dgm:t>
    </dgm:pt>
    <dgm:pt modelId="{36AF0753-65D1-491D-B7D8-83C818F277EE}" type="asst">
      <dgm:prSet/>
      <dgm:spPr/>
      <dgm:t>
        <a:bodyPr/>
        <a:lstStyle/>
        <a:p>
          <a:r>
            <a:rPr lang="fr-CH" dirty="0" smtClean="0"/>
            <a:t>Building Permit</a:t>
          </a:r>
          <a:endParaRPr lang="en-GB" dirty="0"/>
        </a:p>
      </dgm:t>
    </dgm:pt>
    <dgm:pt modelId="{B175D176-34C6-4458-9669-DE353F4D9FB0}" type="parTrans" cxnId="{2CF3696C-4431-45D2-94C8-004482CD7DD5}">
      <dgm:prSet/>
      <dgm:spPr/>
      <dgm:t>
        <a:bodyPr/>
        <a:lstStyle/>
        <a:p>
          <a:endParaRPr lang="en-GB"/>
        </a:p>
      </dgm:t>
    </dgm:pt>
    <dgm:pt modelId="{359CD7D2-A0DC-4063-B47F-09A9F929F160}" type="sibTrans" cxnId="{2CF3696C-4431-45D2-94C8-004482CD7DD5}">
      <dgm:prSet custT="1"/>
      <dgm:spPr/>
      <dgm:t>
        <a:bodyPr/>
        <a:lstStyle/>
        <a:p>
          <a:pPr algn="r"/>
          <a:r>
            <a:rPr lang="fr-CH" sz="800" dirty="0" smtClean="0">
              <a:solidFill>
                <a:schemeClr val="accent1">
                  <a:lumMod val="50000"/>
                </a:schemeClr>
              </a:solidFill>
            </a:rPr>
            <a:t>M. Poehler</a:t>
          </a:r>
          <a:endParaRPr lang="en-GB" sz="800" dirty="0">
            <a:solidFill>
              <a:schemeClr val="accent1">
                <a:lumMod val="50000"/>
              </a:schemeClr>
            </a:solidFill>
          </a:endParaRPr>
        </a:p>
      </dgm:t>
    </dgm:pt>
    <dgm:pt modelId="{D8D102E5-2A16-4EDC-9462-2905F6EFD594}" type="pres">
      <dgm:prSet presAssocID="{D9E039E9-0DD1-4892-A8C8-2F709995340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0DE9D519-0544-4FC4-A052-7B4C7E0E1A9C}" type="pres">
      <dgm:prSet presAssocID="{8EF6D5BC-70F3-46C6-BFC6-61E697E53BF2}" presName="hierRoot1" presStyleCnt="0">
        <dgm:presLayoutVars>
          <dgm:hierBranch val="init"/>
        </dgm:presLayoutVars>
      </dgm:prSet>
      <dgm:spPr/>
    </dgm:pt>
    <dgm:pt modelId="{F8BDEB25-5AD1-41AD-840E-96168429F7F2}" type="pres">
      <dgm:prSet presAssocID="{8EF6D5BC-70F3-46C6-BFC6-61E697E53BF2}" presName="rootComposite1" presStyleCnt="0"/>
      <dgm:spPr/>
    </dgm:pt>
    <dgm:pt modelId="{624512B6-A13F-4A79-AAEE-D95359270859}" type="pres">
      <dgm:prSet presAssocID="{8EF6D5BC-70F3-46C6-BFC6-61E697E53BF2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09F602C0-4650-463C-83C6-6B78221A12A3}" type="pres">
      <dgm:prSet presAssocID="{8EF6D5BC-70F3-46C6-BFC6-61E697E53BF2}" presName="titleText1" presStyleLbl="fgAcc0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08D26EB8-69F9-4817-907C-9E10B46F5475}" type="pres">
      <dgm:prSet presAssocID="{8EF6D5BC-70F3-46C6-BFC6-61E697E53BF2}" presName="rootConnector1" presStyleLbl="node1" presStyleIdx="0" presStyleCnt="6"/>
      <dgm:spPr/>
      <dgm:t>
        <a:bodyPr/>
        <a:lstStyle/>
        <a:p>
          <a:endParaRPr lang="en-GB"/>
        </a:p>
      </dgm:t>
    </dgm:pt>
    <dgm:pt modelId="{BA3781ED-9A23-4B82-8F39-4B703E7022B4}" type="pres">
      <dgm:prSet presAssocID="{8EF6D5BC-70F3-46C6-BFC6-61E697E53BF2}" presName="hierChild2" presStyleCnt="0"/>
      <dgm:spPr/>
    </dgm:pt>
    <dgm:pt modelId="{A92B63EA-C0A9-4F0C-A1EE-3D269EA61762}" type="pres">
      <dgm:prSet presAssocID="{D0C6DA74-8C2D-440C-9EB9-BD3A8DE77C85}" presName="Name37" presStyleLbl="parChTrans1D2" presStyleIdx="0" presStyleCnt="4"/>
      <dgm:spPr/>
      <dgm:t>
        <a:bodyPr/>
        <a:lstStyle/>
        <a:p>
          <a:endParaRPr lang="en-GB"/>
        </a:p>
      </dgm:t>
    </dgm:pt>
    <dgm:pt modelId="{FD723E1D-4E5C-425B-9C6C-FA1D9052F424}" type="pres">
      <dgm:prSet presAssocID="{3FA5C887-282F-4988-944E-05A29699E580}" presName="hierRoot2" presStyleCnt="0">
        <dgm:presLayoutVars>
          <dgm:hierBranch val="init"/>
        </dgm:presLayoutVars>
      </dgm:prSet>
      <dgm:spPr/>
    </dgm:pt>
    <dgm:pt modelId="{709C340B-BAC2-48CD-A51D-325C420D6058}" type="pres">
      <dgm:prSet presAssocID="{3FA5C887-282F-4988-944E-05A29699E580}" presName="rootComposite" presStyleCnt="0"/>
      <dgm:spPr/>
    </dgm:pt>
    <dgm:pt modelId="{DA7E15D7-6FFE-4E5D-AE2A-90E0423D656B}" type="pres">
      <dgm:prSet presAssocID="{3FA5C887-282F-4988-944E-05A29699E580}" presName="rootText" presStyleLbl="node1" presStyleIdx="0" presStyleCnt="6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A276552C-D564-4E27-A3B9-651DABF88D99}" type="pres">
      <dgm:prSet presAssocID="{3FA5C887-282F-4988-944E-05A29699E580}" presName="titleText2" presStyleLbl="fgAcc1" presStyleIdx="0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54055605-975C-4875-9482-D840BC86A064}" type="pres">
      <dgm:prSet presAssocID="{3FA5C887-282F-4988-944E-05A29699E580}" presName="rootConnector" presStyleLbl="node2" presStyleIdx="0" presStyleCnt="0"/>
      <dgm:spPr/>
      <dgm:t>
        <a:bodyPr/>
        <a:lstStyle/>
        <a:p>
          <a:endParaRPr lang="en-GB"/>
        </a:p>
      </dgm:t>
    </dgm:pt>
    <dgm:pt modelId="{9ADC2DE7-6111-4ADC-A1A5-59D15E531AFB}" type="pres">
      <dgm:prSet presAssocID="{3FA5C887-282F-4988-944E-05A29699E580}" presName="hierChild4" presStyleCnt="0"/>
      <dgm:spPr/>
    </dgm:pt>
    <dgm:pt modelId="{AB0D09E9-F4CF-42A2-81CD-6DA77EA8F2A1}" type="pres">
      <dgm:prSet presAssocID="{CBB82151-58E2-4DB6-9F04-8F5358A2F482}" presName="Name37" presStyleLbl="parChTrans1D3" presStyleIdx="0" presStyleCnt="4"/>
      <dgm:spPr/>
      <dgm:t>
        <a:bodyPr/>
        <a:lstStyle/>
        <a:p>
          <a:endParaRPr lang="en-GB"/>
        </a:p>
      </dgm:t>
    </dgm:pt>
    <dgm:pt modelId="{92B77058-3DF0-4824-B129-A07152C94DB0}" type="pres">
      <dgm:prSet presAssocID="{5627EC77-CC67-444F-B37E-2100D4C8B143}" presName="hierRoot2" presStyleCnt="0">
        <dgm:presLayoutVars>
          <dgm:hierBranch val="init"/>
        </dgm:presLayoutVars>
      </dgm:prSet>
      <dgm:spPr/>
    </dgm:pt>
    <dgm:pt modelId="{E4B23AA9-5118-4AFC-887F-DFF145E956C7}" type="pres">
      <dgm:prSet presAssocID="{5627EC77-CC67-444F-B37E-2100D4C8B143}" presName="rootComposite" presStyleCnt="0"/>
      <dgm:spPr/>
    </dgm:pt>
    <dgm:pt modelId="{47029265-B999-41ED-B869-6295B0DB34A4}" type="pres">
      <dgm:prSet presAssocID="{5627EC77-CC67-444F-B37E-2100D4C8B143}" presName="rootText" presStyleLbl="node1" presStyleIdx="1" presStyleCnt="6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1F803D57-8E29-4797-96F4-1FC5ADE3298C}" type="pres">
      <dgm:prSet presAssocID="{5627EC77-CC67-444F-B37E-2100D4C8B143}" presName="titleText2" presStyleLbl="fgAcc1" presStyleIdx="1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1E644FF5-22A9-4EFA-BD9B-9CFC6D8F17B0}" type="pres">
      <dgm:prSet presAssocID="{5627EC77-CC67-444F-B37E-2100D4C8B143}" presName="rootConnector" presStyleLbl="node3" presStyleIdx="0" presStyleCnt="0"/>
      <dgm:spPr/>
      <dgm:t>
        <a:bodyPr/>
        <a:lstStyle/>
        <a:p>
          <a:endParaRPr lang="en-GB"/>
        </a:p>
      </dgm:t>
    </dgm:pt>
    <dgm:pt modelId="{2AF57BFC-5C0E-4AB4-B467-ADF3B551AB83}" type="pres">
      <dgm:prSet presAssocID="{5627EC77-CC67-444F-B37E-2100D4C8B143}" presName="hierChild4" presStyleCnt="0"/>
      <dgm:spPr/>
    </dgm:pt>
    <dgm:pt modelId="{5FAC2A54-1637-43FD-ADB0-55EB39606AB3}" type="pres">
      <dgm:prSet presAssocID="{5627EC77-CC67-444F-B37E-2100D4C8B143}" presName="hierChild5" presStyleCnt="0"/>
      <dgm:spPr/>
    </dgm:pt>
    <dgm:pt modelId="{BC30351E-AD4C-4A4C-AE46-17DEA1902A68}" type="pres">
      <dgm:prSet presAssocID="{B0B300DD-C7F7-40E7-8ECD-E6AD557944C0}" presName="Name37" presStyleLbl="parChTrans1D3" presStyleIdx="1" presStyleCnt="4"/>
      <dgm:spPr/>
      <dgm:t>
        <a:bodyPr/>
        <a:lstStyle/>
        <a:p>
          <a:endParaRPr lang="en-GB"/>
        </a:p>
      </dgm:t>
    </dgm:pt>
    <dgm:pt modelId="{644914D3-350B-425C-BFF7-500993A3E79C}" type="pres">
      <dgm:prSet presAssocID="{FFE0B6F0-86B0-4B6A-8777-4D9C36753B27}" presName="hierRoot2" presStyleCnt="0">
        <dgm:presLayoutVars>
          <dgm:hierBranch val="init"/>
        </dgm:presLayoutVars>
      </dgm:prSet>
      <dgm:spPr/>
    </dgm:pt>
    <dgm:pt modelId="{7214E89E-D143-44FB-8438-EFCFD1EAA03B}" type="pres">
      <dgm:prSet presAssocID="{FFE0B6F0-86B0-4B6A-8777-4D9C36753B27}" presName="rootComposite" presStyleCnt="0"/>
      <dgm:spPr/>
    </dgm:pt>
    <dgm:pt modelId="{3C44D1E5-4BBB-4746-8379-3AADBB47F3E6}" type="pres">
      <dgm:prSet presAssocID="{FFE0B6F0-86B0-4B6A-8777-4D9C36753B27}" presName="rootText" presStyleLbl="node1" presStyleIdx="2" presStyleCnt="6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299E9CBB-CB7F-4FF1-BBC3-1489441886AA}" type="pres">
      <dgm:prSet presAssocID="{FFE0B6F0-86B0-4B6A-8777-4D9C36753B27}" presName="titleText2" presStyleLbl="fgAcc1" presStyleIdx="2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0247B00C-2300-4911-961D-6EC2F7FF4AFE}" type="pres">
      <dgm:prSet presAssocID="{FFE0B6F0-86B0-4B6A-8777-4D9C36753B27}" presName="rootConnector" presStyleLbl="node3" presStyleIdx="0" presStyleCnt="0"/>
      <dgm:spPr/>
      <dgm:t>
        <a:bodyPr/>
        <a:lstStyle/>
        <a:p>
          <a:endParaRPr lang="en-GB"/>
        </a:p>
      </dgm:t>
    </dgm:pt>
    <dgm:pt modelId="{C53E7495-C0D3-4FF2-8E42-5CD2EDF048D6}" type="pres">
      <dgm:prSet presAssocID="{FFE0B6F0-86B0-4B6A-8777-4D9C36753B27}" presName="hierChild4" presStyleCnt="0"/>
      <dgm:spPr/>
    </dgm:pt>
    <dgm:pt modelId="{8F600E71-A16C-4893-B34A-E1C279AFA899}" type="pres">
      <dgm:prSet presAssocID="{FFE0B6F0-86B0-4B6A-8777-4D9C36753B27}" presName="hierChild5" presStyleCnt="0"/>
      <dgm:spPr/>
    </dgm:pt>
    <dgm:pt modelId="{2F6F7668-D44E-4815-8C14-A3D54ECE37B3}" type="pres">
      <dgm:prSet presAssocID="{3FA5C887-282F-4988-944E-05A29699E580}" presName="hierChild5" presStyleCnt="0"/>
      <dgm:spPr/>
    </dgm:pt>
    <dgm:pt modelId="{8079BBCC-4415-4DCE-BD16-DA8CF641396A}" type="pres">
      <dgm:prSet presAssocID="{EBC1CB2E-7974-4DBF-9902-C0BE2A0C759F}" presName="Name37" presStyleLbl="parChTrans1D2" presStyleIdx="1" presStyleCnt="4"/>
      <dgm:spPr/>
      <dgm:t>
        <a:bodyPr/>
        <a:lstStyle/>
        <a:p>
          <a:endParaRPr lang="en-GB"/>
        </a:p>
      </dgm:t>
    </dgm:pt>
    <dgm:pt modelId="{2CED40EC-D47B-43F3-A46A-A48D2972CA05}" type="pres">
      <dgm:prSet presAssocID="{0F1B1B9D-3D26-481E-943A-88754CDB5768}" presName="hierRoot2" presStyleCnt="0">
        <dgm:presLayoutVars>
          <dgm:hierBranch val="init"/>
        </dgm:presLayoutVars>
      </dgm:prSet>
      <dgm:spPr/>
    </dgm:pt>
    <dgm:pt modelId="{2E2163F1-811E-4913-A171-DF4C72B02276}" type="pres">
      <dgm:prSet presAssocID="{0F1B1B9D-3D26-481E-943A-88754CDB5768}" presName="rootComposite" presStyleCnt="0"/>
      <dgm:spPr/>
    </dgm:pt>
    <dgm:pt modelId="{D3E869BD-73D2-4B1F-AE54-5DCFA12879E5}" type="pres">
      <dgm:prSet presAssocID="{0F1B1B9D-3D26-481E-943A-88754CDB5768}" presName="rootText" presStyleLbl="node1" presStyleIdx="3" presStyleCnt="6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5EC68705-4355-4AD6-BA80-78F4CE1A168B}" type="pres">
      <dgm:prSet presAssocID="{0F1B1B9D-3D26-481E-943A-88754CDB5768}" presName="titleText2" presStyleLbl="fgAcc1" presStyleIdx="3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81595913-2EB0-485F-9F20-F86F2F95C61B}" type="pres">
      <dgm:prSet presAssocID="{0F1B1B9D-3D26-481E-943A-88754CDB5768}" presName="rootConnector" presStyleLbl="node2" presStyleIdx="0" presStyleCnt="0"/>
      <dgm:spPr/>
      <dgm:t>
        <a:bodyPr/>
        <a:lstStyle/>
        <a:p>
          <a:endParaRPr lang="en-GB"/>
        </a:p>
      </dgm:t>
    </dgm:pt>
    <dgm:pt modelId="{8A019AB7-97B9-452C-A862-C88AE2BAD10E}" type="pres">
      <dgm:prSet presAssocID="{0F1B1B9D-3D26-481E-943A-88754CDB5768}" presName="hierChild4" presStyleCnt="0"/>
      <dgm:spPr/>
    </dgm:pt>
    <dgm:pt modelId="{6E0B36AC-D308-4152-B234-11114B244B1A}" type="pres">
      <dgm:prSet presAssocID="{C18A7F47-840D-480A-8676-AADED34A86D5}" presName="Name37" presStyleLbl="parChTrans1D3" presStyleIdx="2" presStyleCnt="4"/>
      <dgm:spPr/>
      <dgm:t>
        <a:bodyPr/>
        <a:lstStyle/>
        <a:p>
          <a:endParaRPr lang="en-GB"/>
        </a:p>
      </dgm:t>
    </dgm:pt>
    <dgm:pt modelId="{BFE6E40D-985C-45BB-89E6-D427668DB27E}" type="pres">
      <dgm:prSet presAssocID="{D318F85D-AF09-4A6C-92F3-256355DC5B4A}" presName="hierRoot2" presStyleCnt="0">
        <dgm:presLayoutVars>
          <dgm:hierBranch val="init"/>
        </dgm:presLayoutVars>
      </dgm:prSet>
      <dgm:spPr/>
    </dgm:pt>
    <dgm:pt modelId="{52F70114-A27A-470A-BA06-9AFF668EB168}" type="pres">
      <dgm:prSet presAssocID="{D318F85D-AF09-4A6C-92F3-256355DC5B4A}" presName="rootComposite" presStyleCnt="0"/>
      <dgm:spPr/>
    </dgm:pt>
    <dgm:pt modelId="{459020BD-FF47-4277-8EDF-E172DDC58D83}" type="pres">
      <dgm:prSet presAssocID="{D318F85D-AF09-4A6C-92F3-256355DC5B4A}" presName="rootText" presStyleLbl="node1" presStyleIdx="4" presStyleCnt="6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EA289C12-9AB8-4AF4-B112-B80A642162AD}" type="pres">
      <dgm:prSet presAssocID="{D318F85D-AF09-4A6C-92F3-256355DC5B4A}" presName="titleText2" presStyleLbl="fgAcc1" presStyleIdx="4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BA2B2DCD-B6C6-409F-BF1C-9C2996F12878}" type="pres">
      <dgm:prSet presAssocID="{D318F85D-AF09-4A6C-92F3-256355DC5B4A}" presName="rootConnector" presStyleLbl="node3" presStyleIdx="0" presStyleCnt="0"/>
      <dgm:spPr/>
      <dgm:t>
        <a:bodyPr/>
        <a:lstStyle/>
        <a:p>
          <a:endParaRPr lang="en-GB"/>
        </a:p>
      </dgm:t>
    </dgm:pt>
    <dgm:pt modelId="{220D5315-4875-4A77-B8A5-507E9EAFDCA8}" type="pres">
      <dgm:prSet presAssocID="{D318F85D-AF09-4A6C-92F3-256355DC5B4A}" presName="hierChild4" presStyleCnt="0"/>
      <dgm:spPr/>
    </dgm:pt>
    <dgm:pt modelId="{BFA7ED1E-974B-4F18-9567-2C2F906FF83A}" type="pres">
      <dgm:prSet presAssocID="{D318F85D-AF09-4A6C-92F3-256355DC5B4A}" presName="hierChild5" presStyleCnt="0"/>
      <dgm:spPr/>
    </dgm:pt>
    <dgm:pt modelId="{CBD3A2C7-C662-4B1B-A4E6-9EF5E7E6DD01}" type="pres">
      <dgm:prSet presAssocID="{599DC2B0-2448-4256-9EED-14CDB657D284}" presName="Name37" presStyleLbl="parChTrans1D3" presStyleIdx="3" presStyleCnt="4"/>
      <dgm:spPr/>
      <dgm:t>
        <a:bodyPr/>
        <a:lstStyle/>
        <a:p>
          <a:endParaRPr lang="en-GB"/>
        </a:p>
      </dgm:t>
    </dgm:pt>
    <dgm:pt modelId="{D38C397B-0B6D-4581-8BF7-36535CEA2BD2}" type="pres">
      <dgm:prSet presAssocID="{A371821D-3E19-47AC-B779-AB276BFF32C0}" presName="hierRoot2" presStyleCnt="0">
        <dgm:presLayoutVars>
          <dgm:hierBranch val="init"/>
        </dgm:presLayoutVars>
      </dgm:prSet>
      <dgm:spPr/>
    </dgm:pt>
    <dgm:pt modelId="{2A7DDBFF-9FE7-4C5A-9020-3FDD1E809AE5}" type="pres">
      <dgm:prSet presAssocID="{A371821D-3E19-47AC-B779-AB276BFF32C0}" presName="rootComposite" presStyleCnt="0"/>
      <dgm:spPr/>
    </dgm:pt>
    <dgm:pt modelId="{1E1A3995-30D2-446E-A140-89F942FF6246}" type="pres">
      <dgm:prSet presAssocID="{A371821D-3E19-47AC-B779-AB276BFF32C0}" presName="rootText" presStyleLbl="node1" presStyleIdx="5" presStyleCnt="6">
        <dgm:presLayoutVars>
          <dgm:chMax/>
          <dgm:chPref val="3"/>
        </dgm:presLayoutVars>
      </dgm:prSet>
      <dgm:spPr/>
      <dgm:t>
        <a:bodyPr/>
        <a:lstStyle/>
        <a:p>
          <a:endParaRPr lang="en-GB"/>
        </a:p>
      </dgm:t>
    </dgm:pt>
    <dgm:pt modelId="{830D039E-8099-4215-BE5B-7CD7656235CF}" type="pres">
      <dgm:prSet presAssocID="{A371821D-3E19-47AC-B779-AB276BFF32C0}" presName="titleText2" presStyleLbl="fgAcc1" presStyleIdx="5" presStyleCnt="6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D6F54EC8-38C9-4732-9BA8-9E6602CAE1EF}" type="pres">
      <dgm:prSet presAssocID="{A371821D-3E19-47AC-B779-AB276BFF32C0}" presName="rootConnector" presStyleLbl="node3" presStyleIdx="0" presStyleCnt="0"/>
      <dgm:spPr/>
      <dgm:t>
        <a:bodyPr/>
        <a:lstStyle/>
        <a:p>
          <a:endParaRPr lang="en-GB"/>
        </a:p>
      </dgm:t>
    </dgm:pt>
    <dgm:pt modelId="{A9625DE5-9B96-4C15-84DD-A3FADF5C018C}" type="pres">
      <dgm:prSet presAssocID="{A371821D-3E19-47AC-B779-AB276BFF32C0}" presName="hierChild4" presStyleCnt="0"/>
      <dgm:spPr/>
    </dgm:pt>
    <dgm:pt modelId="{19E5F9DE-E971-4596-9071-1451186F52E4}" type="pres">
      <dgm:prSet presAssocID="{A371821D-3E19-47AC-B779-AB276BFF32C0}" presName="hierChild5" presStyleCnt="0"/>
      <dgm:spPr/>
    </dgm:pt>
    <dgm:pt modelId="{53E064CE-EE0D-4E1E-AFF7-7DD996057860}" type="pres">
      <dgm:prSet presAssocID="{0F1B1B9D-3D26-481E-943A-88754CDB5768}" presName="hierChild5" presStyleCnt="0"/>
      <dgm:spPr/>
    </dgm:pt>
    <dgm:pt modelId="{44AF4244-4DE9-4123-B1E8-42E11189D012}" type="pres">
      <dgm:prSet presAssocID="{8EF6D5BC-70F3-46C6-BFC6-61E697E53BF2}" presName="hierChild3" presStyleCnt="0"/>
      <dgm:spPr/>
    </dgm:pt>
    <dgm:pt modelId="{7C600BB8-C734-45ED-9462-D8F62BA0CE5B}" type="pres">
      <dgm:prSet presAssocID="{1D84ABF3-A000-4D06-B02D-1FA1DAB8B21B}" presName="Name96" presStyleLbl="parChTrans1D2" presStyleIdx="2" presStyleCnt="4"/>
      <dgm:spPr/>
      <dgm:t>
        <a:bodyPr/>
        <a:lstStyle/>
        <a:p>
          <a:endParaRPr lang="en-GB"/>
        </a:p>
      </dgm:t>
    </dgm:pt>
    <dgm:pt modelId="{034A8950-22AC-4105-A569-73F5E327E708}" type="pres">
      <dgm:prSet presAssocID="{A999235F-2671-4E56-8C4C-BEEB2C9A7C0D}" presName="hierRoot3" presStyleCnt="0">
        <dgm:presLayoutVars>
          <dgm:hierBranch val="init"/>
        </dgm:presLayoutVars>
      </dgm:prSet>
      <dgm:spPr/>
    </dgm:pt>
    <dgm:pt modelId="{5CE9572D-3169-4799-92CD-F09C20D94332}" type="pres">
      <dgm:prSet presAssocID="{A999235F-2671-4E56-8C4C-BEEB2C9A7C0D}" presName="rootComposite3" presStyleCnt="0"/>
      <dgm:spPr/>
    </dgm:pt>
    <dgm:pt modelId="{4A85D215-0053-43B2-A557-E2D4370238D2}" type="pres">
      <dgm:prSet presAssocID="{A999235F-2671-4E56-8C4C-BEEB2C9A7C0D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DC9A6B9-EBA7-4EBE-AEEE-F68EB030C590}" type="pres">
      <dgm:prSet presAssocID="{A999235F-2671-4E56-8C4C-BEEB2C9A7C0D}" presName="titleText3" presStyleLbl="fgAcc2" presStyleIdx="0" presStyleCnt="2" custScaleY="137644" custLinFactNeighborY="12735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D4F6DB90-A9DD-4B16-AF69-84F438FF1B29}" type="pres">
      <dgm:prSet presAssocID="{A999235F-2671-4E56-8C4C-BEEB2C9A7C0D}" presName="rootConnector3" presStyleLbl="asst1" presStyleIdx="0" presStyleCnt="2"/>
      <dgm:spPr/>
      <dgm:t>
        <a:bodyPr/>
        <a:lstStyle/>
        <a:p>
          <a:endParaRPr lang="en-GB"/>
        </a:p>
      </dgm:t>
    </dgm:pt>
    <dgm:pt modelId="{9040482D-C536-4A79-ADE6-1BD61247BF3B}" type="pres">
      <dgm:prSet presAssocID="{A999235F-2671-4E56-8C4C-BEEB2C9A7C0D}" presName="hierChild6" presStyleCnt="0"/>
      <dgm:spPr/>
    </dgm:pt>
    <dgm:pt modelId="{9F5EC5F1-E4E1-4156-A961-046C2ED0A7A3}" type="pres">
      <dgm:prSet presAssocID="{A999235F-2671-4E56-8C4C-BEEB2C9A7C0D}" presName="hierChild7" presStyleCnt="0"/>
      <dgm:spPr/>
    </dgm:pt>
    <dgm:pt modelId="{49051848-65DB-4952-BEE9-57643792F8FC}" type="pres">
      <dgm:prSet presAssocID="{B175D176-34C6-4458-9669-DE353F4D9FB0}" presName="Name96" presStyleLbl="parChTrans1D2" presStyleIdx="3" presStyleCnt="4"/>
      <dgm:spPr/>
      <dgm:t>
        <a:bodyPr/>
        <a:lstStyle/>
        <a:p>
          <a:endParaRPr lang="en-GB"/>
        </a:p>
      </dgm:t>
    </dgm:pt>
    <dgm:pt modelId="{0494A809-6698-48E6-9DAA-76A2DB054579}" type="pres">
      <dgm:prSet presAssocID="{36AF0753-65D1-491D-B7D8-83C818F277EE}" presName="hierRoot3" presStyleCnt="0">
        <dgm:presLayoutVars>
          <dgm:hierBranch val="init"/>
        </dgm:presLayoutVars>
      </dgm:prSet>
      <dgm:spPr/>
    </dgm:pt>
    <dgm:pt modelId="{5A8DEAB3-9DB0-41B9-A78C-8F3FEB678859}" type="pres">
      <dgm:prSet presAssocID="{36AF0753-65D1-491D-B7D8-83C818F277EE}" presName="rootComposite3" presStyleCnt="0"/>
      <dgm:spPr/>
    </dgm:pt>
    <dgm:pt modelId="{3BE93113-86CD-4718-82D6-9CDFCCF9E10E}" type="pres">
      <dgm:prSet presAssocID="{36AF0753-65D1-491D-B7D8-83C818F277EE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BD7D615-E14C-4433-8E97-C342BEC25074}" type="pres">
      <dgm:prSet presAssocID="{36AF0753-65D1-491D-B7D8-83C818F277EE}" presName="titleText3" presStyleLbl="fgAcc2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en-GB"/>
        </a:p>
      </dgm:t>
    </dgm:pt>
    <dgm:pt modelId="{C6D2F21C-B71B-4B48-B4A3-A916284B433A}" type="pres">
      <dgm:prSet presAssocID="{36AF0753-65D1-491D-B7D8-83C818F277EE}" presName="rootConnector3" presStyleLbl="asst1" presStyleIdx="1" presStyleCnt="2"/>
      <dgm:spPr/>
      <dgm:t>
        <a:bodyPr/>
        <a:lstStyle/>
        <a:p>
          <a:endParaRPr lang="en-GB"/>
        </a:p>
      </dgm:t>
    </dgm:pt>
    <dgm:pt modelId="{9974016D-D0BC-455A-856B-8DD49A0457CD}" type="pres">
      <dgm:prSet presAssocID="{36AF0753-65D1-491D-B7D8-83C818F277EE}" presName="hierChild6" presStyleCnt="0"/>
      <dgm:spPr/>
    </dgm:pt>
    <dgm:pt modelId="{546618A4-DD07-445F-9113-7683C481C3CA}" type="pres">
      <dgm:prSet presAssocID="{36AF0753-65D1-491D-B7D8-83C818F277EE}" presName="hierChild7" presStyleCnt="0"/>
      <dgm:spPr/>
    </dgm:pt>
  </dgm:ptLst>
  <dgm:cxnLst>
    <dgm:cxn modelId="{70D0D2DC-EE62-4458-B89E-2501F7D33D31}" type="presOf" srcId="{FFE0B6F0-86B0-4B6A-8777-4D9C36753B27}" destId="{0247B00C-2300-4911-961D-6EC2F7FF4AFE}" srcOrd="1" destOrd="0" presId="urn:microsoft.com/office/officeart/2008/layout/NameandTitleOrganizationalChart"/>
    <dgm:cxn modelId="{FDAB3F0E-B8FF-4958-BA6B-DAF44940010A}" type="presOf" srcId="{D318F85D-AF09-4A6C-92F3-256355DC5B4A}" destId="{BA2B2DCD-B6C6-409F-BF1C-9C2996F12878}" srcOrd="1" destOrd="0" presId="urn:microsoft.com/office/officeart/2008/layout/NameandTitleOrganizationalChart"/>
    <dgm:cxn modelId="{9DB297CC-831C-4EF2-9D3E-C31A90175DDE}" type="presOf" srcId="{0F1B1B9D-3D26-481E-943A-88754CDB5768}" destId="{81595913-2EB0-485F-9F20-F86F2F95C61B}" srcOrd="1" destOrd="0" presId="urn:microsoft.com/office/officeart/2008/layout/NameandTitleOrganizationalChart"/>
    <dgm:cxn modelId="{FA082FEF-8938-4116-8F2D-BAEA9BA060B9}" type="presOf" srcId="{A999235F-2671-4E56-8C4C-BEEB2C9A7C0D}" destId="{4A85D215-0053-43B2-A557-E2D4370238D2}" srcOrd="0" destOrd="0" presId="urn:microsoft.com/office/officeart/2008/layout/NameandTitleOrganizationalChart"/>
    <dgm:cxn modelId="{866C044C-58E0-4F04-8CF3-964ECBE9BE1E}" type="presOf" srcId="{3FA5C887-282F-4988-944E-05A29699E580}" destId="{DA7E15D7-6FFE-4E5D-AE2A-90E0423D656B}" srcOrd="0" destOrd="0" presId="urn:microsoft.com/office/officeart/2008/layout/NameandTitleOrganizationalChart"/>
    <dgm:cxn modelId="{4EE01AEB-BD59-46C4-BC08-9684C8579582}" srcId="{3FA5C887-282F-4988-944E-05A29699E580}" destId="{5627EC77-CC67-444F-B37E-2100D4C8B143}" srcOrd="0" destOrd="0" parTransId="{CBB82151-58E2-4DB6-9F04-8F5358A2F482}" sibTransId="{F5FE8ED2-3A85-4B3D-84BD-FAF72029C6E3}"/>
    <dgm:cxn modelId="{29E8D9A6-3449-4EDD-AC50-DE89AC654C14}" srcId="{0F1B1B9D-3D26-481E-943A-88754CDB5768}" destId="{D318F85D-AF09-4A6C-92F3-256355DC5B4A}" srcOrd="0" destOrd="0" parTransId="{C18A7F47-840D-480A-8676-AADED34A86D5}" sibTransId="{8EAA4250-AB64-4BD1-93A5-C7BE14C95C5C}"/>
    <dgm:cxn modelId="{4C5ACB9E-9DF4-4CDC-BD4E-95A83F8F2202}" type="presOf" srcId="{8EF6D5BC-70F3-46C6-BFC6-61E697E53BF2}" destId="{624512B6-A13F-4A79-AAEE-D95359270859}" srcOrd="0" destOrd="0" presId="urn:microsoft.com/office/officeart/2008/layout/NameandTitleOrganizationalChart"/>
    <dgm:cxn modelId="{B74DAB66-CF40-4A7D-9415-007825DF3F8E}" type="presOf" srcId="{599DC2B0-2448-4256-9EED-14CDB657D284}" destId="{CBD3A2C7-C662-4B1B-A4E6-9EF5E7E6DD01}" srcOrd="0" destOrd="0" presId="urn:microsoft.com/office/officeart/2008/layout/NameandTitleOrganizationalChart"/>
    <dgm:cxn modelId="{65B3EAEE-97EE-4B7D-8A5B-83DCF79C9200}" srcId="{0F1B1B9D-3D26-481E-943A-88754CDB5768}" destId="{A371821D-3E19-47AC-B779-AB276BFF32C0}" srcOrd="1" destOrd="0" parTransId="{599DC2B0-2448-4256-9EED-14CDB657D284}" sibTransId="{17D9BC66-80BE-4824-8009-8718DEAF3153}"/>
    <dgm:cxn modelId="{81C0E625-B8F6-4916-ACA8-EEAE5F5A7262}" type="presOf" srcId="{9AD764D0-DC3D-47BC-8EAD-1DD041D2F5B3}" destId="{1DC9A6B9-EBA7-4EBE-AEEE-F68EB030C590}" srcOrd="0" destOrd="0" presId="urn:microsoft.com/office/officeart/2008/layout/NameandTitleOrganizationalChart"/>
    <dgm:cxn modelId="{2CF3696C-4431-45D2-94C8-004482CD7DD5}" srcId="{8EF6D5BC-70F3-46C6-BFC6-61E697E53BF2}" destId="{36AF0753-65D1-491D-B7D8-83C818F277EE}" srcOrd="3" destOrd="0" parTransId="{B175D176-34C6-4458-9669-DE353F4D9FB0}" sibTransId="{359CD7D2-A0DC-4063-B47F-09A9F929F160}"/>
    <dgm:cxn modelId="{F70F7054-B291-4A23-96C7-A3F3F3074EB1}" type="presOf" srcId="{5627EC77-CC67-444F-B37E-2100D4C8B143}" destId="{1E644FF5-22A9-4EFA-BD9B-9CFC6D8F17B0}" srcOrd="1" destOrd="0" presId="urn:microsoft.com/office/officeart/2008/layout/NameandTitleOrganizationalChart"/>
    <dgm:cxn modelId="{4350F71B-1731-4F6C-8142-83DA095C2BED}" type="presOf" srcId="{FFE0B6F0-86B0-4B6A-8777-4D9C36753B27}" destId="{3C44D1E5-4BBB-4746-8379-3AADBB47F3E6}" srcOrd="0" destOrd="0" presId="urn:microsoft.com/office/officeart/2008/layout/NameandTitleOrganizationalChart"/>
    <dgm:cxn modelId="{218FD400-73DF-4A1B-AA01-4E094C2C5677}" type="presOf" srcId="{0F1B1B9D-3D26-481E-943A-88754CDB5768}" destId="{D3E869BD-73D2-4B1F-AE54-5DCFA12879E5}" srcOrd="0" destOrd="0" presId="urn:microsoft.com/office/officeart/2008/layout/NameandTitleOrganizationalChart"/>
    <dgm:cxn modelId="{32AD0B7C-9A10-4CEF-880C-64ACCBA20EF2}" type="presOf" srcId="{EBC1CB2E-7974-4DBF-9902-C0BE2A0C759F}" destId="{8079BBCC-4415-4DCE-BD16-DA8CF641396A}" srcOrd="0" destOrd="0" presId="urn:microsoft.com/office/officeart/2008/layout/NameandTitleOrganizationalChart"/>
    <dgm:cxn modelId="{B498AB9F-325D-406C-9A16-9FAA7A52F2C9}" type="presOf" srcId="{F5FE8ED2-3A85-4B3D-84BD-FAF72029C6E3}" destId="{1F803D57-8E29-4797-96F4-1FC5ADE3298C}" srcOrd="0" destOrd="0" presId="urn:microsoft.com/office/officeart/2008/layout/NameandTitleOrganizationalChart"/>
    <dgm:cxn modelId="{1D571B08-3597-4ED5-AC89-0E86F6CC21A5}" type="presOf" srcId="{3FA5C887-282F-4988-944E-05A29699E580}" destId="{54055605-975C-4875-9482-D840BC86A064}" srcOrd="1" destOrd="0" presId="urn:microsoft.com/office/officeart/2008/layout/NameandTitleOrganizationalChart"/>
    <dgm:cxn modelId="{3401C6C7-94E1-4F96-9671-AC17D11197AB}" type="presOf" srcId="{3F54DE33-AB31-4132-90C8-D8E35D744329}" destId="{A276552C-D564-4E27-A3B9-651DABF88D99}" srcOrd="0" destOrd="0" presId="urn:microsoft.com/office/officeart/2008/layout/NameandTitleOrganizationalChart"/>
    <dgm:cxn modelId="{FC7DD34C-7921-4540-A899-42411EB5C40C}" type="presOf" srcId="{8EAA4250-AB64-4BD1-93A5-C7BE14C95C5C}" destId="{EA289C12-9AB8-4AF4-B112-B80A642162AD}" srcOrd="0" destOrd="0" presId="urn:microsoft.com/office/officeart/2008/layout/NameandTitleOrganizationalChart"/>
    <dgm:cxn modelId="{FC228D3B-3404-4060-8861-D642D8640603}" type="presOf" srcId="{359CD7D2-A0DC-4063-B47F-09A9F929F160}" destId="{8BD7D615-E14C-4433-8E97-C342BEC25074}" srcOrd="0" destOrd="0" presId="urn:microsoft.com/office/officeart/2008/layout/NameandTitleOrganizationalChart"/>
    <dgm:cxn modelId="{628ED50D-08E7-41B8-9564-AA193D1BE4D2}" type="presOf" srcId="{5627EC77-CC67-444F-B37E-2100D4C8B143}" destId="{47029265-B999-41ED-B869-6295B0DB34A4}" srcOrd="0" destOrd="0" presId="urn:microsoft.com/office/officeart/2008/layout/NameandTitleOrganizationalChart"/>
    <dgm:cxn modelId="{CEF98DEB-8BAD-431E-AD1A-899DF223C76A}" type="presOf" srcId="{17D9BC66-80BE-4824-8009-8718DEAF3153}" destId="{830D039E-8099-4215-BE5B-7CD7656235CF}" srcOrd="0" destOrd="0" presId="urn:microsoft.com/office/officeart/2008/layout/NameandTitleOrganizationalChart"/>
    <dgm:cxn modelId="{89B1D9F5-1FD6-4274-90B0-1760558DB38D}" type="presOf" srcId="{B0B300DD-C7F7-40E7-8ECD-E6AD557944C0}" destId="{BC30351E-AD4C-4A4C-AE46-17DEA1902A68}" srcOrd="0" destOrd="0" presId="urn:microsoft.com/office/officeart/2008/layout/NameandTitleOrganizationalChart"/>
    <dgm:cxn modelId="{8104A487-5817-446A-8188-70CA731070C9}" type="presOf" srcId="{B175D176-34C6-4458-9669-DE353F4D9FB0}" destId="{49051848-65DB-4952-BEE9-57643792F8FC}" srcOrd="0" destOrd="0" presId="urn:microsoft.com/office/officeart/2008/layout/NameandTitleOrganizationalChart"/>
    <dgm:cxn modelId="{A69383E2-2449-461E-8402-15E54EDA33CF}" type="presOf" srcId="{C18A7F47-840D-480A-8676-AADED34A86D5}" destId="{6E0B36AC-D308-4152-B234-11114B244B1A}" srcOrd="0" destOrd="0" presId="urn:microsoft.com/office/officeart/2008/layout/NameandTitleOrganizationalChart"/>
    <dgm:cxn modelId="{A06DF182-A024-4F42-95AA-1BACC0D0A228}" type="presOf" srcId="{A371821D-3E19-47AC-B779-AB276BFF32C0}" destId="{1E1A3995-30D2-446E-A140-89F942FF6246}" srcOrd="0" destOrd="0" presId="urn:microsoft.com/office/officeart/2008/layout/NameandTitleOrganizationalChart"/>
    <dgm:cxn modelId="{B31C6164-96A0-4A06-A1E1-1824A3AEE2E2}" type="presOf" srcId="{36AF0753-65D1-491D-B7D8-83C818F277EE}" destId="{C6D2F21C-B71B-4B48-B4A3-A916284B433A}" srcOrd="1" destOrd="0" presId="urn:microsoft.com/office/officeart/2008/layout/NameandTitleOrganizationalChart"/>
    <dgm:cxn modelId="{1A8FFDDD-CFD0-4A0F-9B20-D02EAC8931EA}" type="presOf" srcId="{36AF0753-65D1-491D-B7D8-83C818F277EE}" destId="{3BE93113-86CD-4718-82D6-9CDFCCF9E10E}" srcOrd="0" destOrd="0" presId="urn:microsoft.com/office/officeart/2008/layout/NameandTitleOrganizationalChart"/>
    <dgm:cxn modelId="{A38149CB-8449-497D-AFCB-CAC3C978643D}" type="presOf" srcId="{1D84ABF3-A000-4D06-B02D-1FA1DAB8B21B}" destId="{7C600BB8-C734-45ED-9462-D8F62BA0CE5B}" srcOrd="0" destOrd="0" presId="urn:microsoft.com/office/officeart/2008/layout/NameandTitleOrganizationalChart"/>
    <dgm:cxn modelId="{92138B56-E0A3-4D6E-A89D-BA6023FE40A1}" type="presOf" srcId="{D9E039E9-0DD1-4892-A8C8-2F709995340A}" destId="{D8D102E5-2A16-4EDC-9462-2905F6EFD594}" srcOrd="0" destOrd="0" presId="urn:microsoft.com/office/officeart/2008/layout/NameandTitleOrganizationalChart"/>
    <dgm:cxn modelId="{6D2CF20F-F159-47BE-B1C2-BF1FCD4D54CA}" srcId="{3FA5C887-282F-4988-944E-05A29699E580}" destId="{FFE0B6F0-86B0-4B6A-8777-4D9C36753B27}" srcOrd="1" destOrd="0" parTransId="{B0B300DD-C7F7-40E7-8ECD-E6AD557944C0}" sibTransId="{5C67A2E8-1C6B-4197-8D0B-A59B04E7C9A1}"/>
    <dgm:cxn modelId="{462123DB-35F6-4911-98F0-B39E7001D0A5}" srcId="{8EF6D5BC-70F3-46C6-BFC6-61E697E53BF2}" destId="{0F1B1B9D-3D26-481E-943A-88754CDB5768}" srcOrd="2" destOrd="0" parTransId="{EBC1CB2E-7974-4DBF-9902-C0BE2A0C759F}" sibTransId="{5ACDBF8E-C364-4B2C-8A68-CA6FBA68BE03}"/>
    <dgm:cxn modelId="{6427C33C-0219-4A14-8C9C-2F18C5C92A04}" type="presOf" srcId="{D318F85D-AF09-4A6C-92F3-256355DC5B4A}" destId="{459020BD-FF47-4277-8EDF-E172DDC58D83}" srcOrd="0" destOrd="0" presId="urn:microsoft.com/office/officeart/2008/layout/NameandTitleOrganizationalChart"/>
    <dgm:cxn modelId="{C6A5C765-0C3C-4ED8-8C9A-F46776CC98F5}" type="presOf" srcId="{8EF6D5BC-70F3-46C6-BFC6-61E697E53BF2}" destId="{08D26EB8-69F9-4817-907C-9E10B46F5475}" srcOrd="1" destOrd="0" presId="urn:microsoft.com/office/officeart/2008/layout/NameandTitleOrganizationalChart"/>
    <dgm:cxn modelId="{AAC08224-F438-4EE5-8F0E-FD7BFBDAF3AF}" srcId="{8EF6D5BC-70F3-46C6-BFC6-61E697E53BF2}" destId="{3FA5C887-282F-4988-944E-05A29699E580}" srcOrd="1" destOrd="0" parTransId="{D0C6DA74-8C2D-440C-9EB9-BD3A8DE77C85}" sibTransId="{3F54DE33-AB31-4132-90C8-D8E35D744329}"/>
    <dgm:cxn modelId="{39E90901-6D52-4F68-A4D0-3D67E36C909F}" type="presOf" srcId="{CBB82151-58E2-4DB6-9F04-8F5358A2F482}" destId="{AB0D09E9-F4CF-42A2-81CD-6DA77EA8F2A1}" srcOrd="0" destOrd="0" presId="urn:microsoft.com/office/officeart/2008/layout/NameandTitleOrganizationalChart"/>
    <dgm:cxn modelId="{5F836FF8-6EE1-4FE6-807E-6616E73BCAB7}" srcId="{D9E039E9-0DD1-4892-A8C8-2F709995340A}" destId="{8EF6D5BC-70F3-46C6-BFC6-61E697E53BF2}" srcOrd="0" destOrd="0" parTransId="{E6612FB3-6DC5-4F67-8AC4-948329A8E749}" sibTransId="{42408651-A33D-4D32-AC3E-86A75848DA77}"/>
    <dgm:cxn modelId="{3D0A0E13-2EB7-4603-99DF-9F3DBA1F47AE}" srcId="{8EF6D5BC-70F3-46C6-BFC6-61E697E53BF2}" destId="{A999235F-2671-4E56-8C4C-BEEB2C9A7C0D}" srcOrd="0" destOrd="0" parTransId="{1D84ABF3-A000-4D06-B02D-1FA1DAB8B21B}" sibTransId="{9AD764D0-DC3D-47BC-8EAD-1DD041D2F5B3}"/>
    <dgm:cxn modelId="{F1E16F4B-D81C-4916-A176-414DAC0109D1}" type="presOf" srcId="{42408651-A33D-4D32-AC3E-86A75848DA77}" destId="{09F602C0-4650-463C-83C6-6B78221A12A3}" srcOrd="0" destOrd="0" presId="urn:microsoft.com/office/officeart/2008/layout/NameandTitleOrganizationalChart"/>
    <dgm:cxn modelId="{471AC029-B971-4697-8115-F5E01FDF113F}" type="presOf" srcId="{5ACDBF8E-C364-4B2C-8A68-CA6FBA68BE03}" destId="{5EC68705-4355-4AD6-BA80-78F4CE1A168B}" srcOrd="0" destOrd="0" presId="urn:microsoft.com/office/officeart/2008/layout/NameandTitleOrganizationalChart"/>
    <dgm:cxn modelId="{A50A7E65-E622-4D25-A8B2-4DA977E4B405}" type="presOf" srcId="{A999235F-2671-4E56-8C4C-BEEB2C9A7C0D}" destId="{D4F6DB90-A9DD-4B16-AF69-84F438FF1B29}" srcOrd="1" destOrd="0" presId="urn:microsoft.com/office/officeart/2008/layout/NameandTitleOrganizationalChart"/>
    <dgm:cxn modelId="{49DFD820-5A58-4B14-A30C-CCD04017E5F2}" type="presOf" srcId="{A371821D-3E19-47AC-B779-AB276BFF32C0}" destId="{D6F54EC8-38C9-4732-9BA8-9E6602CAE1EF}" srcOrd="1" destOrd="0" presId="urn:microsoft.com/office/officeart/2008/layout/NameandTitleOrganizationalChart"/>
    <dgm:cxn modelId="{A4868AA4-4708-4AFA-B4E3-45316EE34D76}" type="presOf" srcId="{5C67A2E8-1C6B-4197-8D0B-A59B04E7C9A1}" destId="{299E9CBB-CB7F-4FF1-BBC3-1489441886AA}" srcOrd="0" destOrd="0" presId="urn:microsoft.com/office/officeart/2008/layout/NameandTitleOrganizationalChart"/>
    <dgm:cxn modelId="{B698A2B7-C892-41D5-91F8-5DED5DFED658}" type="presOf" srcId="{D0C6DA74-8C2D-440C-9EB9-BD3A8DE77C85}" destId="{A92B63EA-C0A9-4F0C-A1EE-3D269EA61762}" srcOrd="0" destOrd="0" presId="urn:microsoft.com/office/officeart/2008/layout/NameandTitleOrganizationalChart"/>
    <dgm:cxn modelId="{9F364C10-004E-45E7-887B-1D62879B59B4}" type="presParOf" srcId="{D8D102E5-2A16-4EDC-9462-2905F6EFD594}" destId="{0DE9D519-0544-4FC4-A052-7B4C7E0E1A9C}" srcOrd="0" destOrd="0" presId="urn:microsoft.com/office/officeart/2008/layout/NameandTitleOrganizationalChart"/>
    <dgm:cxn modelId="{616737B7-EA11-48B5-B6B9-77B00B53FF5F}" type="presParOf" srcId="{0DE9D519-0544-4FC4-A052-7B4C7E0E1A9C}" destId="{F8BDEB25-5AD1-41AD-840E-96168429F7F2}" srcOrd="0" destOrd="0" presId="urn:microsoft.com/office/officeart/2008/layout/NameandTitleOrganizationalChart"/>
    <dgm:cxn modelId="{EBAC1C7E-A5C6-405A-AD46-9DC453FD1339}" type="presParOf" srcId="{F8BDEB25-5AD1-41AD-840E-96168429F7F2}" destId="{624512B6-A13F-4A79-AAEE-D95359270859}" srcOrd="0" destOrd="0" presId="urn:microsoft.com/office/officeart/2008/layout/NameandTitleOrganizationalChart"/>
    <dgm:cxn modelId="{7B42AD18-95D3-481F-9188-DFC84D15D530}" type="presParOf" srcId="{F8BDEB25-5AD1-41AD-840E-96168429F7F2}" destId="{09F602C0-4650-463C-83C6-6B78221A12A3}" srcOrd="1" destOrd="0" presId="urn:microsoft.com/office/officeart/2008/layout/NameandTitleOrganizationalChart"/>
    <dgm:cxn modelId="{434DD0B8-2775-4C7C-975F-E4E25A8DE406}" type="presParOf" srcId="{F8BDEB25-5AD1-41AD-840E-96168429F7F2}" destId="{08D26EB8-69F9-4817-907C-9E10B46F5475}" srcOrd="2" destOrd="0" presId="urn:microsoft.com/office/officeart/2008/layout/NameandTitleOrganizationalChart"/>
    <dgm:cxn modelId="{E4B97880-5BD8-40F3-93DE-6225645E8AA0}" type="presParOf" srcId="{0DE9D519-0544-4FC4-A052-7B4C7E0E1A9C}" destId="{BA3781ED-9A23-4B82-8F39-4B703E7022B4}" srcOrd="1" destOrd="0" presId="urn:microsoft.com/office/officeart/2008/layout/NameandTitleOrganizationalChart"/>
    <dgm:cxn modelId="{43AADA4C-97C0-459A-9BCD-3495B8EFA678}" type="presParOf" srcId="{BA3781ED-9A23-4B82-8F39-4B703E7022B4}" destId="{A92B63EA-C0A9-4F0C-A1EE-3D269EA61762}" srcOrd="0" destOrd="0" presId="urn:microsoft.com/office/officeart/2008/layout/NameandTitleOrganizationalChart"/>
    <dgm:cxn modelId="{8B98095D-8880-494E-A9C4-E94A7C0C2CD0}" type="presParOf" srcId="{BA3781ED-9A23-4B82-8F39-4B703E7022B4}" destId="{FD723E1D-4E5C-425B-9C6C-FA1D9052F424}" srcOrd="1" destOrd="0" presId="urn:microsoft.com/office/officeart/2008/layout/NameandTitleOrganizationalChart"/>
    <dgm:cxn modelId="{61A5423A-92D6-4FFB-9C57-CABC8A1C1ABB}" type="presParOf" srcId="{FD723E1D-4E5C-425B-9C6C-FA1D9052F424}" destId="{709C340B-BAC2-48CD-A51D-325C420D6058}" srcOrd="0" destOrd="0" presId="urn:microsoft.com/office/officeart/2008/layout/NameandTitleOrganizationalChart"/>
    <dgm:cxn modelId="{01C40105-4056-4D74-BD98-874F3C81C889}" type="presParOf" srcId="{709C340B-BAC2-48CD-A51D-325C420D6058}" destId="{DA7E15D7-6FFE-4E5D-AE2A-90E0423D656B}" srcOrd="0" destOrd="0" presId="urn:microsoft.com/office/officeart/2008/layout/NameandTitleOrganizationalChart"/>
    <dgm:cxn modelId="{9F1A7425-5B6E-41C1-A99B-359A574F1F45}" type="presParOf" srcId="{709C340B-BAC2-48CD-A51D-325C420D6058}" destId="{A276552C-D564-4E27-A3B9-651DABF88D99}" srcOrd="1" destOrd="0" presId="urn:microsoft.com/office/officeart/2008/layout/NameandTitleOrganizationalChart"/>
    <dgm:cxn modelId="{CDAEF612-A1EB-4A84-AA2C-C3255A4113A1}" type="presParOf" srcId="{709C340B-BAC2-48CD-A51D-325C420D6058}" destId="{54055605-975C-4875-9482-D840BC86A064}" srcOrd="2" destOrd="0" presId="urn:microsoft.com/office/officeart/2008/layout/NameandTitleOrganizationalChart"/>
    <dgm:cxn modelId="{929FD950-35B5-44EA-9363-6DAD78FB342F}" type="presParOf" srcId="{FD723E1D-4E5C-425B-9C6C-FA1D9052F424}" destId="{9ADC2DE7-6111-4ADC-A1A5-59D15E531AFB}" srcOrd="1" destOrd="0" presId="urn:microsoft.com/office/officeart/2008/layout/NameandTitleOrganizationalChart"/>
    <dgm:cxn modelId="{C7D77D1C-7C68-4B41-A605-5B5E3EF14467}" type="presParOf" srcId="{9ADC2DE7-6111-4ADC-A1A5-59D15E531AFB}" destId="{AB0D09E9-F4CF-42A2-81CD-6DA77EA8F2A1}" srcOrd="0" destOrd="0" presId="urn:microsoft.com/office/officeart/2008/layout/NameandTitleOrganizationalChart"/>
    <dgm:cxn modelId="{66D32FD7-3B7B-4988-8B10-F1C5A784F6AF}" type="presParOf" srcId="{9ADC2DE7-6111-4ADC-A1A5-59D15E531AFB}" destId="{92B77058-3DF0-4824-B129-A07152C94DB0}" srcOrd="1" destOrd="0" presId="urn:microsoft.com/office/officeart/2008/layout/NameandTitleOrganizationalChart"/>
    <dgm:cxn modelId="{BA6AC630-700C-4CB2-B957-793C9D1CEF72}" type="presParOf" srcId="{92B77058-3DF0-4824-B129-A07152C94DB0}" destId="{E4B23AA9-5118-4AFC-887F-DFF145E956C7}" srcOrd="0" destOrd="0" presId="urn:microsoft.com/office/officeart/2008/layout/NameandTitleOrganizationalChart"/>
    <dgm:cxn modelId="{BFBF30E5-A0AD-4E26-A24D-3631FA499102}" type="presParOf" srcId="{E4B23AA9-5118-4AFC-887F-DFF145E956C7}" destId="{47029265-B999-41ED-B869-6295B0DB34A4}" srcOrd="0" destOrd="0" presId="urn:microsoft.com/office/officeart/2008/layout/NameandTitleOrganizationalChart"/>
    <dgm:cxn modelId="{17D14571-9D2F-43E7-A2E9-54823CCC2FF9}" type="presParOf" srcId="{E4B23AA9-5118-4AFC-887F-DFF145E956C7}" destId="{1F803D57-8E29-4797-96F4-1FC5ADE3298C}" srcOrd="1" destOrd="0" presId="urn:microsoft.com/office/officeart/2008/layout/NameandTitleOrganizationalChart"/>
    <dgm:cxn modelId="{9DD33756-BBE4-4C67-9279-B2AF80D855C9}" type="presParOf" srcId="{E4B23AA9-5118-4AFC-887F-DFF145E956C7}" destId="{1E644FF5-22A9-4EFA-BD9B-9CFC6D8F17B0}" srcOrd="2" destOrd="0" presId="urn:microsoft.com/office/officeart/2008/layout/NameandTitleOrganizationalChart"/>
    <dgm:cxn modelId="{5E1F22E3-F1A5-4544-99CA-65DC7C487981}" type="presParOf" srcId="{92B77058-3DF0-4824-B129-A07152C94DB0}" destId="{2AF57BFC-5C0E-4AB4-B467-ADF3B551AB83}" srcOrd="1" destOrd="0" presId="urn:microsoft.com/office/officeart/2008/layout/NameandTitleOrganizationalChart"/>
    <dgm:cxn modelId="{4969E0A9-0FB9-45D4-811B-0CBE473C94BC}" type="presParOf" srcId="{92B77058-3DF0-4824-B129-A07152C94DB0}" destId="{5FAC2A54-1637-43FD-ADB0-55EB39606AB3}" srcOrd="2" destOrd="0" presId="urn:microsoft.com/office/officeart/2008/layout/NameandTitleOrganizationalChart"/>
    <dgm:cxn modelId="{B71E1058-7E81-469C-ABB5-01DB706B94F1}" type="presParOf" srcId="{9ADC2DE7-6111-4ADC-A1A5-59D15E531AFB}" destId="{BC30351E-AD4C-4A4C-AE46-17DEA1902A68}" srcOrd="2" destOrd="0" presId="urn:microsoft.com/office/officeart/2008/layout/NameandTitleOrganizationalChart"/>
    <dgm:cxn modelId="{E7555762-3713-490B-BA56-AA88A394812B}" type="presParOf" srcId="{9ADC2DE7-6111-4ADC-A1A5-59D15E531AFB}" destId="{644914D3-350B-425C-BFF7-500993A3E79C}" srcOrd="3" destOrd="0" presId="urn:microsoft.com/office/officeart/2008/layout/NameandTitleOrganizationalChart"/>
    <dgm:cxn modelId="{E0AAF713-CD94-4D79-88B1-0ECE786AAAB8}" type="presParOf" srcId="{644914D3-350B-425C-BFF7-500993A3E79C}" destId="{7214E89E-D143-44FB-8438-EFCFD1EAA03B}" srcOrd="0" destOrd="0" presId="urn:microsoft.com/office/officeart/2008/layout/NameandTitleOrganizationalChart"/>
    <dgm:cxn modelId="{6C2C7440-EE11-4AA8-9B36-F6EAE4709A6D}" type="presParOf" srcId="{7214E89E-D143-44FB-8438-EFCFD1EAA03B}" destId="{3C44D1E5-4BBB-4746-8379-3AADBB47F3E6}" srcOrd="0" destOrd="0" presId="urn:microsoft.com/office/officeart/2008/layout/NameandTitleOrganizationalChart"/>
    <dgm:cxn modelId="{1202F695-B023-4102-8C0D-379EA802FD77}" type="presParOf" srcId="{7214E89E-D143-44FB-8438-EFCFD1EAA03B}" destId="{299E9CBB-CB7F-4FF1-BBC3-1489441886AA}" srcOrd="1" destOrd="0" presId="urn:microsoft.com/office/officeart/2008/layout/NameandTitleOrganizationalChart"/>
    <dgm:cxn modelId="{1FA3F832-6FC7-463B-8CC2-13EF9E685D64}" type="presParOf" srcId="{7214E89E-D143-44FB-8438-EFCFD1EAA03B}" destId="{0247B00C-2300-4911-961D-6EC2F7FF4AFE}" srcOrd="2" destOrd="0" presId="urn:microsoft.com/office/officeart/2008/layout/NameandTitleOrganizationalChart"/>
    <dgm:cxn modelId="{063645EE-212E-46E8-88DB-82787C7DABE3}" type="presParOf" srcId="{644914D3-350B-425C-BFF7-500993A3E79C}" destId="{C53E7495-C0D3-4FF2-8E42-5CD2EDF048D6}" srcOrd="1" destOrd="0" presId="urn:microsoft.com/office/officeart/2008/layout/NameandTitleOrganizationalChart"/>
    <dgm:cxn modelId="{6FAB0266-97EE-4C45-A74F-CC84AF4DA5D8}" type="presParOf" srcId="{644914D3-350B-425C-BFF7-500993A3E79C}" destId="{8F600E71-A16C-4893-B34A-E1C279AFA899}" srcOrd="2" destOrd="0" presId="urn:microsoft.com/office/officeart/2008/layout/NameandTitleOrganizationalChart"/>
    <dgm:cxn modelId="{820CE644-68BC-4DCF-B917-B48D2AF21EEC}" type="presParOf" srcId="{FD723E1D-4E5C-425B-9C6C-FA1D9052F424}" destId="{2F6F7668-D44E-4815-8C14-A3D54ECE37B3}" srcOrd="2" destOrd="0" presId="urn:microsoft.com/office/officeart/2008/layout/NameandTitleOrganizationalChart"/>
    <dgm:cxn modelId="{40E57013-9B94-448C-B59A-6E85F7269D87}" type="presParOf" srcId="{BA3781ED-9A23-4B82-8F39-4B703E7022B4}" destId="{8079BBCC-4415-4DCE-BD16-DA8CF641396A}" srcOrd="2" destOrd="0" presId="urn:microsoft.com/office/officeart/2008/layout/NameandTitleOrganizationalChart"/>
    <dgm:cxn modelId="{3EBC5B81-6F47-411C-B8DF-3A9C6C01FC35}" type="presParOf" srcId="{BA3781ED-9A23-4B82-8F39-4B703E7022B4}" destId="{2CED40EC-D47B-43F3-A46A-A48D2972CA05}" srcOrd="3" destOrd="0" presId="urn:microsoft.com/office/officeart/2008/layout/NameandTitleOrganizationalChart"/>
    <dgm:cxn modelId="{A15BD9DC-FAC1-45FE-81C5-B99398DC8B66}" type="presParOf" srcId="{2CED40EC-D47B-43F3-A46A-A48D2972CA05}" destId="{2E2163F1-811E-4913-A171-DF4C72B02276}" srcOrd="0" destOrd="0" presId="urn:microsoft.com/office/officeart/2008/layout/NameandTitleOrganizationalChart"/>
    <dgm:cxn modelId="{BABDADB6-5BFC-4C62-9696-5F662C5F2999}" type="presParOf" srcId="{2E2163F1-811E-4913-A171-DF4C72B02276}" destId="{D3E869BD-73D2-4B1F-AE54-5DCFA12879E5}" srcOrd="0" destOrd="0" presId="urn:microsoft.com/office/officeart/2008/layout/NameandTitleOrganizationalChart"/>
    <dgm:cxn modelId="{7884C099-26D0-4C28-B204-AC7C23BE7810}" type="presParOf" srcId="{2E2163F1-811E-4913-A171-DF4C72B02276}" destId="{5EC68705-4355-4AD6-BA80-78F4CE1A168B}" srcOrd="1" destOrd="0" presId="urn:microsoft.com/office/officeart/2008/layout/NameandTitleOrganizationalChart"/>
    <dgm:cxn modelId="{218F28F4-07B6-4980-93CA-FB90EA77927C}" type="presParOf" srcId="{2E2163F1-811E-4913-A171-DF4C72B02276}" destId="{81595913-2EB0-485F-9F20-F86F2F95C61B}" srcOrd="2" destOrd="0" presId="urn:microsoft.com/office/officeart/2008/layout/NameandTitleOrganizationalChart"/>
    <dgm:cxn modelId="{32F6B47A-E151-4A05-A9DA-D4EC8CFDF720}" type="presParOf" srcId="{2CED40EC-D47B-43F3-A46A-A48D2972CA05}" destId="{8A019AB7-97B9-452C-A862-C88AE2BAD10E}" srcOrd="1" destOrd="0" presId="urn:microsoft.com/office/officeart/2008/layout/NameandTitleOrganizationalChart"/>
    <dgm:cxn modelId="{A2F423A4-137B-444D-9392-E1DA9C547B85}" type="presParOf" srcId="{8A019AB7-97B9-452C-A862-C88AE2BAD10E}" destId="{6E0B36AC-D308-4152-B234-11114B244B1A}" srcOrd="0" destOrd="0" presId="urn:microsoft.com/office/officeart/2008/layout/NameandTitleOrganizationalChart"/>
    <dgm:cxn modelId="{07FE59E3-90D6-42EA-A424-BBF25DA49BF6}" type="presParOf" srcId="{8A019AB7-97B9-452C-A862-C88AE2BAD10E}" destId="{BFE6E40D-985C-45BB-89E6-D427668DB27E}" srcOrd="1" destOrd="0" presId="urn:microsoft.com/office/officeart/2008/layout/NameandTitleOrganizationalChart"/>
    <dgm:cxn modelId="{2E4F2A2D-0B1B-43FE-9D03-4353207ABB60}" type="presParOf" srcId="{BFE6E40D-985C-45BB-89E6-D427668DB27E}" destId="{52F70114-A27A-470A-BA06-9AFF668EB168}" srcOrd="0" destOrd="0" presId="urn:microsoft.com/office/officeart/2008/layout/NameandTitleOrganizationalChart"/>
    <dgm:cxn modelId="{FEEF270B-E41A-40DE-B43A-5679E7CB3B6D}" type="presParOf" srcId="{52F70114-A27A-470A-BA06-9AFF668EB168}" destId="{459020BD-FF47-4277-8EDF-E172DDC58D83}" srcOrd="0" destOrd="0" presId="urn:microsoft.com/office/officeart/2008/layout/NameandTitleOrganizationalChart"/>
    <dgm:cxn modelId="{732E7227-F99B-48DA-83C3-E16E94A8F5B0}" type="presParOf" srcId="{52F70114-A27A-470A-BA06-9AFF668EB168}" destId="{EA289C12-9AB8-4AF4-B112-B80A642162AD}" srcOrd="1" destOrd="0" presId="urn:microsoft.com/office/officeart/2008/layout/NameandTitleOrganizationalChart"/>
    <dgm:cxn modelId="{3DC82466-5502-4A3D-A38E-EC8F5972F7ED}" type="presParOf" srcId="{52F70114-A27A-470A-BA06-9AFF668EB168}" destId="{BA2B2DCD-B6C6-409F-BF1C-9C2996F12878}" srcOrd="2" destOrd="0" presId="urn:microsoft.com/office/officeart/2008/layout/NameandTitleOrganizationalChart"/>
    <dgm:cxn modelId="{97F639BE-7D4B-4959-8EF0-8B553D3D6253}" type="presParOf" srcId="{BFE6E40D-985C-45BB-89E6-D427668DB27E}" destId="{220D5315-4875-4A77-B8A5-507E9EAFDCA8}" srcOrd="1" destOrd="0" presId="urn:microsoft.com/office/officeart/2008/layout/NameandTitleOrganizationalChart"/>
    <dgm:cxn modelId="{D023A5AC-05D7-43D4-9D0B-2477C2D23F34}" type="presParOf" srcId="{BFE6E40D-985C-45BB-89E6-D427668DB27E}" destId="{BFA7ED1E-974B-4F18-9567-2C2F906FF83A}" srcOrd="2" destOrd="0" presId="urn:microsoft.com/office/officeart/2008/layout/NameandTitleOrganizationalChart"/>
    <dgm:cxn modelId="{0416A1E9-3ECB-4379-AA71-714E834C9026}" type="presParOf" srcId="{8A019AB7-97B9-452C-A862-C88AE2BAD10E}" destId="{CBD3A2C7-C662-4B1B-A4E6-9EF5E7E6DD01}" srcOrd="2" destOrd="0" presId="urn:microsoft.com/office/officeart/2008/layout/NameandTitleOrganizationalChart"/>
    <dgm:cxn modelId="{931C4856-7968-48EE-8662-6BE77D9E316E}" type="presParOf" srcId="{8A019AB7-97B9-452C-A862-C88AE2BAD10E}" destId="{D38C397B-0B6D-4581-8BF7-36535CEA2BD2}" srcOrd="3" destOrd="0" presId="urn:microsoft.com/office/officeart/2008/layout/NameandTitleOrganizationalChart"/>
    <dgm:cxn modelId="{DD3E2542-20C1-404F-A041-82CAACBABD6E}" type="presParOf" srcId="{D38C397B-0B6D-4581-8BF7-36535CEA2BD2}" destId="{2A7DDBFF-9FE7-4C5A-9020-3FDD1E809AE5}" srcOrd="0" destOrd="0" presId="urn:microsoft.com/office/officeart/2008/layout/NameandTitleOrganizationalChart"/>
    <dgm:cxn modelId="{003139A0-058B-4A6C-933E-5C50A8B7BC09}" type="presParOf" srcId="{2A7DDBFF-9FE7-4C5A-9020-3FDD1E809AE5}" destId="{1E1A3995-30D2-446E-A140-89F942FF6246}" srcOrd="0" destOrd="0" presId="urn:microsoft.com/office/officeart/2008/layout/NameandTitleOrganizationalChart"/>
    <dgm:cxn modelId="{BDD04657-F7D4-4DC0-83B4-D60C9E79D6A6}" type="presParOf" srcId="{2A7DDBFF-9FE7-4C5A-9020-3FDD1E809AE5}" destId="{830D039E-8099-4215-BE5B-7CD7656235CF}" srcOrd="1" destOrd="0" presId="urn:microsoft.com/office/officeart/2008/layout/NameandTitleOrganizationalChart"/>
    <dgm:cxn modelId="{F1E35346-73D2-4B40-9AD6-96C598446523}" type="presParOf" srcId="{2A7DDBFF-9FE7-4C5A-9020-3FDD1E809AE5}" destId="{D6F54EC8-38C9-4732-9BA8-9E6602CAE1EF}" srcOrd="2" destOrd="0" presId="urn:microsoft.com/office/officeart/2008/layout/NameandTitleOrganizationalChart"/>
    <dgm:cxn modelId="{9D32F989-FC9C-443F-967F-8C5BE56939CC}" type="presParOf" srcId="{D38C397B-0B6D-4581-8BF7-36535CEA2BD2}" destId="{A9625DE5-9B96-4C15-84DD-A3FADF5C018C}" srcOrd="1" destOrd="0" presId="urn:microsoft.com/office/officeart/2008/layout/NameandTitleOrganizationalChart"/>
    <dgm:cxn modelId="{DB257E28-E3E1-4F6A-BD9E-E9E232A4DE4A}" type="presParOf" srcId="{D38C397B-0B6D-4581-8BF7-36535CEA2BD2}" destId="{19E5F9DE-E971-4596-9071-1451186F52E4}" srcOrd="2" destOrd="0" presId="urn:microsoft.com/office/officeart/2008/layout/NameandTitleOrganizationalChart"/>
    <dgm:cxn modelId="{95D0590A-9449-449D-9FB4-086831C5BAA9}" type="presParOf" srcId="{2CED40EC-D47B-43F3-A46A-A48D2972CA05}" destId="{53E064CE-EE0D-4E1E-AFF7-7DD996057860}" srcOrd="2" destOrd="0" presId="urn:microsoft.com/office/officeart/2008/layout/NameandTitleOrganizationalChart"/>
    <dgm:cxn modelId="{FB5EF07F-EE1C-4F73-B189-76F6C15F491D}" type="presParOf" srcId="{0DE9D519-0544-4FC4-A052-7B4C7E0E1A9C}" destId="{44AF4244-4DE9-4123-B1E8-42E11189D012}" srcOrd="2" destOrd="0" presId="urn:microsoft.com/office/officeart/2008/layout/NameandTitleOrganizationalChart"/>
    <dgm:cxn modelId="{176A39E4-6F3E-4474-A751-142CDBC02F36}" type="presParOf" srcId="{44AF4244-4DE9-4123-B1E8-42E11189D012}" destId="{7C600BB8-C734-45ED-9462-D8F62BA0CE5B}" srcOrd="0" destOrd="0" presId="urn:microsoft.com/office/officeart/2008/layout/NameandTitleOrganizationalChart"/>
    <dgm:cxn modelId="{FF659341-E65E-407A-8806-1F7D893AA09D}" type="presParOf" srcId="{44AF4244-4DE9-4123-B1E8-42E11189D012}" destId="{034A8950-22AC-4105-A569-73F5E327E708}" srcOrd="1" destOrd="0" presId="urn:microsoft.com/office/officeart/2008/layout/NameandTitleOrganizationalChart"/>
    <dgm:cxn modelId="{EE26A1C4-BD79-498B-827A-0C4E80F332C4}" type="presParOf" srcId="{034A8950-22AC-4105-A569-73F5E327E708}" destId="{5CE9572D-3169-4799-92CD-F09C20D94332}" srcOrd="0" destOrd="0" presId="urn:microsoft.com/office/officeart/2008/layout/NameandTitleOrganizationalChart"/>
    <dgm:cxn modelId="{C5AC10CA-B341-424F-8870-BC5BB866297E}" type="presParOf" srcId="{5CE9572D-3169-4799-92CD-F09C20D94332}" destId="{4A85D215-0053-43B2-A557-E2D4370238D2}" srcOrd="0" destOrd="0" presId="urn:microsoft.com/office/officeart/2008/layout/NameandTitleOrganizationalChart"/>
    <dgm:cxn modelId="{56C9B4BA-D90D-4F2F-A882-9FB310486808}" type="presParOf" srcId="{5CE9572D-3169-4799-92CD-F09C20D94332}" destId="{1DC9A6B9-EBA7-4EBE-AEEE-F68EB030C590}" srcOrd="1" destOrd="0" presId="urn:microsoft.com/office/officeart/2008/layout/NameandTitleOrganizationalChart"/>
    <dgm:cxn modelId="{6902473A-68DE-4830-B6B6-1D986ED20BC1}" type="presParOf" srcId="{5CE9572D-3169-4799-92CD-F09C20D94332}" destId="{D4F6DB90-A9DD-4B16-AF69-84F438FF1B29}" srcOrd="2" destOrd="0" presId="urn:microsoft.com/office/officeart/2008/layout/NameandTitleOrganizationalChart"/>
    <dgm:cxn modelId="{F394D06B-E537-4DD3-B593-8F2FAFFE6315}" type="presParOf" srcId="{034A8950-22AC-4105-A569-73F5E327E708}" destId="{9040482D-C536-4A79-ADE6-1BD61247BF3B}" srcOrd="1" destOrd="0" presId="urn:microsoft.com/office/officeart/2008/layout/NameandTitleOrganizationalChart"/>
    <dgm:cxn modelId="{819F7E70-74E5-4DB3-AD30-D04E1111049C}" type="presParOf" srcId="{034A8950-22AC-4105-A569-73F5E327E708}" destId="{9F5EC5F1-E4E1-4156-A961-046C2ED0A7A3}" srcOrd="2" destOrd="0" presId="urn:microsoft.com/office/officeart/2008/layout/NameandTitleOrganizationalChart"/>
    <dgm:cxn modelId="{3C6CC0D2-6644-4F2D-B5D9-C62F6F4AC13B}" type="presParOf" srcId="{44AF4244-4DE9-4123-B1E8-42E11189D012}" destId="{49051848-65DB-4952-BEE9-57643792F8FC}" srcOrd="2" destOrd="0" presId="urn:microsoft.com/office/officeart/2008/layout/NameandTitleOrganizationalChart"/>
    <dgm:cxn modelId="{57E053BB-AB26-4E75-BC2B-7B281F85D12E}" type="presParOf" srcId="{44AF4244-4DE9-4123-B1E8-42E11189D012}" destId="{0494A809-6698-48E6-9DAA-76A2DB054579}" srcOrd="3" destOrd="0" presId="urn:microsoft.com/office/officeart/2008/layout/NameandTitleOrganizationalChart"/>
    <dgm:cxn modelId="{2DBABC49-9889-4FB4-A7C4-29E7181A4888}" type="presParOf" srcId="{0494A809-6698-48E6-9DAA-76A2DB054579}" destId="{5A8DEAB3-9DB0-41B9-A78C-8F3FEB678859}" srcOrd="0" destOrd="0" presId="urn:microsoft.com/office/officeart/2008/layout/NameandTitleOrganizationalChart"/>
    <dgm:cxn modelId="{634FC04F-2607-4A9B-B228-A20B9F3E8DA6}" type="presParOf" srcId="{5A8DEAB3-9DB0-41B9-A78C-8F3FEB678859}" destId="{3BE93113-86CD-4718-82D6-9CDFCCF9E10E}" srcOrd="0" destOrd="0" presId="urn:microsoft.com/office/officeart/2008/layout/NameandTitleOrganizationalChart"/>
    <dgm:cxn modelId="{E819B367-5C40-4E28-A631-49FF8D2E666D}" type="presParOf" srcId="{5A8DEAB3-9DB0-41B9-A78C-8F3FEB678859}" destId="{8BD7D615-E14C-4433-8E97-C342BEC25074}" srcOrd="1" destOrd="0" presId="urn:microsoft.com/office/officeart/2008/layout/NameandTitleOrganizationalChart"/>
    <dgm:cxn modelId="{1D8A6663-0C9A-4B09-B79C-6702A5374B2A}" type="presParOf" srcId="{5A8DEAB3-9DB0-41B9-A78C-8F3FEB678859}" destId="{C6D2F21C-B71B-4B48-B4A3-A916284B433A}" srcOrd="2" destOrd="0" presId="urn:microsoft.com/office/officeart/2008/layout/NameandTitleOrganizationalChart"/>
    <dgm:cxn modelId="{EBFD41DC-C3DC-4D45-8309-89819ACBB893}" type="presParOf" srcId="{0494A809-6698-48E6-9DAA-76A2DB054579}" destId="{9974016D-D0BC-455A-856B-8DD49A0457CD}" srcOrd="1" destOrd="0" presId="urn:microsoft.com/office/officeart/2008/layout/NameandTitleOrganizationalChart"/>
    <dgm:cxn modelId="{C9A24289-620E-43EE-BFD8-8B939704CC71}" type="presParOf" srcId="{0494A809-6698-48E6-9DAA-76A2DB054579}" destId="{546618A4-DD07-445F-9113-7683C481C3CA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0B395D-38F3-42EC-992E-A8080192921D}" type="doc">
      <dgm:prSet loTypeId="urn:microsoft.com/office/officeart/2011/layout/RadialPictureList" loCatId="officeonlin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BAFECF1B-AE96-4642-A2C7-6BFF9353745B}">
      <dgm:prSet phldrT="[Text]" custT="1"/>
      <dgm:spPr/>
      <dgm:t>
        <a:bodyPr/>
        <a:lstStyle/>
        <a:p>
          <a:r>
            <a:rPr lang="fr-CH" sz="1100" dirty="0" smtClean="0"/>
            <a:t>WP17</a:t>
          </a:r>
        </a:p>
        <a:p>
          <a:r>
            <a:rPr lang="fr-CH" sz="1100" dirty="0" smtClean="0"/>
            <a:t>Laurent </a:t>
          </a:r>
          <a:r>
            <a:rPr lang="fr-CH" sz="1100" dirty="0" err="1" smtClean="0"/>
            <a:t>Tavian</a:t>
          </a:r>
          <a:endParaRPr lang="en-GB" sz="1100" dirty="0"/>
        </a:p>
      </dgm:t>
    </dgm:pt>
    <dgm:pt modelId="{9705E2E7-CB2B-4024-B1FB-38DCD5B03CDB}" type="parTrans" cxnId="{648701FC-5022-499D-9919-0703EE722C64}">
      <dgm:prSet/>
      <dgm:spPr/>
      <dgm:t>
        <a:bodyPr/>
        <a:lstStyle/>
        <a:p>
          <a:endParaRPr lang="en-GB"/>
        </a:p>
      </dgm:t>
    </dgm:pt>
    <dgm:pt modelId="{E3E6A6B7-C5C7-43EE-85BA-C8CF8338FA60}" type="sibTrans" cxnId="{648701FC-5022-499D-9919-0703EE722C64}">
      <dgm:prSet/>
      <dgm:spPr/>
      <dgm:t>
        <a:bodyPr/>
        <a:lstStyle/>
        <a:p>
          <a:endParaRPr lang="en-GB"/>
        </a:p>
      </dgm:t>
    </dgm:pt>
    <dgm:pt modelId="{9C8103C4-D025-4D07-89FD-0001F1D645B9}">
      <dgm:prSet phldrT="[Text]" custT="1"/>
      <dgm:spPr/>
      <dgm:t>
        <a:bodyPr/>
        <a:lstStyle/>
        <a:p>
          <a:r>
            <a:rPr lang="fr-CH" sz="1100" dirty="0" err="1" smtClean="0">
              <a:solidFill>
                <a:schemeClr val="accent1">
                  <a:lumMod val="50000"/>
                </a:schemeClr>
              </a:solidFill>
            </a:rPr>
            <a:t>Integration</a:t>
          </a:r>
          <a:endParaRPr lang="en-GB" sz="1100" dirty="0">
            <a:solidFill>
              <a:schemeClr val="accent1">
                <a:lumMod val="50000"/>
              </a:schemeClr>
            </a:solidFill>
          </a:endParaRPr>
        </a:p>
      </dgm:t>
    </dgm:pt>
    <dgm:pt modelId="{9E53C450-062E-4935-9593-4236699CD27B}" type="parTrans" cxnId="{6FACB404-AC31-40A9-8AA6-F035D150D0E3}">
      <dgm:prSet/>
      <dgm:spPr/>
      <dgm:t>
        <a:bodyPr/>
        <a:lstStyle/>
        <a:p>
          <a:endParaRPr lang="en-GB"/>
        </a:p>
      </dgm:t>
    </dgm:pt>
    <dgm:pt modelId="{60B83BC6-D3E4-4B8B-B099-8CABEB101AB9}" type="sibTrans" cxnId="{6FACB404-AC31-40A9-8AA6-F035D150D0E3}">
      <dgm:prSet/>
      <dgm:spPr/>
      <dgm:t>
        <a:bodyPr/>
        <a:lstStyle/>
        <a:p>
          <a:endParaRPr lang="en-GB"/>
        </a:p>
      </dgm:t>
    </dgm:pt>
    <dgm:pt modelId="{CCDF5282-9A91-4817-8794-ED8E411B558D}">
      <dgm:prSet phldrT="[Text]" custT="1"/>
      <dgm:spPr/>
      <dgm:t>
        <a:bodyPr/>
        <a:lstStyle/>
        <a:p>
          <a:r>
            <a:rPr lang="fr-CH" sz="1100" dirty="0" smtClean="0">
              <a:solidFill>
                <a:schemeClr val="accent1">
                  <a:lumMod val="50000"/>
                </a:schemeClr>
              </a:solidFill>
            </a:rPr>
            <a:t>Project Office</a:t>
          </a:r>
          <a:endParaRPr lang="en-GB" sz="1100" dirty="0">
            <a:solidFill>
              <a:schemeClr val="accent1">
                <a:lumMod val="50000"/>
              </a:schemeClr>
            </a:solidFill>
          </a:endParaRPr>
        </a:p>
      </dgm:t>
    </dgm:pt>
    <dgm:pt modelId="{33207B5F-C429-442E-8BD3-76FFFD462842}" type="parTrans" cxnId="{0019955C-FBFB-4321-BD97-2BB90FF37147}">
      <dgm:prSet/>
      <dgm:spPr/>
      <dgm:t>
        <a:bodyPr/>
        <a:lstStyle/>
        <a:p>
          <a:endParaRPr lang="en-GB"/>
        </a:p>
      </dgm:t>
    </dgm:pt>
    <dgm:pt modelId="{9A97FFC5-A5EC-47B3-A3D0-A91558AEDC25}" type="sibTrans" cxnId="{0019955C-FBFB-4321-BD97-2BB90FF37147}">
      <dgm:prSet/>
      <dgm:spPr/>
      <dgm:t>
        <a:bodyPr/>
        <a:lstStyle/>
        <a:p>
          <a:endParaRPr lang="en-GB"/>
        </a:p>
      </dgm:t>
    </dgm:pt>
    <dgm:pt modelId="{B46C70C0-14A5-41C9-8558-EDB5B903BFDB}">
      <dgm:prSet phldrT="[Text]" custT="1"/>
      <dgm:spPr/>
      <dgm:t>
        <a:bodyPr/>
        <a:lstStyle/>
        <a:p>
          <a:r>
            <a:rPr lang="fr-CH" sz="1100" dirty="0" smtClean="0">
              <a:solidFill>
                <a:schemeClr val="accent1">
                  <a:lumMod val="50000"/>
                </a:schemeClr>
              </a:solidFill>
            </a:rPr>
            <a:t>SWP Leaders</a:t>
          </a:r>
          <a:endParaRPr lang="en-GB" sz="1100" dirty="0">
            <a:solidFill>
              <a:schemeClr val="accent1">
                <a:lumMod val="50000"/>
              </a:schemeClr>
            </a:solidFill>
          </a:endParaRPr>
        </a:p>
      </dgm:t>
    </dgm:pt>
    <dgm:pt modelId="{21EAC6AA-E466-4180-BBCD-BDD81CEEB655}" type="parTrans" cxnId="{53FD32C9-3DF9-4FD9-B108-A3CB7819705B}">
      <dgm:prSet/>
      <dgm:spPr/>
      <dgm:t>
        <a:bodyPr/>
        <a:lstStyle/>
        <a:p>
          <a:endParaRPr lang="en-GB"/>
        </a:p>
      </dgm:t>
    </dgm:pt>
    <dgm:pt modelId="{45669E56-EB9E-41E1-B396-EA4637BD2F80}" type="sibTrans" cxnId="{53FD32C9-3DF9-4FD9-B108-A3CB7819705B}">
      <dgm:prSet/>
      <dgm:spPr/>
      <dgm:t>
        <a:bodyPr/>
        <a:lstStyle/>
        <a:p>
          <a:endParaRPr lang="en-GB"/>
        </a:p>
      </dgm:t>
    </dgm:pt>
    <dgm:pt modelId="{7C4EC516-6B04-4EC9-AB99-46C2B2F8F64A}" type="pres">
      <dgm:prSet presAssocID="{320B395D-38F3-42EC-992E-A8080192921D}" presName="Name0" presStyleCnt="0">
        <dgm:presLayoutVars>
          <dgm:chMax val="1"/>
          <dgm:chPref val="1"/>
          <dgm:dir/>
          <dgm:resizeHandles/>
        </dgm:presLayoutVars>
      </dgm:prSet>
      <dgm:spPr/>
      <dgm:t>
        <a:bodyPr/>
        <a:lstStyle/>
        <a:p>
          <a:endParaRPr lang="en-GB"/>
        </a:p>
      </dgm:t>
    </dgm:pt>
    <dgm:pt modelId="{3C68AB3B-392E-46DD-9269-657F1CC4934C}" type="pres">
      <dgm:prSet presAssocID="{BAFECF1B-AE96-4642-A2C7-6BFF9353745B}" presName="Parent" presStyleLbl="node1" presStyleIdx="0" presStyleCnt="2">
        <dgm:presLayoutVars>
          <dgm:chMax val="4"/>
          <dgm:chPref val="3"/>
        </dgm:presLayoutVars>
      </dgm:prSet>
      <dgm:spPr/>
      <dgm:t>
        <a:bodyPr/>
        <a:lstStyle/>
        <a:p>
          <a:endParaRPr lang="en-GB"/>
        </a:p>
      </dgm:t>
    </dgm:pt>
    <dgm:pt modelId="{695C6F00-8567-48B3-901A-377CD354A452}" type="pres">
      <dgm:prSet presAssocID="{9C8103C4-D025-4D07-89FD-0001F1D645B9}" presName="Accent" presStyleLbl="node1" presStyleIdx="1" presStyleCnt="2"/>
      <dgm:spPr/>
    </dgm:pt>
    <dgm:pt modelId="{732403FC-5A24-4D22-9B77-67C87714C6A9}" type="pres">
      <dgm:prSet presAssocID="{9C8103C4-D025-4D07-89FD-0001F1D645B9}" presName="Image1" presStyleLbl="fgImgPlace1" presStyleIdx="0" presStyleCnt="3"/>
      <dgm:spPr/>
    </dgm:pt>
    <dgm:pt modelId="{6CE15DB3-25B0-4CC9-A9BC-5228710E898B}" type="pres">
      <dgm:prSet presAssocID="{9C8103C4-D025-4D07-89FD-0001F1D645B9}" presName="Child1" presStyleLbl="revTx" presStyleIdx="0" presStyleCnt="3" custScaleX="143549" custScaleY="60956" custLinFactNeighborX="21227" custLinFactNeighborY="10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D9FF6E-97C3-4E8A-9172-24980A363475}" type="pres">
      <dgm:prSet presAssocID="{CCDF5282-9A91-4817-8794-ED8E411B558D}" presName="Image2" presStyleCnt="0"/>
      <dgm:spPr/>
    </dgm:pt>
    <dgm:pt modelId="{54EA4333-7DFD-4EB9-AE7F-BD94257DD0B1}" type="pres">
      <dgm:prSet presAssocID="{CCDF5282-9A91-4817-8794-ED8E411B558D}" presName="Image" presStyleLbl="fgImgPlace1" presStyleIdx="1" presStyleCnt="3"/>
      <dgm:spPr/>
    </dgm:pt>
    <dgm:pt modelId="{829FE016-AFD8-4584-8F9C-19ACB7844DF7}" type="pres">
      <dgm:prSet presAssocID="{CCDF5282-9A91-4817-8794-ED8E411B558D}" presName="Child2" presStyleLbl="revTx" presStyleIdx="1" presStyleCnt="3" custScaleX="120693" custScaleY="67194" custLinFactNeighborX="8265" custLinFactNeighborY="-34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32899DC-E5E0-4238-9693-404EF9D1283F}" type="pres">
      <dgm:prSet presAssocID="{B46C70C0-14A5-41C9-8558-EDB5B903BFDB}" presName="Image3" presStyleCnt="0"/>
      <dgm:spPr/>
    </dgm:pt>
    <dgm:pt modelId="{2603729F-DD6C-452F-B4E3-9E4A36497866}" type="pres">
      <dgm:prSet presAssocID="{B46C70C0-14A5-41C9-8558-EDB5B903BFDB}" presName="Image" presStyleLbl="fgImgPlace1" presStyleIdx="2" presStyleCnt="3"/>
      <dgm:spPr/>
    </dgm:pt>
    <dgm:pt modelId="{6190CC5F-0991-4F3A-BDD3-DEABFF36A8BB}" type="pres">
      <dgm:prSet presAssocID="{B46C70C0-14A5-41C9-8558-EDB5B903BFDB}" presName="Child3" presStyleLbl="revTx" presStyleIdx="2" presStyleCnt="3" custScaleX="132444" custLinFactNeighborX="13637" custLinFactNeighborY="165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019955C-FBFB-4321-BD97-2BB90FF37147}" srcId="{BAFECF1B-AE96-4642-A2C7-6BFF9353745B}" destId="{CCDF5282-9A91-4817-8794-ED8E411B558D}" srcOrd="1" destOrd="0" parTransId="{33207B5F-C429-442E-8BD3-76FFFD462842}" sibTransId="{9A97FFC5-A5EC-47B3-A3D0-A91558AEDC25}"/>
    <dgm:cxn modelId="{F386A256-8DA6-4CCC-A423-F75AFA76253C}" type="presOf" srcId="{9C8103C4-D025-4D07-89FD-0001F1D645B9}" destId="{6CE15DB3-25B0-4CC9-A9BC-5228710E898B}" srcOrd="0" destOrd="0" presId="urn:microsoft.com/office/officeart/2011/layout/RadialPictureList"/>
    <dgm:cxn modelId="{A3EA5705-BFFE-4D87-9119-01A67E5D9EFB}" type="presOf" srcId="{B46C70C0-14A5-41C9-8558-EDB5B903BFDB}" destId="{6190CC5F-0991-4F3A-BDD3-DEABFF36A8BB}" srcOrd="0" destOrd="0" presId="urn:microsoft.com/office/officeart/2011/layout/RadialPictureList"/>
    <dgm:cxn modelId="{D630AEBB-A43D-4B52-9CE2-1308E53797EC}" type="presOf" srcId="{BAFECF1B-AE96-4642-A2C7-6BFF9353745B}" destId="{3C68AB3B-392E-46DD-9269-657F1CC4934C}" srcOrd="0" destOrd="0" presId="urn:microsoft.com/office/officeart/2011/layout/RadialPictureList"/>
    <dgm:cxn modelId="{53FD32C9-3DF9-4FD9-B108-A3CB7819705B}" srcId="{BAFECF1B-AE96-4642-A2C7-6BFF9353745B}" destId="{B46C70C0-14A5-41C9-8558-EDB5B903BFDB}" srcOrd="2" destOrd="0" parTransId="{21EAC6AA-E466-4180-BBCD-BDD81CEEB655}" sibTransId="{45669E56-EB9E-41E1-B396-EA4637BD2F80}"/>
    <dgm:cxn modelId="{D936CE59-4802-4E98-82A4-C6B296D3651E}" type="presOf" srcId="{CCDF5282-9A91-4817-8794-ED8E411B558D}" destId="{829FE016-AFD8-4584-8F9C-19ACB7844DF7}" srcOrd="0" destOrd="0" presId="urn:microsoft.com/office/officeart/2011/layout/RadialPictureList"/>
    <dgm:cxn modelId="{3ED72A8F-60B1-4E10-8FB3-5AD2D928BC8B}" type="presOf" srcId="{320B395D-38F3-42EC-992E-A8080192921D}" destId="{7C4EC516-6B04-4EC9-AB99-46C2B2F8F64A}" srcOrd="0" destOrd="0" presId="urn:microsoft.com/office/officeart/2011/layout/RadialPictureList"/>
    <dgm:cxn modelId="{648701FC-5022-499D-9919-0703EE722C64}" srcId="{320B395D-38F3-42EC-992E-A8080192921D}" destId="{BAFECF1B-AE96-4642-A2C7-6BFF9353745B}" srcOrd="0" destOrd="0" parTransId="{9705E2E7-CB2B-4024-B1FB-38DCD5B03CDB}" sibTransId="{E3E6A6B7-C5C7-43EE-85BA-C8CF8338FA60}"/>
    <dgm:cxn modelId="{6FACB404-AC31-40A9-8AA6-F035D150D0E3}" srcId="{BAFECF1B-AE96-4642-A2C7-6BFF9353745B}" destId="{9C8103C4-D025-4D07-89FD-0001F1D645B9}" srcOrd="0" destOrd="0" parTransId="{9E53C450-062E-4935-9593-4236699CD27B}" sibTransId="{60B83BC6-D3E4-4B8B-B099-8CABEB101AB9}"/>
    <dgm:cxn modelId="{E96F36D6-1852-4CFC-93CB-0868FE411607}" type="presParOf" srcId="{7C4EC516-6B04-4EC9-AB99-46C2B2F8F64A}" destId="{3C68AB3B-392E-46DD-9269-657F1CC4934C}" srcOrd="0" destOrd="0" presId="urn:microsoft.com/office/officeart/2011/layout/RadialPictureList"/>
    <dgm:cxn modelId="{48742F00-C8E5-4DFB-9094-525E785CBC4E}" type="presParOf" srcId="{7C4EC516-6B04-4EC9-AB99-46C2B2F8F64A}" destId="{695C6F00-8567-48B3-901A-377CD354A452}" srcOrd="1" destOrd="0" presId="urn:microsoft.com/office/officeart/2011/layout/RadialPictureList"/>
    <dgm:cxn modelId="{2295C741-2BC3-42B8-A746-5287A11CFDA8}" type="presParOf" srcId="{7C4EC516-6B04-4EC9-AB99-46C2B2F8F64A}" destId="{732403FC-5A24-4D22-9B77-67C87714C6A9}" srcOrd="2" destOrd="0" presId="urn:microsoft.com/office/officeart/2011/layout/RadialPictureList"/>
    <dgm:cxn modelId="{31A7F277-E9E1-491F-885F-4CD649A2B69B}" type="presParOf" srcId="{7C4EC516-6B04-4EC9-AB99-46C2B2F8F64A}" destId="{6CE15DB3-25B0-4CC9-A9BC-5228710E898B}" srcOrd="3" destOrd="0" presId="urn:microsoft.com/office/officeart/2011/layout/RadialPictureList"/>
    <dgm:cxn modelId="{6DA2FF45-F14D-4352-A35A-E9324DD06A85}" type="presParOf" srcId="{7C4EC516-6B04-4EC9-AB99-46C2B2F8F64A}" destId="{F9D9FF6E-97C3-4E8A-9172-24980A363475}" srcOrd="4" destOrd="0" presId="urn:microsoft.com/office/officeart/2011/layout/RadialPictureList"/>
    <dgm:cxn modelId="{F5178BBB-F353-42E5-972B-E65B86101C22}" type="presParOf" srcId="{F9D9FF6E-97C3-4E8A-9172-24980A363475}" destId="{54EA4333-7DFD-4EB9-AE7F-BD94257DD0B1}" srcOrd="0" destOrd="0" presId="urn:microsoft.com/office/officeart/2011/layout/RadialPictureList"/>
    <dgm:cxn modelId="{7492A057-31A8-45EF-B41D-FB1493CAFC27}" type="presParOf" srcId="{7C4EC516-6B04-4EC9-AB99-46C2B2F8F64A}" destId="{829FE016-AFD8-4584-8F9C-19ACB7844DF7}" srcOrd="5" destOrd="0" presId="urn:microsoft.com/office/officeart/2011/layout/RadialPictureList"/>
    <dgm:cxn modelId="{D5D1D4A2-5114-4D8E-9A99-AF8730C2A9E0}" type="presParOf" srcId="{7C4EC516-6B04-4EC9-AB99-46C2B2F8F64A}" destId="{232899DC-E5E0-4238-9693-404EF9D1283F}" srcOrd="6" destOrd="0" presId="urn:microsoft.com/office/officeart/2011/layout/RadialPictureList"/>
    <dgm:cxn modelId="{BE053DEA-0186-4F06-A0C8-7CD652D59D48}" type="presParOf" srcId="{232899DC-E5E0-4238-9693-404EF9D1283F}" destId="{2603729F-DD6C-452F-B4E3-9E4A36497866}" srcOrd="0" destOrd="0" presId="urn:microsoft.com/office/officeart/2011/layout/RadialPictureList"/>
    <dgm:cxn modelId="{C130E267-9C32-4A92-812E-7B750F5D8E98}" type="presParOf" srcId="{7C4EC516-6B04-4EC9-AB99-46C2B2F8F64A}" destId="{6190CC5F-0991-4F3A-BDD3-DEABFF36A8BB}" srcOrd="7" destOrd="0" presId="urn:microsoft.com/office/officeart/2011/layout/RadialPicture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51848-65DB-4952-BEE9-57643792F8FC}">
      <dsp:nvSpPr>
        <dsp:cNvPr id="0" name=""/>
        <dsp:cNvSpPr/>
      </dsp:nvSpPr>
      <dsp:spPr>
        <a:xfrm>
          <a:off x="2789356" y="540026"/>
          <a:ext cx="177645" cy="5803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0359"/>
              </a:lnTo>
              <a:lnTo>
                <a:pt x="177645" y="5803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600BB8-C734-45ED-9462-D8F62BA0CE5B}">
      <dsp:nvSpPr>
        <dsp:cNvPr id="0" name=""/>
        <dsp:cNvSpPr/>
      </dsp:nvSpPr>
      <dsp:spPr>
        <a:xfrm>
          <a:off x="2611710" y="540026"/>
          <a:ext cx="177645" cy="580359"/>
        </a:xfrm>
        <a:custGeom>
          <a:avLst/>
          <a:gdLst/>
          <a:ahLst/>
          <a:cxnLst/>
          <a:rect l="0" t="0" r="0" b="0"/>
          <a:pathLst>
            <a:path>
              <a:moveTo>
                <a:pt x="177645" y="0"/>
              </a:moveTo>
              <a:lnTo>
                <a:pt x="177645" y="580359"/>
              </a:lnTo>
              <a:lnTo>
                <a:pt x="0" y="58035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D3A2C7-C662-4B1B-A4E6-9EF5E7E6DD01}">
      <dsp:nvSpPr>
        <dsp:cNvPr id="0" name=""/>
        <dsp:cNvSpPr/>
      </dsp:nvSpPr>
      <dsp:spPr>
        <a:xfrm>
          <a:off x="4184671" y="2273006"/>
          <a:ext cx="697657" cy="311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475"/>
              </a:lnTo>
              <a:lnTo>
                <a:pt x="697657" y="185475"/>
              </a:lnTo>
              <a:lnTo>
                <a:pt x="697657" y="3111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0B36AC-D308-4152-B234-11114B244B1A}">
      <dsp:nvSpPr>
        <dsp:cNvPr id="0" name=""/>
        <dsp:cNvSpPr/>
      </dsp:nvSpPr>
      <dsp:spPr>
        <a:xfrm>
          <a:off x="3487014" y="2273006"/>
          <a:ext cx="697657" cy="311120"/>
        </a:xfrm>
        <a:custGeom>
          <a:avLst/>
          <a:gdLst/>
          <a:ahLst/>
          <a:cxnLst/>
          <a:rect l="0" t="0" r="0" b="0"/>
          <a:pathLst>
            <a:path>
              <a:moveTo>
                <a:pt x="697657" y="0"/>
              </a:moveTo>
              <a:lnTo>
                <a:pt x="697657" y="185475"/>
              </a:lnTo>
              <a:lnTo>
                <a:pt x="0" y="185475"/>
              </a:lnTo>
              <a:lnTo>
                <a:pt x="0" y="3111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79BBCC-4415-4DCE-BD16-DA8CF641396A}">
      <dsp:nvSpPr>
        <dsp:cNvPr id="0" name=""/>
        <dsp:cNvSpPr/>
      </dsp:nvSpPr>
      <dsp:spPr>
        <a:xfrm>
          <a:off x="2789356" y="540026"/>
          <a:ext cx="1395314" cy="1194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68857"/>
              </a:lnTo>
              <a:lnTo>
                <a:pt x="1395314" y="1068857"/>
              </a:lnTo>
              <a:lnTo>
                <a:pt x="1395314" y="11945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30351E-AD4C-4A4C-AE46-17DEA1902A68}">
      <dsp:nvSpPr>
        <dsp:cNvPr id="0" name=""/>
        <dsp:cNvSpPr/>
      </dsp:nvSpPr>
      <dsp:spPr>
        <a:xfrm>
          <a:off x="1394042" y="2273006"/>
          <a:ext cx="697657" cy="3111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5475"/>
              </a:lnTo>
              <a:lnTo>
                <a:pt x="697657" y="185475"/>
              </a:lnTo>
              <a:lnTo>
                <a:pt x="697657" y="3111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0D09E9-F4CF-42A2-81CD-6DA77EA8F2A1}">
      <dsp:nvSpPr>
        <dsp:cNvPr id="0" name=""/>
        <dsp:cNvSpPr/>
      </dsp:nvSpPr>
      <dsp:spPr>
        <a:xfrm>
          <a:off x="696385" y="2273006"/>
          <a:ext cx="697657" cy="311120"/>
        </a:xfrm>
        <a:custGeom>
          <a:avLst/>
          <a:gdLst/>
          <a:ahLst/>
          <a:cxnLst/>
          <a:rect l="0" t="0" r="0" b="0"/>
          <a:pathLst>
            <a:path>
              <a:moveTo>
                <a:pt x="697657" y="0"/>
              </a:moveTo>
              <a:lnTo>
                <a:pt x="697657" y="185475"/>
              </a:lnTo>
              <a:lnTo>
                <a:pt x="0" y="185475"/>
              </a:lnTo>
              <a:lnTo>
                <a:pt x="0" y="31112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2B63EA-C0A9-4F0C-A1EE-3D269EA61762}">
      <dsp:nvSpPr>
        <dsp:cNvPr id="0" name=""/>
        <dsp:cNvSpPr/>
      </dsp:nvSpPr>
      <dsp:spPr>
        <a:xfrm>
          <a:off x="1394042" y="540026"/>
          <a:ext cx="1395314" cy="1194502"/>
        </a:xfrm>
        <a:custGeom>
          <a:avLst/>
          <a:gdLst/>
          <a:ahLst/>
          <a:cxnLst/>
          <a:rect l="0" t="0" r="0" b="0"/>
          <a:pathLst>
            <a:path>
              <a:moveTo>
                <a:pt x="1395314" y="0"/>
              </a:moveTo>
              <a:lnTo>
                <a:pt x="1395314" y="1068857"/>
              </a:lnTo>
              <a:lnTo>
                <a:pt x="0" y="1068857"/>
              </a:lnTo>
              <a:lnTo>
                <a:pt x="0" y="11945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4512B6-A13F-4A79-AAEE-D95359270859}">
      <dsp:nvSpPr>
        <dsp:cNvPr id="0" name=""/>
        <dsp:cNvSpPr/>
      </dsp:nvSpPr>
      <dsp:spPr>
        <a:xfrm>
          <a:off x="2269345" y="1548"/>
          <a:ext cx="1040022" cy="538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5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WP17.1</a:t>
          </a:r>
        </a:p>
      </dsp:txBody>
      <dsp:txXfrm>
        <a:off x="2269345" y="1548"/>
        <a:ext cx="1040022" cy="538477"/>
      </dsp:txXfrm>
    </dsp:sp>
    <dsp:sp modelId="{09F602C0-4650-463C-83C6-6B78221A12A3}">
      <dsp:nvSpPr>
        <dsp:cNvPr id="0" name=""/>
        <dsp:cNvSpPr/>
      </dsp:nvSpPr>
      <dsp:spPr>
        <a:xfrm>
          <a:off x="2477350" y="420364"/>
          <a:ext cx="936020" cy="17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>
              <a:solidFill>
                <a:schemeClr val="accent1">
                  <a:lumMod val="50000"/>
                </a:schemeClr>
              </a:solidFill>
            </a:rPr>
            <a:t>P. Mattelaer</a:t>
          </a:r>
          <a:endParaRPr lang="en-GB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477350" y="420364"/>
        <a:ext cx="936020" cy="179492"/>
      </dsp:txXfrm>
    </dsp:sp>
    <dsp:sp modelId="{DA7E15D7-6FFE-4E5D-AE2A-90E0423D656B}">
      <dsp:nvSpPr>
        <dsp:cNvPr id="0" name=""/>
        <dsp:cNvSpPr/>
      </dsp:nvSpPr>
      <dsp:spPr>
        <a:xfrm>
          <a:off x="874031" y="1734528"/>
          <a:ext cx="1040022" cy="538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5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Point 1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Project Manager</a:t>
          </a:r>
          <a:endParaRPr lang="en-GB" sz="1100" kern="1200" dirty="0"/>
        </a:p>
      </dsp:txBody>
      <dsp:txXfrm>
        <a:off x="874031" y="1734528"/>
        <a:ext cx="1040022" cy="538477"/>
      </dsp:txXfrm>
    </dsp:sp>
    <dsp:sp modelId="{A276552C-D564-4E27-A3B9-651DABF88D99}">
      <dsp:nvSpPr>
        <dsp:cNvPr id="0" name=""/>
        <dsp:cNvSpPr/>
      </dsp:nvSpPr>
      <dsp:spPr>
        <a:xfrm>
          <a:off x="1082035" y="2153344"/>
          <a:ext cx="936020" cy="17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>
              <a:solidFill>
                <a:schemeClr val="accent1">
                  <a:lumMod val="50000"/>
                </a:schemeClr>
              </a:solidFill>
            </a:rPr>
            <a:t>P. Mattelaer</a:t>
          </a:r>
          <a:endParaRPr lang="en-GB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082035" y="2153344"/>
        <a:ext cx="936020" cy="179492"/>
      </dsp:txXfrm>
    </dsp:sp>
    <dsp:sp modelId="{47029265-B999-41ED-B869-6295B0DB34A4}">
      <dsp:nvSpPr>
        <dsp:cNvPr id="0" name=""/>
        <dsp:cNvSpPr/>
      </dsp:nvSpPr>
      <dsp:spPr>
        <a:xfrm>
          <a:off x="176374" y="2584126"/>
          <a:ext cx="1040022" cy="538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5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Underground Structures</a:t>
          </a:r>
          <a:endParaRPr lang="en-GB" sz="1100" kern="1200" dirty="0"/>
        </a:p>
      </dsp:txBody>
      <dsp:txXfrm>
        <a:off x="176374" y="2584126"/>
        <a:ext cx="1040022" cy="538477"/>
      </dsp:txXfrm>
    </dsp:sp>
    <dsp:sp modelId="{1F803D57-8E29-4797-96F4-1FC5ADE3298C}">
      <dsp:nvSpPr>
        <dsp:cNvPr id="0" name=""/>
        <dsp:cNvSpPr/>
      </dsp:nvSpPr>
      <dsp:spPr>
        <a:xfrm>
          <a:off x="384378" y="3002942"/>
          <a:ext cx="936020" cy="17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>
              <a:solidFill>
                <a:schemeClr val="accent1">
                  <a:lumMod val="50000"/>
                </a:schemeClr>
              </a:solidFill>
            </a:rPr>
            <a:t>P. Mattelaer</a:t>
          </a:r>
          <a:endParaRPr lang="en-GB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84378" y="3002942"/>
        <a:ext cx="936020" cy="179492"/>
      </dsp:txXfrm>
    </dsp:sp>
    <dsp:sp modelId="{3C44D1E5-4BBB-4746-8379-3AADBB47F3E6}">
      <dsp:nvSpPr>
        <dsp:cNvPr id="0" name=""/>
        <dsp:cNvSpPr/>
      </dsp:nvSpPr>
      <dsp:spPr>
        <a:xfrm>
          <a:off x="1571688" y="2584126"/>
          <a:ext cx="1040022" cy="538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5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Surface Structures</a:t>
          </a:r>
          <a:endParaRPr lang="en-GB" sz="1100" kern="1200" dirty="0"/>
        </a:p>
      </dsp:txBody>
      <dsp:txXfrm>
        <a:off x="1571688" y="2584126"/>
        <a:ext cx="1040022" cy="538477"/>
      </dsp:txXfrm>
    </dsp:sp>
    <dsp:sp modelId="{299E9CBB-CB7F-4FF1-BBC3-1489441886AA}">
      <dsp:nvSpPr>
        <dsp:cNvPr id="0" name=""/>
        <dsp:cNvSpPr/>
      </dsp:nvSpPr>
      <dsp:spPr>
        <a:xfrm>
          <a:off x="1779692" y="3002942"/>
          <a:ext cx="936020" cy="17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>
              <a:solidFill>
                <a:schemeClr val="accent1">
                  <a:lumMod val="50000"/>
                </a:schemeClr>
              </a:solidFill>
            </a:rPr>
            <a:t>P. Cardon</a:t>
          </a:r>
          <a:endParaRPr lang="en-GB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79692" y="3002942"/>
        <a:ext cx="936020" cy="179492"/>
      </dsp:txXfrm>
    </dsp:sp>
    <dsp:sp modelId="{D3E869BD-73D2-4B1F-AE54-5DCFA12879E5}">
      <dsp:nvSpPr>
        <dsp:cNvPr id="0" name=""/>
        <dsp:cNvSpPr/>
      </dsp:nvSpPr>
      <dsp:spPr>
        <a:xfrm>
          <a:off x="3664659" y="1734528"/>
          <a:ext cx="1040022" cy="538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5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Point 5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Project Manager</a:t>
          </a:r>
          <a:endParaRPr lang="en-GB" sz="1100" kern="1200" dirty="0"/>
        </a:p>
      </dsp:txBody>
      <dsp:txXfrm>
        <a:off x="3664659" y="1734528"/>
        <a:ext cx="1040022" cy="538477"/>
      </dsp:txXfrm>
    </dsp:sp>
    <dsp:sp modelId="{5EC68705-4355-4AD6-BA80-78F4CE1A168B}">
      <dsp:nvSpPr>
        <dsp:cNvPr id="0" name=""/>
        <dsp:cNvSpPr/>
      </dsp:nvSpPr>
      <dsp:spPr>
        <a:xfrm>
          <a:off x="3872664" y="2153344"/>
          <a:ext cx="936020" cy="17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>
              <a:solidFill>
                <a:schemeClr val="accent1">
                  <a:lumMod val="50000"/>
                </a:schemeClr>
              </a:solidFill>
            </a:rPr>
            <a:t>L. Lopez</a:t>
          </a:r>
          <a:endParaRPr lang="en-GB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872664" y="2153344"/>
        <a:ext cx="936020" cy="179492"/>
      </dsp:txXfrm>
    </dsp:sp>
    <dsp:sp modelId="{459020BD-FF47-4277-8EDF-E172DDC58D83}">
      <dsp:nvSpPr>
        <dsp:cNvPr id="0" name=""/>
        <dsp:cNvSpPr/>
      </dsp:nvSpPr>
      <dsp:spPr>
        <a:xfrm>
          <a:off x="2967002" y="2584126"/>
          <a:ext cx="1040022" cy="538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5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Underground Structures</a:t>
          </a:r>
          <a:endParaRPr lang="en-GB" sz="1100" kern="1200" dirty="0"/>
        </a:p>
      </dsp:txBody>
      <dsp:txXfrm>
        <a:off x="2967002" y="2584126"/>
        <a:ext cx="1040022" cy="538477"/>
      </dsp:txXfrm>
    </dsp:sp>
    <dsp:sp modelId="{EA289C12-9AB8-4AF4-B112-B80A642162AD}">
      <dsp:nvSpPr>
        <dsp:cNvPr id="0" name=""/>
        <dsp:cNvSpPr/>
      </dsp:nvSpPr>
      <dsp:spPr>
        <a:xfrm>
          <a:off x="3175007" y="3002942"/>
          <a:ext cx="936020" cy="17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>
              <a:solidFill>
                <a:schemeClr val="accent1">
                  <a:lumMod val="50000"/>
                </a:schemeClr>
              </a:solidFill>
            </a:rPr>
            <a:t>L. Lopez</a:t>
          </a:r>
          <a:endParaRPr lang="en-GB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175007" y="3002942"/>
        <a:ext cx="936020" cy="179492"/>
      </dsp:txXfrm>
    </dsp:sp>
    <dsp:sp modelId="{1E1A3995-30D2-446E-A140-89F942FF6246}">
      <dsp:nvSpPr>
        <dsp:cNvPr id="0" name=""/>
        <dsp:cNvSpPr/>
      </dsp:nvSpPr>
      <dsp:spPr>
        <a:xfrm>
          <a:off x="4362317" y="2584126"/>
          <a:ext cx="1040022" cy="538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5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Surface Structures</a:t>
          </a:r>
          <a:endParaRPr lang="en-GB" sz="1100" kern="1200" dirty="0"/>
        </a:p>
      </dsp:txBody>
      <dsp:txXfrm>
        <a:off x="4362317" y="2584126"/>
        <a:ext cx="1040022" cy="538477"/>
      </dsp:txXfrm>
    </dsp:sp>
    <dsp:sp modelId="{830D039E-8099-4215-BE5B-7CD7656235CF}">
      <dsp:nvSpPr>
        <dsp:cNvPr id="0" name=""/>
        <dsp:cNvSpPr/>
      </dsp:nvSpPr>
      <dsp:spPr>
        <a:xfrm>
          <a:off x="4570321" y="3002942"/>
          <a:ext cx="936020" cy="17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>
              <a:solidFill>
                <a:schemeClr val="accent1">
                  <a:lumMod val="50000"/>
                </a:schemeClr>
              </a:solidFill>
            </a:rPr>
            <a:t>S. </a:t>
          </a:r>
          <a:r>
            <a:rPr lang="fr-CH" sz="800" kern="1200" dirty="0" err="1" smtClean="0">
              <a:solidFill>
                <a:schemeClr val="accent1">
                  <a:lumMod val="50000"/>
                </a:schemeClr>
              </a:solidFill>
            </a:rPr>
            <a:t>Mcilwraith</a:t>
          </a:r>
          <a:endParaRPr lang="en-GB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4570321" y="3002942"/>
        <a:ext cx="936020" cy="179492"/>
      </dsp:txXfrm>
    </dsp:sp>
    <dsp:sp modelId="{4A85D215-0053-43B2-A557-E2D4370238D2}">
      <dsp:nvSpPr>
        <dsp:cNvPr id="0" name=""/>
        <dsp:cNvSpPr/>
      </dsp:nvSpPr>
      <dsp:spPr>
        <a:xfrm>
          <a:off x="1571688" y="851146"/>
          <a:ext cx="1040022" cy="538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5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err="1" smtClean="0"/>
            <a:t>Steering</a:t>
          </a:r>
          <a:r>
            <a:rPr lang="fr-CH" sz="1100" kern="1200" dirty="0" smtClean="0"/>
            <a:t> </a:t>
          </a:r>
          <a:r>
            <a:rPr lang="fr-CH" sz="1100" kern="1200" dirty="0" err="1" smtClean="0"/>
            <a:t>Committee</a:t>
          </a:r>
          <a:endParaRPr lang="en-GB" sz="1100" kern="1200" dirty="0"/>
        </a:p>
      </dsp:txBody>
      <dsp:txXfrm>
        <a:off x="1571688" y="851146"/>
        <a:ext cx="1040022" cy="538477"/>
      </dsp:txXfrm>
    </dsp:sp>
    <dsp:sp modelId="{1DC9A6B9-EBA7-4EBE-AEEE-F68EB030C590}">
      <dsp:nvSpPr>
        <dsp:cNvPr id="0" name=""/>
        <dsp:cNvSpPr/>
      </dsp:nvSpPr>
      <dsp:spPr>
        <a:xfrm>
          <a:off x="1779692" y="1259036"/>
          <a:ext cx="936020" cy="2470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>
              <a:solidFill>
                <a:schemeClr val="accent1">
                  <a:lumMod val="50000"/>
                </a:schemeClr>
              </a:solidFill>
            </a:rPr>
            <a:t> SMB management</a:t>
          </a:r>
          <a:endParaRPr lang="en-GB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779692" y="1259036"/>
        <a:ext cx="936020" cy="247060"/>
      </dsp:txXfrm>
    </dsp:sp>
    <dsp:sp modelId="{3BE93113-86CD-4718-82D6-9CDFCCF9E10E}">
      <dsp:nvSpPr>
        <dsp:cNvPr id="0" name=""/>
        <dsp:cNvSpPr/>
      </dsp:nvSpPr>
      <dsp:spPr>
        <a:xfrm>
          <a:off x="2967002" y="851146"/>
          <a:ext cx="1040022" cy="5384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75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Building Permit</a:t>
          </a:r>
          <a:endParaRPr lang="en-GB" sz="1100" kern="1200" dirty="0"/>
        </a:p>
      </dsp:txBody>
      <dsp:txXfrm>
        <a:off x="2967002" y="851146"/>
        <a:ext cx="1040022" cy="538477"/>
      </dsp:txXfrm>
    </dsp:sp>
    <dsp:sp modelId="{8BD7D615-E14C-4433-8E97-C342BEC25074}">
      <dsp:nvSpPr>
        <dsp:cNvPr id="0" name=""/>
        <dsp:cNvSpPr/>
      </dsp:nvSpPr>
      <dsp:spPr>
        <a:xfrm>
          <a:off x="3175007" y="1269962"/>
          <a:ext cx="936020" cy="17949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5080" rIns="20320" bIns="5080" numCol="1" spcCol="1270" anchor="ctr" anchorCtr="0">
          <a:noAutofit/>
        </a:bodyPr>
        <a:lstStyle/>
        <a:p>
          <a:pPr lvl="0" algn="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800" kern="1200" dirty="0" smtClean="0">
              <a:solidFill>
                <a:schemeClr val="accent1">
                  <a:lumMod val="50000"/>
                </a:schemeClr>
              </a:solidFill>
            </a:rPr>
            <a:t>M. Poehler</a:t>
          </a:r>
          <a:endParaRPr lang="en-GB" sz="8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175007" y="1269962"/>
        <a:ext cx="936020" cy="17949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68AB3B-392E-46DD-9269-657F1CC4934C}">
      <dsp:nvSpPr>
        <dsp:cNvPr id="0" name=""/>
        <dsp:cNvSpPr/>
      </dsp:nvSpPr>
      <dsp:spPr>
        <a:xfrm>
          <a:off x="714186" y="673632"/>
          <a:ext cx="1211511" cy="121157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WP17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100" kern="1200" dirty="0" smtClean="0"/>
            <a:t>Laurent </a:t>
          </a:r>
          <a:r>
            <a:rPr lang="fr-CH" sz="1100" kern="1200" dirty="0" err="1" smtClean="0"/>
            <a:t>Tavian</a:t>
          </a:r>
          <a:endParaRPr lang="en-GB" sz="1100" kern="1200" dirty="0"/>
        </a:p>
      </dsp:txBody>
      <dsp:txXfrm>
        <a:off x="891608" y="851062"/>
        <a:ext cx="856667" cy="856711"/>
      </dsp:txXfrm>
    </dsp:sp>
    <dsp:sp modelId="{695C6F00-8567-48B3-901A-377CD354A452}">
      <dsp:nvSpPr>
        <dsp:cNvPr id="0" name=""/>
        <dsp:cNvSpPr/>
      </dsp:nvSpPr>
      <dsp:spPr>
        <a:xfrm>
          <a:off x="89426" y="0"/>
          <a:ext cx="2442208" cy="2545854"/>
        </a:xfrm>
        <a:prstGeom prst="blockArc">
          <a:avLst>
            <a:gd name="adj1" fmla="val 17527788"/>
            <a:gd name="adj2" fmla="val 4119114"/>
            <a:gd name="adj3" fmla="val 575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403FC-5A24-4D22-9B77-67C87714C6A9}">
      <dsp:nvSpPr>
        <dsp:cNvPr id="0" name=""/>
        <dsp:cNvSpPr/>
      </dsp:nvSpPr>
      <dsp:spPr>
        <a:xfrm>
          <a:off x="1887691" y="214615"/>
          <a:ext cx="649011" cy="64919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E15DB3-25B0-4CC9-A9BC-5228710E898B}">
      <dsp:nvSpPr>
        <dsp:cNvPr id="0" name=""/>
        <dsp:cNvSpPr/>
      </dsp:nvSpPr>
      <dsp:spPr>
        <a:xfrm>
          <a:off x="2581174" y="348354"/>
          <a:ext cx="1247048" cy="3829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fr-CH" sz="1100" kern="1200" dirty="0" err="1" smtClean="0">
              <a:solidFill>
                <a:schemeClr val="accent1">
                  <a:lumMod val="50000"/>
                </a:schemeClr>
              </a:solidFill>
            </a:rPr>
            <a:t>Integration</a:t>
          </a:r>
          <a:endParaRPr lang="en-GB" sz="11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581174" y="348354"/>
        <a:ext cx="1247048" cy="382996"/>
      </dsp:txXfrm>
    </dsp:sp>
    <dsp:sp modelId="{54EA4333-7DFD-4EB9-AE7F-BD94257DD0B1}">
      <dsp:nvSpPr>
        <dsp:cNvPr id="0" name=""/>
        <dsp:cNvSpPr/>
      </dsp:nvSpPr>
      <dsp:spPr>
        <a:xfrm>
          <a:off x="2138536" y="953167"/>
          <a:ext cx="649011" cy="64919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9FE016-AFD8-4584-8F9C-19ACB7844DF7}">
      <dsp:nvSpPr>
        <dsp:cNvPr id="0" name=""/>
        <dsp:cNvSpPr/>
      </dsp:nvSpPr>
      <dsp:spPr>
        <a:xfrm>
          <a:off x="2822312" y="1063227"/>
          <a:ext cx="1048492" cy="4221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fr-CH" sz="1100" kern="1200" dirty="0" smtClean="0">
              <a:solidFill>
                <a:schemeClr val="accent1">
                  <a:lumMod val="50000"/>
                </a:schemeClr>
              </a:solidFill>
            </a:rPr>
            <a:t>Project Office</a:t>
          </a:r>
          <a:endParaRPr lang="en-GB" sz="11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822312" y="1063227"/>
        <a:ext cx="1048492" cy="422191"/>
      </dsp:txXfrm>
    </dsp:sp>
    <dsp:sp modelId="{2603729F-DD6C-452F-B4E3-9E4A36497866}">
      <dsp:nvSpPr>
        <dsp:cNvPr id="0" name=""/>
        <dsp:cNvSpPr/>
      </dsp:nvSpPr>
      <dsp:spPr>
        <a:xfrm>
          <a:off x="1887691" y="1702157"/>
          <a:ext cx="649011" cy="649192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190CC5F-0991-4F3A-BDD3-DEABFF36A8BB}">
      <dsp:nvSpPr>
        <dsp:cNvPr id="0" name=""/>
        <dsp:cNvSpPr/>
      </dsp:nvSpPr>
      <dsp:spPr>
        <a:xfrm>
          <a:off x="2563474" y="1725769"/>
          <a:ext cx="1150576" cy="6283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10000"/>
            </a:spcAft>
          </a:pPr>
          <a:r>
            <a:rPr lang="fr-CH" sz="1100" kern="1200" dirty="0" smtClean="0">
              <a:solidFill>
                <a:schemeClr val="accent1">
                  <a:lumMod val="50000"/>
                </a:schemeClr>
              </a:solidFill>
            </a:rPr>
            <a:t>SWP Leaders</a:t>
          </a:r>
          <a:endParaRPr lang="en-GB" sz="11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563474" y="1725769"/>
        <a:ext cx="1150576" cy="628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RadialPictureList">
  <dgm:title val="Radial Picture List"/>
  <dgm:desc val="Use to show relationships to a central idea. The Level 1 shape contains text and all Level 2 shapes contain a picture with corresponding text. Limited to four Level 2 pictures.  Unused pictures do not appear, but remain available if you switch layouts. Works best with a small amount of Level 2 text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2A7E07-C38B-4762-9B27-A6B114C038BF}" type="datetimeFigureOut">
              <a:rPr lang="en-US" smtClean="0"/>
              <a:pPr/>
              <a:t>1/19/2017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746" y="0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C5582-A90A-4655-93D8-A2A1991EAA8E}" type="datetimeFigureOut">
              <a:rPr lang="en-US" smtClean="0"/>
              <a:pPr/>
              <a:t>1/19/2017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512" y="4723021"/>
            <a:ext cx="5448939" cy="44731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746" y="9444408"/>
            <a:ext cx="2951641" cy="4964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0159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91459-7D3B-47FF-A5C9-244A7A6734FF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358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91459-7D3B-47FF-A5C9-244A7A6734FF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2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91459-7D3B-47FF-A5C9-244A7A6734FF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02069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91459-7D3B-47FF-A5C9-244A7A6734FF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5735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A91459-7D3B-47FF-A5C9-244A7A6734FF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867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914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 SMB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419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838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25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67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09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51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934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35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 SMB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162800" cy="685800"/>
          </a:xfrm>
        </p:spPr>
        <p:txBody>
          <a:bodyPr>
            <a:noAutofit/>
          </a:bodyPr>
          <a:lstStyle>
            <a:lvl1pPr>
              <a:defRPr sz="4062" baseline="0">
                <a:solidFill>
                  <a:srgbClr val="000000"/>
                </a:solidFill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 SMB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Ll. Miralles SMB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677"/>
            </a:lvl1pPr>
            <a:lvl2pPr>
              <a:defRPr sz="2308"/>
            </a:lvl2pPr>
            <a:lvl3pPr>
              <a:defRPr sz="1939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4711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/>
            </a:lvl1pPr>
          </a:lstStyle>
          <a:p>
            <a:r>
              <a:rPr lang="en-US" smtClean="0"/>
              <a:t>20/01/16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Ll. Miralles SMB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057400"/>
            <a:ext cx="2523429" cy="2496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1/19/2017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1261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1610"/>
            <a:ext cx="7391400" cy="662781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41477" y="6400801"/>
            <a:ext cx="21336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76200" y="68592"/>
            <a:ext cx="68580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144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235569" y="640080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Ll. Miralles SMB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492369" y="640080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108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20/01/16</a:t>
            </a:r>
            <a:endParaRPr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8315077" y="51492"/>
            <a:ext cx="720000" cy="720000"/>
            <a:chOff x="5029200" y="2743200"/>
            <a:chExt cx="762000" cy="762000"/>
          </a:xfrm>
        </p:grpSpPr>
        <p:sp>
          <p:nvSpPr>
            <p:cNvPr id="16" name="Oval 15"/>
            <p:cNvSpPr/>
            <p:nvPr/>
          </p:nvSpPr>
          <p:spPr>
            <a:xfrm>
              <a:off x="5029200" y="2743200"/>
              <a:ext cx="762000" cy="762000"/>
            </a:xfrm>
            <a:prstGeom prst="ellipse">
              <a:avLst/>
            </a:prstGeom>
            <a:solidFill>
              <a:srgbClr val="B3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a-ES" sz="1754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29200" y="2931974"/>
              <a:ext cx="762000" cy="3763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ca-ES" sz="1846" dirty="0" smtClean="0">
                  <a:solidFill>
                    <a:schemeClr val="bg1"/>
                  </a:solidFill>
                  <a:latin typeface="DIN Alternate Bold"/>
                  <a:cs typeface="DIN Alternate Bold"/>
                </a:rPr>
                <a:t>SMB</a:t>
              </a:r>
              <a:endParaRPr lang="ca-ES" sz="1846" dirty="0">
                <a:solidFill>
                  <a:schemeClr val="bg1"/>
                </a:solidFill>
                <a:latin typeface="DIN Alternate Bold"/>
                <a:cs typeface="DIN Alternate Bold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7" r:id="rId5"/>
    <p:sldLayoutId id="2147483683" r:id="rId6"/>
    <p:sldLayoutId id="2147483684" r:id="rId7"/>
  </p:sldLayoutIdLst>
  <p:timing>
    <p:tnLst>
      <p:par>
        <p:cTn id="1" dur="indefinite" restart="never" nodeType="tmRoot"/>
      </p:par>
    </p:tnLst>
  </p:timing>
  <p:hf hdr="0"/>
  <p:txStyles>
    <p:titleStyle>
      <a:lvl1pPr algn="ctr" defTabSz="883842" rtl="0" eaLnBrk="1" latinLnBrk="0" hangingPunct="1">
        <a:spcBef>
          <a:spcPct val="0"/>
        </a:spcBef>
        <a:buNone/>
        <a:defRPr sz="406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1441" indent="-331441" algn="l" defTabSz="883842" rtl="0" eaLnBrk="1" latinLnBrk="0" hangingPunct="1">
        <a:spcBef>
          <a:spcPct val="20000"/>
        </a:spcBef>
        <a:buFont typeface="Arial" pitchFamily="34" charset="0"/>
        <a:buChar char="•"/>
        <a:defRPr sz="3139" kern="1200">
          <a:solidFill>
            <a:schemeClr val="tx1"/>
          </a:solidFill>
          <a:latin typeface="+mn-lt"/>
          <a:ea typeface="+mn-ea"/>
          <a:cs typeface="+mn-cs"/>
        </a:defRPr>
      </a:lvl1pPr>
      <a:lvl2pPr marL="718121" indent="-276200" algn="l" defTabSz="883842" rtl="0" eaLnBrk="1" latinLnBrk="0" hangingPunct="1">
        <a:spcBef>
          <a:spcPct val="20000"/>
        </a:spcBef>
        <a:buFont typeface="Arial" pitchFamily="34" charset="0"/>
        <a:buChar char="–"/>
        <a:defRPr sz="2677" kern="1200">
          <a:solidFill>
            <a:schemeClr val="tx1"/>
          </a:solidFill>
          <a:latin typeface="+mn-lt"/>
          <a:ea typeface="+mn-ea"/>
          <a:cs typeface="+mn-cs"/>
        </a:defRPr>
      </a:lvl2pPr>
      <a:lvl3pPr marL="1104801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2308" kern="1200">
          <a:solidFill>
            <a:schemeClr val="tx1"/>
          </a:solidFill>
          <a:latin typeface="+mn-lt"/>
          <a:ea typeface="+mn-ea"/>
          <a:cs typeface="+mn-cs"/>
        </a:defRPr>
      </a:lvl3pPr>
      <a:lvl4pPr marL="1546720" indent="-220961" algn="l" defTabSz="883842" rtl="0" eaLnBrk="1" latinLnBrk="0" hangingPunct="1">
        <a:spcBef>
          <a:spcPct val="20000"/>
        </a:spcBef>
        <a:buFont typeface="Arial" pitchFamily="34" charset="0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4pPr>
      <a:lvl5pPr marL="1988641" indent="-220961" algn="l" defTabSz="883842" rtl="0" eaLnBrk="1" latinLnBrk="0" hangingPunct="1">
        <a:spcBef>
          <a:spcPct val="20000"/>
        </a:spcBef>
        <a:buFont typeface="Arial" pitchFamily="34" charset="0"/>
        <a:buChar char="»"/>
        <a:defRPr sz="1939" kern="1200">
          <a:solidFill>
            <a:schemeClr val="tx1"/>
          </a:solidFill>
          <a:latin typeface="+mn-lt"/>
          <a:ea typeface="+mn-ea"/>
          <a:cs typeface="+mn-cs"/>
        </a:defRPr>
      </a:lvl5pPr>
      <a:lvl6pPr marL="2430562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6pPr>
      <a:lvl7pPr marL="287248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7pPr>
      <a:lvl8pPr marL="3314403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8pPr>
      <a:lvl9pPr marL="3756324" indent="-220961" algn="l" defTabSz="883842" rtl="0" eaLnBrk="1" latinLnBrk="0" hangingPunct="1">
        <a:spcBef>
          <a:spcPct val="20000"/>
        </a:spcBef>
        <a:buFont typeface="Arial" pitchFamily="34" charset="0"/>
        <a:buChar char="•"/>
        <a:defRPr sz="193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1pPr>
      <a:lvl2pPr marL="44192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2pPr>
      <a:lvl3pPr marL="88384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32576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4pPr>
      <a:lvl5pPr marL="1767682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5pPr>
      <a:lvl6pPr marL="2209601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6pPr>
      <a:lvl7pPr marL="265152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7pPr>
      <a:lvl8pPr marL="309344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8pPr>
      <a:lvl9pPr marL="3535363" algn="l" defTabSz="883842" rtl="0" eaLnBrk="1" latinLnBrk="0" hangingPunct="1">
        <a:defRPr sz="17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3.jpeg"/><Relationship Id="rId5" Type="http://schemas.openxmlformats.org/officeDocument/2006/relationships/image" Target="../media/image32.emf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tmp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tmp"/><Relationship Id="rId2" Type="http://schemas.openxmlformats.org/officeDocument/2006/relationships/image" Target="../media/image76.tmp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8.tmp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smtClean="0"/>
              <a:t>SMB-SE-PO 2016</a:t>
            </a:r>
            <a:br>
              <a:rPr lang="fr-CH" smtClean="0"/>
            </a:br>
            <a:r>
              <a:rPr lang="fr-CH" smtClean="0"/>
              <a:t>Project Office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43200" y="6447111"/>
            <a:ext cx="3733800" cy="365125"/>
          </a:xfrm>
          <a:prstGeom prst="rect">
            <a:avLst/>
          </a:prstGeom>
        </p:spPr>
        <p:txBody>
          <a:bodyPr/>
          <a:lstStyle/>
          <a:p>
            <a:r>
              <a:rPr lang="en-US" noProof="0" dirty="0" smtClean="0"/>
              <a:t>SMB-SE-PO | </a:t>
            </a:r>
            <a:r>
              <a:rPr lang="en-US" noProof="0" dirty="0" err="1" smtClean="0"/>
              <a:t>N.Lopez</a:t>
            </a:r>
            <a:r>
              <a:rPr lang="en-US" noProof="0" dirty="0" smtClean="0"/>
              <a:t>  20/01/2017 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58918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08324" y="609600"/>
            <a:ext cx="8492789" cy="750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425" b="1" dirty="0"/>
          </a:p>
          <a:p>
            <a:r>
              <a:rPr lang="fr-FR" sz="1425" b="1" dirty="0" smtClean="0">
                <a:solidFill>
                  <a:srgbClr val="0070C0"/>
                </a:solidFill>
              </a:rPr>
              <a:t>En 2016 : </a:t>
            </a:r>
            <a:r>
              <a:rPr lang="fr-FR" sz="1425" b="1" dirty="0">
                <a:solidFill>
                  <a:srgbClr val="0070C0"/>
                </a:solidFill>
              </a:rPr>
              <a:t>Charpente Métallique, Bardage et toiture, </a:t>
            </a:r>
            <a:r>
              <a:rPr lang="fr-FR" sz="1425" b="1" dirty="0" smtClean="0">
                <a:solidFill>
                  <a:srgbClr val="0070C0"/>
                </a:solidFill>
              </a:rPr>
              <a:t>Voirie, </a:t>
            </a:r>
          </a:p>
          <a:p>
            <a:r>
              <a:rPr lang="fr-FR" sz="1425" b="1" dirty="0" smtClean="0">
                <a:solidFill>
                  <a:srgbClr val="0070C0"/>
                </a:solidFill>
              </a:rPr>
              <a:t>FIN DE TRAVAUX JUIN 2016</a:t>
            </a:r>
            <a:endParaRPr lang="fr-FR" sz="1425" b="1" dirty="0">
              <a:solidFill>
                <a:srgbClr val="0070C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51" y="1497053"/>
            <a:ext cx="2762060" cy="36827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041" y="4925884"/>
            <a:ext cx="296087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Janvier 2016- Fin de la charpente métallique 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920" y="1435332"/>
            <a:ext cx="2411337" cy="18085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0920" y="3113948"/>
            <a:ext cx="242991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Janvier 2016- Début du bardage CM 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460" y="1435332"/>
            <a:ext cx="2804351" cy="210326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908974" y="3318385"/>
            <a:ext cx="291932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Mars 2016- Pose des caniveaux techniques 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695"/>
          <a:stretch/>
        </p:blipFill>
        <p:spPr>
          <a:xfrm>
            <a:off x="3079232" y="3706598"/>
            <a:ext cx="3454146" cy="200267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36966" y="5487730"/>
            <a:ext cx="329641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Avril 2016- Début Isolation/ Crépis Murs béton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746" y="3768471"/>
            <a:ext cx="2034540" cy="152590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189184" y="5226292"/>
            <a:ext cx="152532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Mai 2016- Peintures 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44624"/>
            <a:ext cx="8226854" cy="940443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B245 (1/2)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7890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646" y="1497054"/>
            <a:ext cx="2195339" cy="16465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08332" y="2873464"/>
            <a:ext cx="168465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Mai 2016- Voiries 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43"/>
          <a:stretch/>
        </p:blipFill>
        <p:spPr>
          <a:xfrm>
            <a:off x="296652" y="1497054"/>
            <a:ext cx="3879273" cy="25328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61528" y="3776027"/>
            <a:ext cx="26836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Mai 2016- Fin du Crépis et du Bardage 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61" y="4101691"/>
            <a:ext cx="2532080" cy="189905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90586" y="5731911"/>
            <a:ext cx="26836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Mai 2016- Fin des peintures intérieures 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146"/>
          <a:stretch/>
        </p:blipFill>
        <p:spPr>
          <a:xfrm>
            <a:off x="4417571" y="3263839"/>
            <a:ext cx="4573597" cy="26705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307498" y="5680444"/>
            <a:ext cx="26836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Juin 2016- Réception </a:t>
            </a:r>
            <a:r>
              <a:rPr lang="fr-CH" sz="1200" b="1">
                <a:solidFill>
                  <a:srgbClr val="0070C0"/>
                </a:solidFill>
              </a:rPr>
              <a:t>du bâtiment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457200" y="44624"/>
            <a:ext cx="8226854" cy="940443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B245 (2/2)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43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886700" cy="994172"/>
          </a:xfrm>
        </p:spPr>
        <p:txBody>
          <a:bodyPr/>
          <a:lstStyle/>
          <a:p>
            <a:pPr algn="ctr"/>
            <a:r>
              <a:rPr lang="fr-CH" dirty="0" smtClean="0">
                <a:solidFill>
                  <a:srgbClr val="002060"/>
                </a:solidFill>
              </a:rPr>
              <a:t>SXL8 – Halle d’assemblage (1/2)</a:t>
            </a:r>
            <a:endParaRPr lang="fr-CH" dirty="0">
              <a:solidFill>
                <a:srgbClr val="00206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1" y="1643437"/>
            <a:ext cx="4204852" cy="30354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25" b="1" dirty="0"/>
              <a:t>Objet du projet:</a:t>
            </a:r>
          </a:p>
          <a:p>
            <a:endParaRPr lang="fr-CH" sz="1425" dirty="0"/>
          </a:p>
          <a:p>
            <a:r>
              <a:rPr lang="fr-CH" sz="1500" dirty="0"/>
              <a:t>Couramment </a:t>
            </a:r>
            <a:r>
              <a:rPr lang="fr-CH" sz="1500" dirty="0" err="1"/>
              <a:t>LHCb</a:t>
            </a:r>
            <a:r>
              <a:rPr lang="fr-CH" sz="1500" dirty="0"/>
              <a:t> partage l’espace avec EN aux bâtiments 100 / 156 à Meyrin.</a:t>
            </a:r>
          </a:p>
          <a:p>
            <a:r>
              <a:rPr lang="fr-CH" sz="1500" dirty="0"/>
              <a:t>Une nouvelle halle d’assemblage au point 8 avec 530m2 de surface, pont roulant à 20t et porte de 10m de hauteur permettra d’éviter cette partage. </a:t>
            </a:r>
          </a:p>
          <a:p>
            <a:r>
              <a:rPr lang="fr-CH" sz="1500" dirty="0"/>
              <a:t>En outre que l’espace d’assemblage, le bâtiment contient des WC, une annexe technique (IT / CV) et une mezzanine plancher technique (centrale à aire).</a:t>
            </a:r>
          </a:p>
          <a:p>
            <a:endParaRPr lang="fr-CH" sz="1425" dirty="0"/>
          </a:p>
          <a:p>
            <a:endParaRPr lang="fr-CH" sz="1425" dirty="0"/>
          </a:p>
          <a:p>
            <a:endParaRPr lang="fr-CH" sz="1425" dirty="0"/>
          </a:p>
        </p:txBody>
      </p:sp>
      <p:sp>
        <p:nvSpPr>
          <p:cNvPr id="3" name="TextBox 2"/>
          <p:cNvSpPr txBox="1"/>
          <p:nvPr/>
        </p:nvSpPr>
        <p:spPr>
          <a:xfrm>
            <a:off x="4124227" y="5241905"/>
            <a:ext cx="4963802" cy="1004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500" dirty="0"/>
              <a:t>Valeur du projet: CHF 1.1M (CHF 2.3M total)</a:t>
            </a:r>
          </a:p>
          <a:p>
            <a:pPr algn="r"/>
            <a:r>
              <a:rPr lang="fr-CH" sz="1500" dirty="0"/>
              <a:t>Planning du réalisation: 12/16</a:t>
            </a:r>
          </a:p>
          <a:p>
            <a:pPr algn="r"/>
            <a:r>
              <a:rPr lang="fr-CH" sz="1500" dirty="0"/>
              <a:t>Localisation: Point 8 entre bâtiments 3877 et 2865</a:t>
            </a:r>
          </a:p>
          <a:p>
            <a:endParaRPr lang="fr-CH" sz="1425" dirty="0"/>
          </a:p>
        </p:txBody>
      </p:sp>
      <p:sp>
        <p:nvSpPr>
          <p:cNvPr id="6" name="TextBox 5"/>
          <p:cNvSpPr txBox="1"/>
          <p:nvPr/>
        </p:nvSpPr>
        <p:spPr>
          <a:xfrm>
            <a:off x="0" y="4603484"/>
            <a:ext cx="2671802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25" b="1" dirty="0"/>
              <a:t>Etape actuelle:</a:t>
            </a:r>
          </a:p>
          <a:p>
            <a:endParaRPr lang="fr-CH" sz="1425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H" sz="1500" dirty="0"/>
              <a:t>Construction terminé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H" sz="1500" dirty="0"/>
              <a:t>Commissionnement EN-CV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H" sz="1500" dirty="0"/>
              <a:t>Rectification réserves SMB-SE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H" sz="1500" dirty="0"/>
              <a:t>Réception finale déc. ‘16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6904" y="1734888"/>
            <a:ext cx="4680500" cy="3507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03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" y="4685614"/>
            <a:ext cx="9143999" cy="1315136"/>
          </a:xfrm>
        </p:spPr>
        <p:txBody>
          <a:bodyPr>
            <a:normAutofit fontScale="62500" lnSpcReduction="20000"/>
          </a:bodyPr>
          <a:lstStyle/>
          <a:p>
            <a:pPr marL="214313" indent="-214313"/>
            <a:r>
              <a:rPr lang="fr-CH" dirty="0" smtClean="0"/>
              <a:t>Gros œuvre (surface 530m</a:t>
            </a:r>
            <a:r>
              <a:rPr lang="fr-CH" baseline="30000" dirty="0" smtClean="0"/>
              <a:t>2</a:t>
            </a:r>
            <a:r>
              <a:rPr lang="fr-CH" dirty="0" smtClean="0"/>
              <a:t>): Modifications réseaux, dalle </a:t>
            </a:r>
            <a:r>
              <a:rPr lang="fr-CH" dirty="0"/>
              <a:t>e</a:t>
            </a:r>
            <a:r>
              <a:rPr lang="fr-CH" dirty="0" smtClean="0"/>
              <a:t>t fondations en BA</a:t>
            </a:r>
            <a:endParaRPr lang="fr-CH" dirty="0"/>
          </a:p>
          <a:p>
            <a:pPr marL="214313" indent="-214313"/>
            <a:r>
              <a:rPr lang="fr-CH" dirty="0" smtClean="0"/>
              <a:t>Superstructure (16.20m de hauteur): </a:t>
            </a:r>
            <a:r>
              <a:rPr lang="fr-CH" dirty="0"/>
              <a:t>C</a:t>
            </a:r>
            <a:r>
              <a:rPr lang="fr-CH" dirty="0" smtClean="0"/>
              <a:t>harpente métallique, plancher mixte</a:t>
            </a:r>
          </a:p>
          <a:p>
            <a:pPr marL="214313" indent="-214313"/>
            <a:r>
              <a:rPr lang="fr-CH" dirty="0"/>
              <a:t>S</a:t>
            </a:r>
            <a:r>
              <a:rPr lang="fr-CH" dirty="0" smtClean="0"/>
              <a:t>econdes œuvres métalliques: Crinolines</a:t>
            </a:r>
            <a:r>
              <a:rPr lang="fr-CH" dirty="0"/>
              <a:t>, </a:t>
            </a:r>
            <a:r>
              <a:rPr lang="fr-CH" dirty="0" smtClean="0"/>
              <a:t>passerelle, escalier, bardage métallique, menuiseries</a:t>
            </a:r>
          </a:p>
          <a:p>
            <a:pPr marL="214313" indent="-214313"/>
            <a:r>
              <a:rPr lang="fr-CH" dirty="0" smtClean="0"/>
              <a:t>Secondes œuvres intérieur: Salle de bains, cloison acoustique et portes</a:t>
            </a:r>
            <a:endParaRPr lang="fr-CH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310311" y="1738228"/>
            <a:ext cx="10605" cy="2526812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67" y="1661849"/>
            <a:ext cx="3921784" cy="27196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40152" y="2863134"/>
            <a:ext cx="596714" cy="53091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25" dirty="0"/>
              <a:t>16.2m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280251" y="2656021"/>
            <a:ext cx="10474" cy="160901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27270" y="3257612"/>
            <a:ext cx="505962" cy="53091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25" dirty="0"/>
              <a:t>10m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124248" y="4445548"/>
            <a:ext cx="2976513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78600" y="4363997"/>
            <a:ext cx="667808" cy="53091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25" dirty="0"/>
              <a:t>24.65m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8176986" y="1754532"/>
            <a:ext cx="8477" cy="2510509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882521" y="2982191"/>
            <a:ext cx="667808" cy="311624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25" dirty="0"/>
              <a:t>23.4m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248" y="1622390"/>
            <a:ext cx="2730902" cy="2719602"/>
          </a:xfrm>
          <a:prstGeom prst="rect">
            <a:avLst/>
          </a:prstGeom>
        </p:spPr>
      </p:pic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609600" y="-152400"/>
            <a:ext cx="7886700" cy="994172"/>
          </a:xfrm>
        </p:spPr>
        <p:txBody>
          <a:bodyPr/>
          <a:lstStyle/>
          <a:p>
            <a:pPr algn="ctr"/>
            <a:r>
              <a:rPr lang="fr-CH" dirty="0" smtClean="0">
                <a:solidFill>
                  <a:srgbClr val="002060"/>
                </a:solidFill>
              </a:rPr>
              <a:t>SXL8 – Halle d’assemblage (2/2)</a:t>
            </a:r>
            <a:endParaRPr lang="fr-CH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28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780" y="1791061"/>
            <a:ext cx="2725689" cy="1584176"/>
          </a:xfrm>
          <a:prstGeom prst="rect">
            <a:avLst/>
          </a:prstGeom>
        </p:spPr>
      </p:pic>
      <p:pic>
        <p:nvPicPr>
          <p:cNvPr id="4" name="Picture 3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789040"/>
            <a:ext cx="2304256" cy="16561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34250" b="22438"/>
          <a:stretch/>
        </p:blipFill>
        <p:spPr>
          <a:xfrm>
            <a:off x="3943001" y="3212976"/>
            <a:ext cx="3984847" cy="128740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3316" y="1740271"/>
            <a:ext cx="1944216" cy="1116457"/>
          </a:xfrm>
          <a:prstGeom prst="rect">
            <a:avLst/>
          </a:prstGeom>
        </p:spPr>
      </p:pic>
      <p:pic>
        <p:nvPicPr>
          <p:cNvPr id="7" name="Picture 6" descr="image00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798450"/>
            <a:ext cx="1944216" cy="1169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3"/>
          <p:cNvSpPr txBox="1">
            <a:spLocks/>
          </p:cNvSpPr>
          <p:nvPr/>
        </p:nvSpPr>
        <p:spPr>
          <a:xfrm>
            <a:off x="609600" y="-76200"/>
            <a:ext cx="7886700" cy="99417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2060"/>
                </a:solidFill>
              </a:rPr>
              <a:t>B311 – Mesures magnétiques (1/2)</a:t>
            </a:r>
            <a:endParaRPr lang="fr-CH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20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564" y="836712"/>
            <a:ext cx="3803291" cy="5305213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18537" y="331947"/>
            <a:ext cx="3558663" cy="963453"/>
          </a:xfrm>
        </p:spPr>
        <p:txBody>
          <a:bodyPr>
            <a:normAutofit fontScale="90000"/>
          </a:bodyPr>
          <a:lstStyle/>
          <a:p>
            <a:pPr algn="ctr"/>
            <a:r>
              <a:rPr lang="fr-FR" sz="2400" b="1" dirty="0" smtClean="0">
                <a:solidFill>
                  <a:srgbClr val="FF0000"/>
                </a:solidFill>
              </a:rPr>
              <a:t/>
            </a:r>
            <a:br>
              <a:rPr lang="fr-FR" sz="2400" b="1" dirty="0" smtClean="0">
                <a:solidFill>
                  <a:srgbClr val="FF0000"/>
                </a:solidFill>
              </a:rPr>
            </a:br>
            <a:r>
              <a:rPr lang="fr-FR" sz="2400" b="1" dirty="0">
                <a:solidFill>
                  <a:srgbClr val="FF0000"/>
                </a:solidFill>
              </a:rPr>
              <a:t/>
            </a:r>
            <a:br>
              <a:rPr lang="fr-FR" sz="2400" b="1" dirty="0">
                <a:solidFill>
                  <a:srgbClr val="FF0000"/>
                </a:solidFill>
              </a:rPr>
            </a:br>
            <a:r>
              <a:rPr lang="fr-FR" sz="2400" b="1" dirty="0" smtClean="0">
                <a:solidFill>
                  <a:srgbClr val="FF0000"/>
                </a:solidFill>
              </a:rPr>
              <a:t>Activités 2016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800" y="3275986"/>
            <a:ext cx="1547740" cy="1139730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629172"/>
            <a:ext cx="1560612" cy="1197934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629407"/>
            <a:ext cx="1584176" cy="1197699"/>
          </a:xfrm>
          <a:prstGeom prst="rect">
            <a:avLst/>
          </a:prstGeom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8741" y="4629407"/>
            <a:ext cx="1679378" cy="1229475"/>
          </a:xfrm>
          <a:prstGeom prst="rect">
            <a:avLst/>
          </a:prstGeom>
        </p:spPr>
      </p:pic>
      <p:sp>
        <p:nvSpPr>
          <p:cNvPr id="13" name="Right Brace 12"/>
          <p:cNvSpPr/>
          <p:nvPr/>
        </p:nvSpPr>
        <p:spPr>
          <a:xfrm>
            <a:off x="3677294" y="4540896"/>
            <a:ext cx="216024" cy="1317986"/>
          </a:xfrm>
          <a:prstGeom prst="rightBrace">
            <a:avLst>
              <a:gd name="adj1" fmla="val 43315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6854" y="2100160"/>
            <a:ext cx="1547740" cy="1009953"/>
          </a:xfrm>
          <a:prstGeom prst="rect">
            <a:avLst/>
          </a:prstGeom>
        </p:spPr>
      </p:pic>
      <p:sp>
        <p:nvSpPr>
          <p:cNvPr id="17" name="Right Brace 16"/>
          <p:cNvSpPr/>
          <p:nvPr/>
        </p:nvSpPr>
        <p:spPr>
          <a:xfrm>
            <a:off x="3727216" y="3356992"/>
            <a:ext cx="121558" cy="791319"/>
          </a:xfrm>
          <a:prstGeom prst="rightBrace">
            <a:avLst>
              <a:gd name="adj1" fmla="val 43316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Brace 17"/>
          <p:cNvSpPr/>
          <p:nvPr/>
        </p:nvSpPr>
        <p:spPr>
          <a:xfrm>
            <a:off x="3714965" y="2369380"/>
            <a:ext cx="121558" cy="791319"/>
          </a:xfrm>
          <a:prstGeom prst="rightBrace">
            <a:avLst>
              <a:gd name="adj1" fmla="val 43316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Screen Clippi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94264" y="1765301"/>
            <a:ext cx="1516261" cy="1274535"/>
          </a:xfrm>
          <a:prstGeom prst="rect">
            <a:avLst/>
          </a:prstGeom>
        </p:spPr>
      </p:pic>
      <p:pic>
        <p:nvPicPr>
          <p:cNvPr id="21" name="Picture 20" descr="Screen Clippi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13291" y="3343526"/>
            <a:ext cx="1074884" cy="1059740"/>
          </a:xfrm>
          <a:prstGeom prst="rect">
            <a:avLst/>
          </a:prstGeom>
        </p:spPr>
      </p:pic>
      <p:pic>
        <p:nvPicPr>
          <p:cNvPr id="22" name="Picture 21" descr="Screen Clippi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926" y="3301585"/>
            <a:ext cx="1544131" cy="1143622"/>
          </a:xfrm>
          <a:prstGeom prst="rect">
            <a:avLst/>
          </a:prstGeom>
        </p:spPr>
      </p:pic>
      <p:pic>
        <p:nvPicPr>
          <p:cNvPr id="23" name="Picture 22" descr="Screen Clippin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0944" y="2007803"/>
            <a:ext cx="1550113" cy="1152896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3900865" y="3200689"/>
            <a:ext cx="5135631" cy="122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905048" y="4509909"/>
            <a:ext cx="5135631" cy="122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le 3"/>
          <p:cNvSpPr txBox="1">
            <a:spLocks/>
          </p:cNvSpPr>
          <p:nvPr/>
        </p:nvSpPr>
        <p:spPr>
          <a:xfrm>
            <a:off x="609600" y="-76200"/>
            <a:ext cx="7886700" cy="99417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2060"/>
                </a:solidFill>
              </a:rPr>
              <a:t>B311 – Mesures magnétiques (2/2)</a:t>
            </a:r>
            <a:endParaRPr lang="fr-CH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06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(1/6)</a:t>
            </a:r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05000" y="900000"/>
            <a:ext cx="5204173" cy="2935478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417" y="4212928"/>
            <a:ext cx="3240360" cy="19289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30747" y="4049916"/>
            <a:ext cx="3685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Underground Structures at Point 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964" y="4241735"/>
            <a:ext cx="3558836" cy="200739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856836" y="3865250"/>
            <a:ext cx="36856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Underground Structures at Point </a:t>
            </a:r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9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(2/6)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825" y="4293096"/>
            <a:ext cx="3683212" cy="188261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929" y="1605709"/>
            <a:ext cx="3289000" cy="25796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03648" y="1052736"/>
            <a:ext cx="259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Surface Works @ P1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652120" y="1080637"/>
            <a:ext cx="2592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Surface Works @ P5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1508633"/>
            <a:ext cx="2952327" cy="2615861"/>
          </a:xfrm>
          <a:prstGeom prst="rect">
            <a:avLst/>
          </a:prstGeom>
        </p:spPr>
      </p:pic>
      <p:pic>
        <p:nvPicPr>
          <p:cNvPr id="21" name="Picture 20" descr="C:\Users\pmattela.CERN\AppData\Local\Microsoft\Windows\Temporary Internet Files\Content.Word\HL-LHC - P5_3D - 160907_0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95769"/>
            <a:ext cx="3192615" cy="1942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115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 8"/>
          <p:cNvGraphicFramePr/>
          <p:nvPr>
            <p:extLst/>
          </p:nvPr>
        </p:nvGraphicFramePr>
        <p:xfrm>
          <a:off x="1475656" y="1290737"/>
          <a:ext cx="5682716" cy="3183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5220072" y="185043"/>
            <a:ext cx="3888432" cy="2545854"/>
            <a:chOff x="5220072" y="19050"/>
            <a:chExt cx="3888432" cy="2545854"/>
          </a:xfrm>
        </p:grpSpPr>
        <p:graphicFrame>
          <p:nvGraphicFramePr>
            <p:cNvPr id="12" name="Diagram 11"/>
            <p:cNvGraphicFramePr/>
            <p:nvPr>
              <p:extLst/>
            </p:nvPr>
          </p:nvGraphicFramePr>
          <p:xfrm>
            <a:off x="5220072" y="19050"/>
            <a:ext cx="3888432" cy="25458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13" name="TextBox 12"/>
            <p:cNvSpPr txBox="1"/>
            <p:nvPr/>
          </p:nvSpPr>
          <p:spPr>
            <a:xfrm>
              <a:off x="7159364" y="424518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solidFill>
                    <a:schemeClr val="accent1">
                      <a:lumMod val="50000"/>
                    </a:schemeClr>
                  </a:solidFill>
                </a:rPr>
                <a:t>WP15</a:t>
              </a:r>
              <a:endParaRPr lang="en-GB" sz="11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03378" y="1151096"/>
              <a:ext cx="576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solidFill>
                    <a:schemeClr val="accent1">
                      <a:lumMod val="50000"/>
                    </a:schemeClr>
                  </a:solidFill>
                </a:rPr>
                <a:t>PO</a:t>
              </a:r>
              <a:endParaRPr lang="en-GB" sz="11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13800" y="1914027"/>
              <a:ext cx="71489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100" dirty="0" smtClean="0">
                  <a:solidFill>
                    <a:schemeClr val="accent1">
                      <a:lumMod val="50000"/>
                    </a:schemeClr>
                  </a:solidFill>
                </a:rPr>
                <a:t>SWP17</a:t>
              </a:r>
              <a:endParaRPr lang="en-GB" sz="11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7" name="Right Arrow 26"/>
          <p:cNvSpPr/>
          <p:nvPr/>
        </p:nvSpPr>
        <p:spPr>
          <a:xfrm>
            <a:off x="5074900" y="1332607"/>
            <a:ext cx="648072" cy="303734"/>
          </a:xfrm>
          <a:prstGeom prst="rightArrow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ounded Rectangle 4"/>
          <p:cNvSpPr/>
          <p:nvPr/>
        </p:nvSpPr>
        <p:spPr>
          <a:xfrm>
            <a:off x="612000" y="2943680"/>
            <a:ext cx="6623564" cy="1682194"/>
          </a:xfrm>
          <a:prstGeom prst="roundRect">
            <a:avLst/>
          </a:prstGeom>
          <a:noFill/>
          <a:ln w="254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608132" y="2132856"/>
            <a:ext cx="1658584" cy="598041"/>
            <a:chOff x="608132" y="2132856"/>
            <a:chExt cx="1658584" cy="598041"/>
          </a:xfrm>
        </p:grpSpPr>
        <p:sp>
          <p:nvSpPr>
            <p:cNvPr id="4" name="TextBox 3"/>
            <p:cNvSpPr txBox="1"/>
            <p:nvPr/>
          </p:nvSpPr>
          <p:spPr>
            <a:xfrm>
              <a:off x="608132" y="2204283"/>
              <a:ext cx="1656184" cy="430887"/>
            </a:xfrm>
            <a:prstGeom prst="rect">
              <a:avLst/>
            </a:prstGeom>
            <a:noFill/>
            <a:ln w="25400" cap="rnd">
              <a:noFill/>
              <a:prstDash val="dash"/>
              <a:round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tx2"/>
                  </a:solidFill>
                </a:rPr>
                <a:t>HL-LHC </a:t>
              </a:r>
              <a:endParaRPr lang="en-GB" sz="1100" b="1" dirty="0" smtClean="0">
                <a:solidFill>
                  <a:schemeClr val="tx2"/>
                </a:solidFill>
              </a:endParaRPr>
            </a:p>
            <a:p>
              <a:pPr algn="ctr"/>
              <a:r>
                <a:rPr lang="en-GB" sz="1100" b="1" dirty="0" smtClean="0">
                  <a:solidFill>
                    <a:schemeClr val="tx2"/>
                  </a:solidFill>
                </a:rPr>
                <a:t>Executive Committee</a:t>
              </a:r>
              <a:endParaRPr lang="en-GB" sz="1100" b="1" dirty="0">
                <a:solidFill>
                  <a:schemeClr val="tx2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10532" y="2132856"/>
              <a:ext cx="1656184" cy="598041"/>
            </a:xfrm>
            <a:prstGeom prst="roundRect">
              <a:avLst/>
            </a:prstGeom>
            <a:noFill/>
            <a:ln w="25400"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76394" y="3610059"/>
            <a:ext cx="933400" cy="261610"/>
          </a:xfrm>
          <a:prstGeom prst="rect">
            <a:avLst/>
          </a:prstGeom>
          <a:noFill/>
          <a:ln w="25400" cap="rnd">
            <a:noFill/>
            <a:prstDash val="dash"/>
            <a:round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>
                <a:solidFill>
                  <a:schemeClr val="tx2"/>
                </a:solidFill>
              </a:rPr>
              <a:t>Support</a:t>
            </a:r>
            <a:endParaRPr lang="en-GB" sz="1100" b="1" dirty="0">
              <a:solidFill>
                <a:schemeClr val="tx2"/>
              </a:solidFill>
            </a:endParaRPr>
          </a:p>
        </p:txBody>
      </p:sp>
      <p:cxnSp>
        <p:nvCxnSpPr>
          <p:cNvPr id="10" name="Elbow Connector 9"/>
          <p:cNvCxnSpPr>
            <a:endCxn id="42" idx="1"/>
          </p:cNvCxnSpPr>
          <p:nvPr/>
        </p:nvCxnSpPr>
        <p:spPr>
          <a:xfrm rot="16200000" flipH="1">
            <a:off x="521224" y="4424446"/>
            <a:ext cx="2093894" cy="1111114"/>
          </a:xfrm>
          <a:prstGeom prst="bentConnector2">
            <a:avLst/>
          </a:prstGeom>
          <a:ln>
            <a:solidFill>
              <a:schemeClr val="tx2"/>
            </a:solidFill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339752" y="2419726"/>
            <a:ext cx="648072" cy="0"/>
          </a:xfrm>
          <a:prstGeom prst="straightConnector1">
            <a:avLst/>
          </a:prstGeom>
          <a:ln>
            <a:solidFill>
              <a:schemeClr val="tx2"/>
            </a:solidFill>
            <a:prstDash val="sysDot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195736" y="5672881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b="1" dirty="0" smtClean="0">
                <a:solidFill>
                  <a:schemeClr val="tx2"/>
                </a:solidFill>
              </a:rPr>
              <a:t>IPT-PI	Procurement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b="1" dirty="0" smtClean="0">
                <a:solidFill>
                  <a:schemeClr val="tx2"/>
                </a:solidFill>
              </a:rPr>
              <a:t>DG-LS	Legal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b="1" dirty="0" smtClean="0">
                <a:solidFill>
                  <a:schemeClr val="tx2"/>
                </a:solidFill>
              </a:rPr>
              <a:t>HSE-SEE	</a:t>
            </a:r>
            <a:r>
              <a:rPr lang="fr-CH" sz="1100" b="1" dirty="0" err="1" smtClean="0">
                <a:solidFill>
                  <a:schemeClr val="tx2"/>
                </a:solidFill>
              </a:rPr>
              <a:t>Health</a:t>
            </a:r>
            <a:r>
              <a:rPr lang="fr-CH" sz="1100" b="1" dirty="0" smtClean="0">
                <a:solidFill>
                  <a:schemeClr val="tx2"/>
                </a:solidFill>
              </a:rPr>
              <a:t> &amp; </a:t>
            </a:r>
            <a:r>
              <a:rPr lang="fr-CH" sz="1100" b="1" dirty="0" err="1" smtClean="0">
                <a:solidFill>
                  <a:schemeClr val="tx2"/>
                </a:solidFill>
              </a:rPr>
              <a:t>Safety</a:t>
            </a:r>
            <a:endParaRPr lang="fr-CH" sz="1100" b="1" dirty="0" smtClean="0">
              <a:solidFill>
                <a:schemeClr val="tx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b="1" dirty="0" smtClean="0">
                <a:solidFill>
                  <a:schemeClr val="tx2"/>
                </a:solidFill>
              </a:rPr>
              <a:t>…</a:t>
            </a:r>
            <a:endParaRPr lang="en-GB" sz="1100" b="1" dirty="0">
              <a:solidFill>
                <a:schemeClr val="tx2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2123728" y="5600563"/>
            <a:ext cx="2376264" cy="852773"/>
          </a:xfrm>
          <a:prstGeom prst="roundRect">
            <a:avLst/>
          </a:prstGeom>
          <a:noFill/>
          <a:ln w="25400"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1675778" y="4802838"/>
            <a:ext cx="5184576" cy="26161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sz="1100" dirty="0" err="1" smtClean="0">
                <a:solidFill>
                  <a:schemeClr val="bg1"/>
                </a:solidFill>
              </a:rPr>
              <a:t>Fellow</a:t>
            </a:r>
            <a:r>
              <a:rPr lang="fr-CH" sz="1100" dirty="0" smtClean="0">
                <a:solidFill>
                  <a:schemeClr val="bg1"/>
                </a:solidFill>
              </a:rPr>
              <a:t> </a:t>
            </a:r>
            <a:r>
              <a:rPr lang="fr-CH" sz="1100" dirty="0" err="1" smtClean="0">
                <a:solidFill>
                  <a:schemeClr val="bg1"/>
                </a:solidFill>
              </a:rPr>
              <a:t>Engineers</a:t>
            </a:r>
            <a:r>
              <a:rPr lang="fr-CH" sz="1100" dirty="0" smtClean="0">
                <a:solidFill>
                  <a:schemeClr val="bg1"/>
                </a:solidFill>
              </a:rPr>
              <a:t>, CAD designers, Site </a:t>
            </a:r>
            <a:r>
              <a:rPr lang="fr-CH" sz="1100" dirty="0" err="1" smtClean="0">
                <a:solidFill>
                  <a:schemeClr val="bg1"/>
                </a:solidFill>
              </a:rPr>
              <a:t>Supervisors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33411" y="5039067"/>
            <a:ext cx="2936427" cy="215444"/>
          </a:xfrm>
          <a:prstGeom prst="rect">
            <a:avLst/>
          </a:prstGeom>
          <a:solidFill>
            <a:schemeClr val="lt1">
              <a:alpha val="9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fr-CH" sz="800" dirty="0" smtClean="0">
                <a:solidFill>
                  <a:schemeClr val="accent1">
                    <a:lumMod val="50000"/>
                  </a:schemeClr>
                </a:solidFill>
              </a:rPr>
              <a:t>Pedro Ortega, Charly Gasnier, Ludovic Barthelemy &amp; </a:t>
            </a:r>
            <a:r>
              <a:rPr lang="fr-CH" sz="800" dirty="0" err="1" smtClean="0">
                <a:solidFill>
                  <a:schemeClr val="accent1">
                    <a:lumMod val="50000"/>
                  </a:schemeClr>
                </a:solidFill>
              </a:rPr>
              <a:t>others</a:t>
            </a:r>
            <a:endParaRPr lang="en-GB" sz="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(3/6)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974784"/>
            <a:ext cx="1378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smtClean="0"/>
              <a:t>Team: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8834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536" y="1185657"/>
            <a:ext cx="8320670" cy="469161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5005137"/>
            <a:ext cx="4752975" cy="784225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100" b="1" u="sng" dirty="0" smtClean="0">
                <a:solidFill>
                  <a:schemeClr val="tx1"/>
                </a:solidFill>
              </a:rPr>
              <a:t>Point 1 - ATLAS:</a:t>
            </a:r>
            <a:endParaRPr lang="en-US" sz="1100" b="1" u="sng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100" b="1" dirty="0">
                <a:solidFill>
                  <a:schemeClr val="tx1"/>
                </a:solidFill>
              </a:rPr>
              <a:t>1a : Architect </a:t>
            </a:r>
            <a:r>
              <a:rPr lang="en-US" sz="1100" b="1" dirty="0" smtClean="0">
                <a:solidFill>
                  <a:schemeClr val="tx1"/>
                </a:solidFill>
              </a:rPr>
              <a:t>for </a:t>
            </a:r>
            <a:r>
              <a:rPr lang="en-US" sz="1100" b="1" dirty="0">
                <a:solidFill>
                  <a:schemeClr val="tx1"/>
                </a:solidFill>
              </a:rPr>
              <a:t>building permit submission (CH)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100" b="1" dirty="0">
                <a:solidFill>
                  <a:schemeClr val="tx1"/>
                </a:solidFill>
              </a:rPr>
              <a:t>1b : </a:t>
            </a:r>
            <a:r>
              <a:rPr lang="en-US" sz="1100" b="1" dirty="0" smtClean="0">
                <a:solidFill>
                  <a:schemeClr val="tx1"/>
                </a:solidFill>
              </a:rPr>
              <a:t>Consultant </a:t>
            </a:r>
            <a:r>
              <a:rPr lang="en-US" sz="1100" b="1" dirty="0">
                <a:solidFill>
                  <a:schemeClr val="tx1"/>
                </a:solidFill>
              </a:rPr>
              <a:t>for </a:t>
            </a:r>
            <a:r>
              <a:rPr lang="en-US" sz="1100" b="1" dirty="0" smtClean="0">
                <a:solidFill>
                  <a:schemeClr val="tx1"/>
                </a:solidFill>
              </a:rPr>
              <a:t>design </a:t>
            </a:r>
            <a:r>
              <a:rPr lang="en-US" sz="1100" b="1" dirty="0">
                <a:solidFill>
                  <a:schemeClr val="tx1"/>
                </a:solidFill>
              </a:rPr>
              <a:t>of underground and </a:t>
            </a:r>
            <a:r>
              <a:rPr lang="en-US" sz="1100" b="1" dirty="0" smtClean="0">
                <a:solidFill>
                  <a:schemeClr val="tx1"/>
                </a:solidFill>
              </a:rPr>
              <a:t>surface works</a:t>
            </a:r>
            <a:endParaRPr lang="en-US" sz="1100" b="1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100" b="1" dirty="0">
                <a:solidFill>
                  <a:schemeClr val="tx1"/>
                </a:solidFill>
              </a:rPr>
              <a:t>1c : Contractor for underground and surface works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8186" y="1162381"/>
            <a:ext cx="4773612" cy="769441"/>
          </a:xfrm>
          <a:prstGeom prst="rect">
            <a:avLst/>
          </a:prstGeom>
          <a:solidFill>
            <a:srgbClr val="FFC000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1100" b="1" u="sng" dirty="0" smtClean="0">
                <a:solidFill>
                  <a:schemeClr val="tx1"/>
                </a:solidFill>
              </a:rPr>
              <a:t>Point 5 - CMS:</a:t>
            </a:r>
            <a:endParaRPr lang="en-US" sz="1100" b="1" u="sng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5a </a:t>
            </a:r>
            <a:r>
              <a:rPr lang="en-US" sz="1100" b="1" dirty="0">
                <a:solidFill>
                  <a:schemeClr val="tx1"/>
                </a:solidFill>
              </a:rPr>
              <a:t>: Architect </a:t>
            </a:r>
            <a:r>
              <a:rPr lang="en-US" sz="1100" b="1" dirty="0" smtClean="0">
                <a:solidFill>
                  <a:schemeClr val="tx1"/>
                </a:solidFill>
              </a:rPr>
              <a:t>for </a:t>
            </a:r>
            <a:r>
              <a:rPr lang="en-US" sz="1100" b="1" dirty="0">
                <a:solidFill>
                  <a:schemeClr val="tx1"/>
                </a:solidFill>
              </a:rPr>
              <a:t>building permit submission (F)</a:t>
            </a: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5b </a:t>
            </a:r>
            <a:r>
              <a:rPr lang="en-US" sz="1100" b="1" dirty="0">
                <a:solidFill>
                  <a:schemeClr val="tx1"/>
                </a:solidFill>
              </a:rPr>
              <a:t>: </a:t>
            </a:r>
            <a:r>
              <a:rPr lang="en-US" sz="1100" b="1" dirty="0" smtClean="0">
                <a:solidFill>
                  <a:schemeClr val="tx1"/>
                </a:solidFill>
              </a:rPr>
              <a:t>Consultant </a:t>
            </a:r>
            <a:r>
              <a:rPr lang="en-US" sz="1100" b="1" dirty="0">
                <a:solidFill>
                  <a:schemeClr val="tx1"/>
                </a:solidFill>
              </a:rPr>
              <a:t>for </a:t>
            </a:r>
            <a:r>
              <a:rPr lang="en-US" sz="1100" b="1" dirty="0" smtClean="0">
                <a:solidFill>
                  <a:schemeClr val="tx1"/>
                </a:solidFill>
              </a:rPr>
              <a:t>design </a:t>
            </a:r>
            <a:r>
              <a:rPr lang="en-US" sz="1100" b="1" dirty="0">
                <a:solidFill>
                  <a:schemeClr val="tx1"/>
                </a:solidFill>
              </a:rPr>
              <a:t>of underground and </a:t>
            </a:r>
            <a:r>
              <a:rPr lang="en-US" sz="1100" b="1" dirty="0" smtClean="0">
                <a:solidFill>
                  <a:schemeClr val="tx1"/>
                </a:solidFill>
              </a:rPr>
              <a:t>surface works</a:t>
            </a:r>
            <a:endParaRPr lang="en-US" sz="11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5c </a:t>
            </a:r>
            <a:r>
              <a:rPr lang="en-US" sz="1100" b="1" dirty="0">
                <a:solidFill>
                  <a:schemeClr val="tx1"/>
                </a:solidFill>
              </a:rPr>
              <a:t>: Contractor for underground and surface </a:t>
            </a:r>
            <a:r>
              <a:rPr lang="en-US" sz="1100" b="1" dirty="0" smtClean="0">
                <a:solidFill>
                  <a:schemeClr val="tx1"/>
                </a:solidFill>
              </a:rPr>
              <a:t>works</a:t>
            </a:r>
            <a:endParaRPr lang="en-US" u="sng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74471" y="133802"/>
            <a:ext cx="7162800" cy="685800"/>
          </a:xfrm>
        </p:spPr>
        <p:txBody>
          <a:bodyPr/>
          <a:lstStyle/>
          <a:p>
            <a:r>
              <a:rPr lang="fr-CH" dirty="0" smtClean="0"/>
              <a:t>HL-LHC (4/6)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097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391400" cy="685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Mandate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984079"/>
            <a:ext cx="8686800" cy="5581974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The PO Section is in charge of managing and carrying out large civil engineering projects directly related to accelerators and experiments (“machine projects”). 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The Project Office operates </a:t>
            </a:r>
            <a:r>
              <a:rPr lang="en-GB" dirty="0" smtClean="0"/>
              <a:t>from </a:t>
            </a:r>
            <a:r>
              <a:rPr lang="en-GB" dirty="0"/>
              <a:t>providing support functions to project managers in the form of training, software, templates, etc., to actually being responsible for the results of projects.  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/>
              <a:t>This includes: </a:t>
            </a:r>
          </a:p>
          <a:p>
            <a:pPr marL="36576" indent="0">
              <a:buNone/>
            </a:pPr>
            <a:r>
              <a:rPr lang="en-GB" dirty="0" smtClean="0"/>
              <a:t>	- </a:t>
            </a:r>
            <a:r>
              <a:rPr lang="en-GB" dirty="0"/>
              <a:t>providing  training and mentoring in project </a:t>
            </a:r>
            <a:r>
              <a:rPr lang="en-GB" dirty="0" smtClean="0"/>
              <a:t>management, best 	practices</a:t>
            </a:r>
            <a:r>
              <a:rPr lang="en-GB" dirty="0"/>
              <a:t>, </a:t>
            </a:r>
          </a:p>
          <a:p>
            <a:pPr marL="36576" indent="0">
              <a:buNone/>
            </a:pPr>
            <a:r>
              <a:rPr lang="en-GB" dirty="0"/>
              <a:t>	</a:t>
            </a:r>
            <a:r>
              <a:rPr lang="en-GB" dirty="0" smtClean="0"/>
              <a:t>- creation </a:t>
            </a:r>
            <a:r>
              <a:rPr lang="en-GB" dirty="0"/>
              <a:t>of methodology templates for use by project </a:t>
            </a:r>
            <a:r>
              <a:rPr lang="en-GB" dirty="0" smtClean="0"/>
              <a:t>	managers</a:t>
            </a:r>
            <a:r>
              <a:rPr lang="en-GB" dirty="0"/>
              <a:t>, </a:t>
            </a:r>
          </a:p>
          <a:p>
            <a:pPr marL="36576" indent="0">
              <a:buNone/>
            </a:pPr>
            <a:r>
              <a:rPr lang="en-GB" dirty="0" smtClean="0"/>
              <a:t>	- </a:t>
            </a:r>
            <a:r>
              <a:rPr lang="en-GB" dirty="0"/>
              <a:t>providing  an infrastructure for centralized status and </a:t>
            </a:r>
            <a:r>
              <a:rPr lang="en-GB" dirty="0" smtClean="0"/>
              <a:t>	budget </a:t>
            </a:r>
            <a:r>
              <a:rPr lang="en-GB" dirty="0"/>
              <a:t>reporting, </a:t>
            </a:r>
          </a:p>
          <a:p>
            <a:pPr marL="36576" indent="0">
              <a:buNone/>
            </a:pPr>
            <a:r>
              <a:rPr lang="en-GB" dirty="0" smtClean="0"/>
              <a:t>	- </a:t>
            </a:r>
            <a:r>
              <a:rPr lang="en-GB" dirty="0"/>
              <a:t>and  completion of projects from inception to implementation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52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58" y="925230"/>
            <a:ext cx="4396030" cy="2791802"/>
          </a:xfrm>
        </p:spPr>
      </p:pic>
      <p:sp>
        <p:nvSpPr>
          <p:cNvPr id="7" name="TextBox 6"/>
          <p:cNvSpPr txBox="1"/>
          <p:nvPr/>
        </p:nvSpPr>
        <p:spPr>
          <a:xfrm>
            <a:off x="7236296" y="6182556"/>
            <a:ext cx="15412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 smtClean="0"/>
              <a:t>Point 5 image by LAP</a:t>
            </a:r>
            <a:endParaRPr lang="en-GB" sz="1000" dirty="0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4" r="4176"/>
          <a:stretch/>
        </p:blipFill>
        <p:spPr>
          <a:xfrm>
            <a:off x="3563888" y="3885806"/>
            <a:ext cx="5213656" cy="26246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8942" y="1104606"/>
            <a:ext cx="4087858" cy="26124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319" y="3850101"/>
            <a:ext cx="2253361" cy="235416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(5/6)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892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391400" cy="685800"/>
          </a:xfrm>
        </p:spPr>
        <p:txBody>
          <a:bodyPr/>
          <a:lstStyle/>
          <a:p>
            <a:r>
              <a:rPr lang="fr-CH" dirty="0" smtClean="0"/>
              <a:t>HL-LHC (6/6) </a:t>
            </a:r>
            <a:br>
              <a:rPr lang="fr-CH" dirty="0" smtClean="0"/>
            </a:br>
            <a:r>
              <a:rPr lang="fr-CH" dirty="0" smtClean="0"/>
              <a:t>2016 / 2017 </a:t>
            </a:r>
            <a:r>
              <a:rPr lang="fr-CH" dirty="0" err="1" smtClean="0"/>
              <a:t>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Progress in 2016:</a:t>
            </a:r>
          </a:p>
          <a:p>
            <a:pPr lvl="1">
              <a:buFont typeface="Arial" panose="020B0604020202020204" pitchFamily="34" charset="0"/>
              <a:buChar char="̶"/>
            </a:pPr>
            <a:r>
              <a:rPr lang="fr-CH" dirty="0" err="1"/>
              <a:t>Finalised</a:t>
            </a:r>
            <a:r>
              <a:rPr lang="fr-CH" dirty="0"/>
              <a:t> CERN civil engineering </a:t>
            </a:r>
            <a:r>
              <a:rPr lang="fr-CH" dirty="0" err="1"/>
              <a:t>layouts</a:t>
            </a:r>
            <a:r>
              <a:rPr lang="fr-CH" dirty="0" smtClean="0"/>
              <a:t>;</a:t>
            </a:r>
          </a:p>
          <a:p>
            <a:pPr lvl="1">
              <a:buFont typeface="Arial" panose="020B0604020202020204" pitchFamily="34" charset="0"/>
              <a:buChar char="̶"/>
            </a:pPr>
            <a:r>
              <a:rPr lang="fr-CH" dirty="0" err="1" smtClean="0"/>
              <a:t>Appointed</a:t>
            </a:r>
            <a:r>
              <a:rPr lang="fr-CH" dirty="0" smtClean="0"/>
              <a:t> civil engineering consultants;</a:t>
            </a:r>
          </a:p>
          <a:p>
            <a:pPr lvl="1">
              <a:buFont typeface="Arial" panose="020B0604020202020204" pitchFamily="34" charset="0"/>
              <a:buChar char="̶"/>
            </a:pPr>
            <a:r>
              <a:rPr lang="fr-CH" dirty="0" err="1"/>
              <a:t>Submitted</a:t>
            </a:r>
            <a:r>
              <a:rPr lang="fr-CH" dirty="0"/>
              <a:t> building permit applications</a:t>
            </a:r>
            <a:r>
              <a:rPr lang="fr-CH" dirty="0" smtClean="0"/>
              <a:t>;</a:t>
            </a:r>
          </a:p>
          <a:p>
            <a:pPr lvl="1">
              <a:buFont typeface="Arial" panose="020B0604020202020204" pitchFamily="34" charset="0"/>
              <a:buChar char="̶"/>
            </a:pPr>
            <a:r>
              <a:rPr lang="fr-CH" dirty="0" err="1" smtClean="0"/>
              <a:t>Completed</a:t>
            </a:r>
            <a:r>
              <a:rPr lang="fr-CH" dirty="0" smtClean="0"/>
              <a:t> </a:t>
            </a:r>
            <a:r>
              <a:rPr lang="fr-CH" dirty="0" err="1" smtClean="0"/>
              <a:t>preliminary</a:t>
            </a:r>
            <a:r>
              <a:rPr lang="fr-CH" dirty="0" smtClean="0"/>
              <a:t> design;</a:t>
            </a:r>
          </a:p>
          <a:p>
            <a:pPr lvl="1">
              <a:buFont typeface="Arial" panose="020B0604020202020204" pitchFamily="34" charset="0"/>
              <a:buChar char="̶"/>
            </a:pPr>
            <a:r>
              <a:rPr lang="fr-CH" dirty="0" err="1" smtClean="0"/>
              <a:t>Started</a:t>
            </a:r>
            <a:r>
              <a:rPr lang="fr-CH" dirty="0" smtClean="0"/>
              <a:t> tender design;</a:t>
            </a:r>
          </a:p>
          <a:p>
            <a:pPr lvl="1">
              <a:buFont typeface="Arial" panose="020B0604020202020204" pitchFamily="34" charset="0"/>
              <a:buChar char="̶"/>
            </a:pPr>
            <a:endParaRPr lang="fr-CH" dirty="0" smtClean="0"/>
          </a:p>
          <a:p>
            <a:r>
              <a:rPr lang="fr-CH" dirty="0" smtClean="0"/>
              <a:t>Look </a:t>
            </a:r>
            <a:r>
              <a:rPr lang="fr-CH" dirty="0" err="1" smtClean="0"/>
              <a:t>ahead</a:t>
            </a:r>
            <a:r>
              <a:rPr lang="fr-CH" dirty="0" smtClean="0"/>
              <a:t> for 2017:</a:t>
            </a:r>
            <a:endParaRPr lang="fr-CH" dirty="0"/>
          </a:p>
          <a:p>
            <a:pPr lvl="1">
              <a:buFont typeface="Arial" panose="020B0604020202020204" pitchFamily="34" charset="0"/>
              <a:buChar char="̶"/>
            </a:pPr>
            <a:r>
              <a:rPr lang="fr-CH" dirty="0" smtClean="0"/>
              <a:t>Complete </a:t>
            </a:r>
            <a:r>
              <a:rPr lang="fr-CH" dirty="0"/>
              <a:t>tender design</a:t>
            </a:r>
            <a:r>
              <a:rPr lang="fr-CH" dirty="0" smtClean="0"/>
              <a:t>;</a:t>
            </a:r>
            <a:endParaRPr lang="fr-CH" dirty="0"/>
          </a:p>
          <a:p>
            <a:pPr lvl="1">
              <a:buFont typeface="Arial" panose="020B0604020202020204" pitchFamily="34" charset="0"/>
              <a:buChar char="̶"/>
            </a:pPr>
            <a:r>
              <a:rPr lang="fr-CH" dirty="0" smtClean="0"/>
              <a:t>Tender </a:t>
            </a:r>
            <a:r>
              <a:rPr lang="fr-CH" dirty="0" smtClean="0"/>
              <a:t>for CE </a:t>
            </a:r>
            <a:r>
              <a:rPr lang="fr-CH" dirty="0" err="1" smtClean="0"/>
              <a:t>works</a:t>
            </a:r>
            <a:r>
              <a:rPr lang="fr-CH" dirty="0" smtClean="0"/>
              <a:t> </a:t>
            </a:r>
            <a:r>
              <a:rPr lang="fr-CH" dirty="0" err="1" smtClean="0"/>
              <a:t>procedures</a:t>
            </a:r>
            <a:r>
              <a:rPr lang="fr-CH" dirty="0" smtClean="0"/>
              <a:t> at </a:t>
            </a:r>
            <a:r>
              <a:rPr lang="fr-CH" dirty="0" smtClean="0"/>
              <a:t>Point 1/5;</a:t>
            </a:r>
          </a:p>
          <a:p>
            <a:pPr lvl="1">
              <a:buFont typeface="Arial" panose="020B0604020202020204" pitchFamily="34" charset="0"/>
              <a:buChar char="̶"/>
            </a:pPr>
            <a:r>
              <a:rPr lang="fr-CH" dirty="0" smtClean="0"/>
              <a:t>Start construction design of underground </a:t>
            </a:r>
            <a:r>
              <a:rPr lang="fr-CH" dirty="0" err="1" smtClean="0"/>
              <a:t>works</a:t>
            </a:r>
            <a:r>
              <a:rPr lang="fr-CH" dirty="0" smtClean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52896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71800" y="15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8215" t="22834" r="11930" b="19334"/>
          <a:stretch/>
        </p:blipFill>
        <p:spPr>
          <a:xfrm>
            <a:off x="3886200" y="1012864"/>
            <a:ext cx="4927242" cy="2963177"/>
          </a:xfrm>
          <a:prstGeom prst="rect">
            <a:avLst/>
          </a:prstGeom>
        </p:spPr>
      </p:pic>
      <p:pic>
        <p:nvPicPr>
          <p:cNvPr id="23" name="Picture 22"/>
          <p:cNvPicPr/>
          <p:nvPr/>
        </p:nvPicPr>
        <p:blipFill rotWithShape="1">
          <a:blip r:embed="rId4"/>
          <a:srcRect l="30253" t="17317" r="34289" b="8935"/>
          <a:stretch/>
        </p:blipFill>
        <p:spPr bwMode="auto">
          <a:xfrm>
            <a:off x="344352" y="1282383"/>
            <a:ext cx="3159224" cy="40897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Picture 25"/>
          <p:cNvPicPr/>
          <p:nvPr/>
        </p:nvPicPr>
        <p:blipFill>
          <a:blip r:embed="rId5"/>
          <a:stretch>
            <a:fillRect/>
          </a:stretch>
        </p:blipFill>
        <p:spPr>
          <a:xfrm>
            <a:off x="2308940" y="3128010"/>
            <a:ext cx="3352800" cy="25310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l="11562" t="8103" r="10000"/>
          <a:stretch/>
        </p:blipFill>
        <p:spPr>
          <a:xfrm>
            <a:off x="5853052" y="3976041"/>
            <a:ext cx="3191887" cy="2259330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 rotWithShape="1">
          <a:blip r:embed="rId7"/>
          <a:srcRect l="20689" t="38544" r="1955" b="17043"/>
          <a:stretch/>
        </p:blipFill>
        <p:spPr bwMode="auto">
          <a:xfrm>
            <a:off x="6160632" y="2864252"/>
            <a:ext cx="2881312" cy="102962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152764" y="5430064"/>
            <a:ext cx="8930276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 2016: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Avant-projet -&gt; IPP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Etude préliminaire avec intégration et DOP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Sondage géotechnique. DR et consultation BE. DO-30307/SMB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974471" y="133802"/>
            <a:ext cx="7162800" cy="685800"/>
          </a:xfrm>
        </p:spPr>
        <p:txBody>
          <a:bodyPr/>
          <a:lstStyle/>
          <a:p>
            <a:r>
              <a:rPr lang="fr-CH" sz="2800" dirty="0" smtClean="0"/>
              <a:t>SFA 181 – Tour refroidissement point 1.8 (1/2)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620325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71800" y="15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213724" y="4800600"/>
            <a:ext cx="893027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 2017: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/>
              <a:t>Approbation final IPP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Etude génie civil (AP, AO, EXE)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Permis construire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Consultation des entreprises. FC du Sept-17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Démarrage chantier en Oct-17 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fr-FR" b="1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 smtClean="0"/>
              <a:t>SFA 181 – Tour refroidissement point 1.8 (2/2)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602" t="12000" r="2697" b="25333"/>
          <a:stretch/>
        </p:blipFill>
        <p:spPr>
          <a:xfrm>
            <a:off x="0" y="990600"/>
            <a:ext cx="9144000" cy="3889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1498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71800" y="15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914764" y="-191363"/>
            <a:ext cx="899123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 smtClean="0"/>
          </a:p>
          <a:p>
            <a:r>
              <a:rPr lang="fr-F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SM18 – Extension for RF au Point 1.8 (1/2)</a:t>
            </a:r>
            <a:endParaRPr lang="fr-FR" sz="3200" dirty="0"/>
          </a:p>
        </p:txBody>
      </p:sp>
      <p:sp>
        <p:nvSpPr>
          <p:cNvPr id="24" name="TextBox 23"/>
          <p:cNvSpPr txBox="1"/>
          <p:nvPr/>
        </p:nvSpPr>
        <p:spPr>
          <a:xfrm>
            <a:off x="137524" y="5334000"/>
            <a:ext cx="893027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 2016: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Avant-projet -&gt; IPP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Etude préliminaire avec intégration et DOP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8285" t="22666" r="11895" b="19333"/>
          <a:stretch/>
        </p:blipFill>
        <p:spPr>
          <a:xfrm>
            <a:off x="3810000" y="808713"/>
            <a:ext cx="4932000" cy="29763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0539" t="16445" r="10927" b="12444"/>
          <a:stretch/>
        </p:blipFill>
        <p:spPr>
          <a:xfrm>
            <a:off x="286114" y="1096491"/>
            <a:ext cx="3835400" cy="24769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560" y="3635929"/>
            <a:ext cx="2453640" cy="153352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" y="3633787"/>
            <a:ext cx="2461260" cy="15382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/>
          <a:srcRect l="11771" t="8620" r="10625" b="1897"/>
          <a:stretch/>
        </p:blipFill>
        <p:spPr>
          <a:xfrm>
            <a:off x="5238386" y="3471809"/>
            <a:ext cx="3531870" cy="24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21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602" t="11999" r="2282" b="25334"/>
          <a:stretch/>
        </p:blipFill>
        <p:spPr>
          <a:xfrm>
            <a:off x="0" y="928816"/>
            <a:ext cx="9144000" cy="38717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71800" y="15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160384" y="4718953"/>
            <a:ext cx="911315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 2017: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/>
              <a:t>Sondage géotechnique. DR pour étude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Consultation BE. DO-3XXXX/SMB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Approbation final IPP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Etude génie civil (AP, AO, EXE)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Permis construire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fr-FR" b="1" dirty="0" smtClean="0"/>
              <a:t>Consultation des entreprises. FC du Dec-17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14764" y="-191363"/>
            <a:ext cx="8991236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 smtClean="0"/>
          </a:p>
          <a:p>
            <a:r>
              <a:rPr lang="fr-F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SM18 – Extension for RF au Point 1.8 (2/2)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92935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0370" y="76200"/>
            <a:ext cx="7886700" cy="994172"/>
          </a:xfrm>
        </p:spPr>
        <p:txBody>
          <a:bodyPr/>
          <a:lstStyle/>
          <a:p>
            <a:pPr algn="ctr"/>
            <a:r>
              <a:rPr lang="fr-CH" sz="3200" dirty="0" smtClean="0">
                <a:solidFill>
                  <a:srgbClr val="002060"/>
                </a:solidFill>
              </a:rPr>
              <a:t>MEQ59 – Nouvelle plateforme pour SVC (1/2)</a:t>
            </a:r>
            <a:endParaRPr lang="fr-CH" sz="32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163" y="1670241"/>
            <a:ext cx="6093948" cy="35869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2328" y="1554283"/>
            <a:ext cx="2671802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25" b="1" dirty="0"/>
              <a:t>Objet du projet:</a:t>
            </a:r>
          </a:p>
          <a:p>
            <a:endParaRPr lang="fr-CH" sz="1425" dirty="0"/>
          </a:p>
          <a:p>
            <a:r>
              <a:rPr lang="fr-CH" sz="1425" dirty="0"/>
              <a:t>Pendant LS1 le réseau électrique du site de Meyrin a été séparé en machine et général. Actuellement, le réseau machine n’a pas d’installation </a:t>
            </a:r>
            <a:r>
              <a:rPr lang="fr-CH" sz="1425" dirty="0" err="1"/>
              <a:t>Static</a:t>
            </a:r>
            <a:r>
              <a:rPr lang="fr-CH" sz="1425" dirty="0"/>
              <a:t> Var </a:t>
            </a:r>
            <a:r>
              <a:rPr lang="fr-CH" sz="1425" dirty="0" err="1"/>
              <a:t>Compensator</a:t>
            </a:r>
            <a:r>
              <a:rPr lang="fr-CH" sz="1425" dirty="0"/>
              <a:t>. Le nouveau SVC va assurer le qualité de puissance électrique (compensation de puissance électrique, stabilisation de tension et filtrage harmonique). </a:t>
            </a:r>
          </a:p>
          <a:p>
            <a:endParaRPr lang="fr-CH" sz="1425" dirty="0"/>
          </a:p>
          <a:p>
            <a:endParaRPr lang="fr-CH" sz="1425" dirty="0"/>
          </a:p>
          <a:p>
            <a:endParaRPr lang="fr-CH" sz="1425" dirty="0"/>
          </a:p>
        </p:txBody>
      </p:sp>
      <p:sp>
        <p:nvSpPr>
          <p:cNvPr id="3" name="TextBox 2"/>
          <p:cNvSpPr txBox="1"/>
          <p:nvPr/>
        </p:nvSpPr>
        <p:spPr>
          <a:xfrm>
            <a:off x="4180198" y="5315826"/>
            <a:ext cx="4963802" cy="1188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425" dirty="0"/>
              <a:t>Valeur du projet: CHF 2.5M (CHF 7M total)</a:t>
            </a:r>
          </a:p>
          <a:p>
            <a:pPr algn="r"/>
            <a:r>
              <a:rPr lang="fr-CH" sz="1425" dirty="0"/>
              <a:t>Planning du réalisation: 07/18 (04/19 global)</a:t>
            </a:r>
          </a:p>
          <a:p>
            <a:pPr algn="r"/>
            <a:r>
              <a:rPr lang="fr-CH" sz="1425" dirty="0"/>
              <a:t>Localisation: Devant bâtiments 112 / 376, entre routes Fermi, Arago</a:t>
            </a:r>
          </a:p>
          <a:p>
            <a:endParaRPr lang="fr-CH" sz="1425" dirty="0"/>
          </a:p>
        </p:txBody>
      </p:sp>
      <p:sp>
        <p:nvSpPr>
          <p:cNvPr id="6" name="TextBox 5"/>
          <p:cNvSpPr txBox="1"/>
          <p:nvPr/>
        </p:nvSpPr>
        <p:spPr>
          <a:xfrm>
            <a:off x="52328" y="4685005"/>
            <a:ext cx="2671802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25" b="1" dirty="0"/>
              <a:t>Etape actuelle:</a:t>
            </a:r>
          </a:p>
          <a:p>
            <a:endParaRPr lang="fr-CH" sz="1425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H" sz="1425" dirty="0"/>
              <a:t>Etudes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H" sz="1425" dirty="0"/>
              <a:t>finalisation IPP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fr-CH" sz="1425" dirty="0"/>
              <a:t>Préparation demande d’offre pour maître d’œuvre </a:t>
            </a:r>
          </a:p>
        </p:txBody>
      </p:sp>
    </p:spTree>
    <p:extLst>
      <p:ext uri="{BB962C8B-B14F-4D97-AF65-F5344CB8AC3E}">
        <p14:creationId xmlns:p14="http://schemas.microsoft.com/office/powerpoint/2010/main" val="362408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" y="1851423"/>
            <a:ext cx="4388201" cy="2258075"/>
          </a:xfrm>
        </p:spPr>
        <p:txBody>
          <a:bodyPr>
            <a:normAutofit fontScale="70000" lnSpcReduction="20000"/>
          </a:bodyPr>
          <a:lstStyle/>
          <a:p>
            <a:pPr marL="214313" indent="-214313"/>
            <a:r>
              <a:rPr lang="fr-CH" dirty="0" smtClean="0"/>
              <a:t>Terrassement / </a:t>
            </a:r>
            <a:r>
              <a:rPr lang="fr-CH" dirty="0"/>
              <a:t>remblayage (5000m3)</a:t>
            </a:r>
          </a:p>
          <a:p>
            <a:pPr marL="214313" indent="-214313"/>
            <a:r>
              <a:rPr lang="fr-CH" dirty="0" smtClean="0"/>
              <a:t>Murs </a:t>
            </a:r>
            <a:r>
              <a:rPr lang="fr-CH" dirty="0"/>
              <a:t>de </a:t>
            </a:r>
            <a:r>
              <a:rPr lang="fr-CH" dirty="0" smtClean="0"/>
              <a:t>soutènement; 120m, </a:t>
            </a:r>
            <a:r>
              <a:rPr lang="fr-CH" dirty="0"/>
              <a:t>jusqu’à 5.5m de </a:t>
            </a:r>
            <a:r>
              <a:rPr lang="fr-CH" dirty="0" smtClean="0"/>
              <a:t>hauteur, </a:t>
            </a:r>
            <a:r>
              <a:rPr lang="fr-CH" dirty="0"/>
              <a:t>charges lourdes </a:t>
            </a:r>
            <a:r>
              <a:rPr lang="fr-CH" dirty="0" smtClean="0"/>
              <a:t>au-dessus, traversé de galerie existante</a:t>
            </a:r>
          </a:p>
          <a:p>
            <a:pPr marL="214313" indent="-214313"/>
            <a:r>
              <a:rPr lang="fr-CH" dirty="0" smtClean="0"/>
              <a:t>Dalle en béton </a:t>
            </a:r>
            <a:r>
              <a:rPr lang="fr-CH" u="sng" dirty="0" smtClean="0"/>
              <a:t>non-armé</a:t>
            </a:r>
            <a:r>
              <a:rPr lang="fr-CH" dirty="0" smtClean="0"/>
              <a:t> (1450m2)</a:t>
            </a:r>
          </a:p>
          <a:p>
            <a:pPr marL="214313" indent="-214313"/>
            <a:r>
              <a:rPr lang="fr-CH" dirty="0" smtClean="0"/>
              <a:t>Fosse de rétention (350m2)</a:t>
            </a:r>
          </a:p>
          <a:p>
            <a:pPr marL="214313" indent="-214313"/>
            <a:r>
              <a:rPr lang="fr-CH" dirty="0" smtClean="0"/>
              <a:t>Caniveaux / échelles à câbles aériens (250m)</a:t>
            </a:r>
            <a:endParaRPr lang="fr-CH" dirty="0"/>
          </a:p>
          <a:p>
            <a:endParaRPr lang="fr-CH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51830" y="1889676"/>
            <a:ext cx="4487114" cy="19754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764" y="4335798"/>
            <a:ext cx="7955470" cy="162214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7204435" y="2091139"/>
            <a:ext cx="1" cy="4038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49911" y="1609048"/>
            <a:ext cx="509048" cy="9694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25" dirty="0"/>
              <a:t>grue</a:t>
            </a:r>
          </a:p>
          <a:p>
            <a:pPr algn="ctr"/>
            <a:r>
              <a:rPr lang="fr-CH" sz="1425" dirty="0"/>
              <a:t>400t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695387" y="2494992"/>
            <a:ext cx="0" cy="459557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122710" y="2564961"/>
            <a:ext cx="501978" cy="53091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25" dirty="0"/>
              <a:t>5.5m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274297" y="4158989"/>
            <a:ext cx="3212773" cy="15404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635294" y="4026513"/>
            <a:ext cx="501978" cy="53091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425" dirty="0"/>
              <a:t>63m</a:t>
            </a:r>
          </a:p>
        </p:txBody>
      </p:sp>
      <p:sp>
        <p:nvSpPr>
          <p:cNvPr id="15" name="Title 3"/>
          <p:cNvSpPr>
            <a:spLocks noGrp="1"/>
          </p:cNvSpPr>
          <p:nvPr>
            <p:ph type="title"/>
          </p:nvPr>
        </p:nvSpPr>
        <p:spPr>
          <a:xfrm>
            <a:off x="600370" y="76200"/>
            <a:ext cx="7886700" cy="994172"/>
          </a:xfrm>
        </p:spPr>
        <p:txBody>
          <a:bodyPr/>
          <a:lstStyle/>
          <a:p>
            <a:pPr algn="ctr"/>
            <a:r>
              <a:rPr lang="fr-CH" sz="3200" dirty="0" smtClean="0">
                <a:solidFill>
                  <a:srgbClr val="002060"/>
                </a:solidFill>
              </a:rPr>
              <a:t>MEQ59 – Nouvelle plateforme pour SVC (2/2)</a:t>
            </a:r>
            <a:endParaRPr lang="fr-CH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78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71800" y="152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53248" y="990600"/>
            <a:ext cx="79477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b="1" u="sng" dirty="0" smtClean="0"/>
              <a:t>Travaux: </a:t>
            </a:r>
            <a:r>
              <a:rPr lang="fr-FR" b="1" dirty="0" smtClean="0"/>
              <a:t>rénovation de l’enveloppe du bâtiment et désamiantage</a:t>
            </a:r>
          </a:p>
          <a:p>
            <a:pPr marL="285750" indent="-285750">
              <a:buFontTx/>
              <a:buChar char="-"/>
            </a:pPr>
            <a:r>
              <a:rPr lang="fr-FR" b="1" u="sng" dirty="0" smtClean="0"/>
              <a:t>Planning exécution</a:t>
            </a:r>
            <a:r>
              <a:rPr lang="fr-FR" b="1" dirty="0" smtClean="0"/>
              <a:t>: 2018-2019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8944" y="4471691"/>
            <a:ext cx="850029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b="1" u="sng" dirty="0" smtClean="0"/>
              <a:t>En 2016 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b="1" dirty="0" smtClean="0"/>
              <a:t>Avant-projet : IPP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b="1" dirty="0" smtClean="0"/>
              <a:t>Etude préliminaire PO en coordination avec l’équipe projet EN-EA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b="1" dirty="0" smtClean="0"/>
              <a:t>Etudes approuvées lors du C&amp;S </a:t>
            </a:r>
            <a:r>
              <a:rPr lang="fr-FR" b="1" dirty="0" err="1" smtClean="0"/>
              <a:t>review</a:t>
            </a:r>
            <a:r>
              <a:rPr lang="fr-FR" b="1" dirty="0" smtClean="0"/>
              <a:t> fin 2016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461"/>
          <a:stretch/>
        </p:blipFill>
        <p:spPr>
          <a:xfrm>
            <a:off x="4962525" y="1427097"/>
            <a:ext cx="4019550" cy="2992503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5" name="Freeform 4"/>
          <p:cNvSpPr/>
          <p:nvPr/>
        </p:nvSpPr>
        <p:spPr>
          <a:xfrm>
            <a:off x="5638800" y="1524000"/>
            <a:ext cx="2657475" cy="2185988"/>
          </a:xfrm>
          <a:custGeom>
            <a:avLst/>
            <a:gdLst>
              <a:gd name="connsiteX0" fmla="*/ 876300 w 2657475"/>
              <a:gd name="connsiteY0" fmla="*/ 2185988 h 2185988"/>
              <a:gd name="connsiteX1" fmla="*/ 862012 w 2657475"/>
              <a:gd name="connsiteY1" fmla="*/ 1966913 h 2185988"/>
              <a:gd name="connsiteX2" fmla="*/ 2657475 w 2657475"/>
              <a:gd name="connsiteY2" fmla="*/ 485775 h 2185988"/>
              <a:gd name="connsiteX3" fmla="*/ 2252662 w 2657475"/>
              <a:gd name="connsiteY3" fmla="*/ 185738 h 2185988"/>
              <a:gd name="connsiteX4" fmla="*/ 1843087 w 2657475"/>
              <a:gd name="connsiteY4" fmla="*/ 0 h 2185988"/>
              <a:gd name="connsiteX5" fmla="*/ 0 w 2657475"/>
              <a:gd name="connsiteY5" fmla="*/ 1371600 h 2185988"/>
              <a:gd name="connsiteX6" fmla="*/ 409575 w 2657475"/>
              <a:gd name="connsiteY6" fmla="*/ 1614488 h 2185988"/>
              <a:gd name="connsiteX7" fmla="*/ 866775 w 2657475"/>
              <a:gd name="connsiteY7" fmla="*/ 1966913 h 2185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57475" h="2185988">
                <a:moveTo>
                  <a:pt x="876300" y="2185988"/>
                </a:moveTo>
                <a:lnTo>
                  <a:pt x="862012" y="1966913"/>
                </a:lnTo>
                <a:lnTo>
                  <a:pt x="2657475" y="485775"/>
                </a:lnTo>
                <a:lnTo>
                  <a:pt x="2252662" y="185738"/>
                </a:lnTo>
                <a:lnTo>
                  <a:pt x="1843087" y="0"/>
                </a:lnTo>
                <a:lnTo>
                  <a:pt x="0" y="1371600"/>
                </a:lnTo>
                <a:lnTo>
                  <a:pt x="409575" y="1614488"/>
                </a:lnTo>
                <a:lnTo>
                  <a:pt x="866775" y="1966913"/>
                </a:lnTo>
              </a:path>
            </a:pathLst>
          </a:custGeom>
          <a:solidFill>
            <a:srgbClr val="04CCC2">
              <a:alpha val="36863"/>
            </a:srgbClr>
          </a:solidFill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stCxn id="5" idx="2"/>
          </p:cNvCxnSpPr>
          <p:nvPr/>
        </p:nvCxnSpPr>
        <p:spPr>
          <a:xfrm>
            <a:off x="8296275" y="2009775"/>
            <a:ext cx="0" cy="15240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16219" t="23265" r="4712" b="11858"/>
          <a:stretch/>
        </p:blipFill>
        <p:spPr>
          <a:xfrm>
            <a:off x="348343" y="1820887"/>
            <a:ext cx="4474844" cy="2065313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10" name="Freeform 9"/>
          <p:cNvSpPr/>
          <p:nvPr/>
        </p:nvSpPr>
        <p:spPr>
          <a:xfrm>
            <a:off x="6527800" y="1606550"/>
            <a:ext cx="1787525" cy="1714500"/>
          </a:xfrm>
          <a:custGeom>
            <a:avLst/>
            <a:gdLst>
              <a:gd name="connsiteX0" fmla="*/ 0 w 1787525"/>
              <a:gd name="connsiteY0" fmla="*/ 1470025 h 1714500"/>
              <a:gd name="connsiteX1" fmla="*/ 1787525 w 1787525"/>
              <a:gd name="connsiteY1" fmla="*/ 0 h 1714500"/>
              <a:gd name="connsiteX2" fmla="*/ 1787525 w 1787525"/>
              <a:gd name="connsiteY2" fmla="*/ 165100 h 1714500"/>
              <a:gd name="connsiteX3" fmla="*/ 22225 w 1787525"/>
              <a:gd name="connsiteY3" fmla="*/ 1714500 h 1714500"/>
              <a:gd name="connsiteX4" fmla="*/ 0 w 1787525"/>
              <a:gd name="connsiteY4" fmla="*/ 1470025 h 171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87525" h="1714500">
                <a:moveTo>
                  <a:pt x="0" y="1470025"/>
                </a:moveTo>
                <a:lnTo>
                  <a:pt x="1787525" y="0"/>
                </a:lnTo>
                <a:lnTo>
                  <a:pt x="1787525" y="165100"/>
                </a:lnTo>
                <a:lnTo>
                  <a:pt x="22225" y="1714500"/>
                </a:lnTo>
                <a:lnTo>
                  <a:pt x="0" y="1470025"/>
                </a:lnTo>
                <a:close/>
              </a:path>
            </a:pathLst>
          </a:custGeom>
          <a:solidFill>
            <a:srgbClr val="04CCC2">
              <a:alpha val="36863"/>
            </a:srgbClr>
          </a:solidFill>
          <a:ln w="1905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itle 3"/>
          <p:cNvSpPr>
            <a:spLocks noGrp="1"/>
          </p:cNvSpPr>
          <p:nvPr>
            <p:ph type="title"/>
          </p:nvPr>
        </p:nvSpPr>
        <p:spPr>
          <a:xfrm>
            <a:off x="653226" y="15875"/>
            <a:ext cx="7886700" cy="994172"/>
          </a:xfrm>
        </p:spPr>
        <p:txBody>
          <a:bodyPr/>
          <a:lstStyle/>
          <a:p>
            <a:pPr algn="ctr"/>
            <a:r>
              <a:rPr lang="fr-CH" sz="3200" dirty="0" smtClean="0">
                <a:solidFill>
                  <a:srgbClr val="002060"/>
                </a:solidFill>
              </a:rPr>
              <a:t>B157 – Rénovation du East hall (1/2)</a:t>
            </a:r>
            <a:endParaRPr lang="fr-CH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413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62292" t="18148" r="13021" b="18148"/>
          <a:stretch/>
        </p:blipFill>
        <p:spPr>
          <a:xfrm>
            <a:off x="2755124" y="2470714"/>
            <a:ext cx="3401312" cy="2468463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80"/>
          <a:stretch/>
        </p:blipFill>
        <p:spPr>
          <a:xfrm>
            <a:off x="6009659" y="931453"/>
            <a:ext cx="3134341" cy="22689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944" y="4814591"/>
            <a:ext cx="85002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b="1" u="sng" dirty="0" smtClean="0"/>
              <a:t>En 2017 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b="1" dirty="0" smtClean="0"/>
              <a:t>Etudes thermiques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b="1" dirty="0" smtClean="0"/>
              <a:t>Permis de construire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b="1" dirty="0" smtClean="0"/>
              <a:t>Consultation des entreprises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b="1" dirty="0" smtClean="0"/>
              <a:t>Démarrage chantier fin 2017- début 2018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endParaRPr lang="fr-FR" b="1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21" y="1237430"/>
            <a:ext cx="2467204" cy="3289605"/>
          </a:xfrm>
          <a:prstGeom prst="rect">
            <a:avLst/>
          </a:prstGeom>
        </p:spPr>
      </p:pic>
      <p:sp>
        <p:nvSpPr>
          <p:cNvPr id="12" name="Title 3"/>
          <p:cNvSpPr txBox="1">
            <a:spLocks/>
          </p:cNvSpPr>
          <p:nvPr/>
        </p:nvSpPr>
        <p:spPr>
          <a:xfrm>
            <a:off x="653226" y="15875"/>
            <a:ext cx="7886700" cy="99417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000" dirty="0" smtClean="0">
                <a:solidFill>
                  <a:srgbClr val="002060"/>
                </a:solidFill>
              </a:rPr>
              <a:t>B157 – Rénovation du East hall (2/2)</a:t>
            </a:r>
            <a:endParaRPr lang="fr-CH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04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391400" cy="6858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Team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fr-FR" dirty="0" smtClean="0"/>
              <a:t>Natacha Lopez</a:t>
            </a:r>
            <a:endParaRPr lang="en-GB" dirty="0" smtClean="0"/>
          </a:p>
          <a:p>
            <a:r>
              <a:rPr lang="en-GB" dirty="0" smtClean="0"/>
              <a:t>Stewart </a:t>
            </a:r>
            <a:r>
              <a:rPr lang="en-GB" dirty="0"/>
              <a:t>Mcilwraith </a:t>
            </a:r>
          </a:p>
          <a:p>
            <a:r>
              <a:rPr lang="en-GB" dirty="0" smtClean="0"/>
              <a:t>Pieter </a:t>
            </a:r>
            <a:r>
              <a:rPr lang="en-GB" dirty="0"/>
              <a:t>Mattelaer (SMB-DI)</a:t>
            </a:r>
          </a:p>
          <a:p>
            <a:r>
              <a:rPr lang="en-GB" dirty="0" smtClean="0"/>
              <a:t>Pierre </a:t>
            </a:r>
            <a:r>
              <a:rPr lang="en-GB" dirty="0"/>
              <a:t>Cardon (SMB-DI)</a:t>
            </a:r>
          </a:p>
          <a:p>
            <a:r>
              <a:rPr lang="en-GB" dirty="0" smtClean="0"/>
              <a:t>Martin </a:t>
            </a:r>
            <a:r>
              <a:rPr lang="en-GB" dirty="0"/>
              <a:t>Manfredi</a:t>
            </a:r>
          </a:p>
          <a:p>
            <a:r>
              <a:rPr lang="en-GB" dirty="0" smtClean="0"/>
              <a:t>Estelle </a:t>
            </a:r>
            <a:r>
              <a:rPr lang="en-GB" dirty="0"/>
              <a:t>Fontaine</a:t>
            </a:r>
          </a:p>
          <a:p>
            <a:r>
              <a:rPr lang="en-GB" dirty="0"/>
              <a:t>Charly Gasnier  </a:t>
            </a:r>
          </a:p>
          <a:p>
            <a:r>
              <a:rPr lang="en-GB" dirty="0"/>
              <a:t>Pedro Ortega</a:t>
            </a:r>
          </a:p>
          <a:p>
            <a:r>
              <a:rPr lang="en-GB" dirty="0" smtClean="0"/>
              <a:t>Christophe </a:t>
            </a:r>
            <a:r>
              <a:rPr lang="en-GB" dirty="0"/>
              <a:t>Brouard (SMB-DI)</a:t>
            </a:r>
          </a:p>
          <a:p>
            <a:r>
              <a:rPr lang="fr-CH" dirty="0" smtClean="0"/>
              <a:t>Zacharie Arenas </a:t>
            </a:r>
            <a:r>
              <a:rPr lang="fr-CH" dirty="0"/>
              <a:t>(SMB-DI)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40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152" y="-228600"/>
            <a:ext cx="7470648" cy="1143000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/>
              <a:t>Atlas-2175 cleaning room extension </a:t>
            </a:r>
            <a:endParaRPr lang="en-GB" sz="3600" dirty="0"/>
          </a:p>
        </p:txBody>
      </p:sp>
      <p:pic>
        <p:nvPicPr>
          <p:cNvPr id="4" name="Picture 3" descr="Screen Clippi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85" r="1976"/>
          <a:stretch/>
        </p:blipFill>
        <p:spPr>
          <a:xfrm>
            <a:off x="179512" y="1407062"/>
            <a:ext cx="4706137" cy="1916813"/>
          </a:xfrm>
          <a:prstGeom prst="rect">
            <a:avLst/>
          </a:prstGeom>
        </p:spPr>
      </p:pic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196752"/>
            <a:ext cx="2565057" cy="2558547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29000"/>
            <a:ext cx="4039970" cy="2629534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5148064" y="4290629"/>
          <a:ext cx="347958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/>
                <a:gridCol w="81528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rgbClr val="002060"/>
                          </a:solidFill>
                        </a:rPr>
                        <a:t>Architectural studies</a:t>
                      </a:r>
                      <a:endParaRPr lang="en-GB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>
                          <a:solidFill>
                            <a:srgbClr val="002060"/>
                          </a:solidFill>
                        </a:rPr>
                        <a:t>100</a:t>
                      </a:r>
                      <a:r>
                        <a:rPr kumimoji="0" lang="fr-FR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%</a:t>
                      </a:r>
                      <a:endParaRPr lang="en-GB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(SMB)</a:t>
                      </a:r>
                      <a:r>
                        <a:rPr kumimoji="0" lang="fr-FR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 </a:t>
                      </a:r>
                      <a:r>
                        <a:rPr kumimoji="0" lang="fr-FR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drawings</a:t>
                      </a:r>
                      <a:endParaRPr kumimoji="0" lang="en-GB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fr-FR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kumimoji="0" lang="en-GB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Offer</a:t>
                      </a:r>
                      <a:r>
                        <a:rPr lang="en-GB" baseline="0" dirty="0" smtClean="0"/>
                        <a:t> of the consultant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90%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Building permit </a:t>
                      </a:r>
                      <a:r>
                        <a:rPr lang="fr-FR" dirty="0" err="1" smtClean="0"/>
                        <a:t>process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70%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05400" y="3810000"/>
            <a:ext cx="1042273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In 2016 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29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SMB-SE-PO 2017</a:t>
            </a:r>
            <a:br>
              <a:rPr lang="fr-CH" dirty="0" smtClean="0"/>
            </a:br>
            <a:r>
              <a:rPr lang="fr-CH" dirty="0" smtClean="0"/>
              <a:t>Project Office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960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FR" dirty="0" err="1" smtClean="0"/>
              <a:t>Projects</a:t>
            </a:r>
            <a:r>
              <a:rPr lang="fr-FR" dirty="0" smtClean="0"/>
              <a:t> 2017 (1/2)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836712"/>
            <a:ext cx="9269288" cy="5487888"/>
          </a:xfrm>
        </p:spPr>
        <p:txBody>
          <a:bodyPr>
            <a:normAutofit lnSpcReduction="10000"/>
          </a:bodyPr>
          <a:lstStyle/>
          <a:p>
            <a:pPr marL="1200150" lvl="2" indent="-285750">
              <a:buFontTx/>
              <a:buChar char="-"/>
            </a:pPr>
            <a:endParaRPr lang="fr-FR" b="1" dirty="0" smtClean="0"/>
          </a:p>
          <a:p>
            <a:pPr marL="1200150" lvl="2" indent="-285750">
              <a:buFontTx/>
              <a:buChar char="-"/>
            </a:pPr>
            <a:r>
              <a:rPr lang="fr-FR" b="1" dirty="0" smtClean="0">
                <a:solidFill>
                  <a:srgbClr val="0055A0"/>
                </a:solidFill>
              </a:rPr>
              <a:t>New building 311 ( ~5 000 </a:t>
            </a:r>
            <a:r>
              <a:rPr lang="fr-FR" b="1" dirty="0" err="1" smtClean="0">
                <a:solidFill>
                  <a:srgbClr val="0055A0"/>
                </a:solidFill>
              </a:rPr>
              <a:t>kchf</a:t>
            </a:r>
            <a:r>
              <a:rPr lang="fr-FR" b="1" dirty="0" smtClean="0">
                <a:solidFill>
                  <a:srgbClr val="0055A0"/>
                </a:solidFill>
              </a:rPr>
              <a:t> ) </a:t>
            </a:r>
            <a:r>
              <a:rPr lang="fr-FR" b="1" dirty="0" smtClean="0"/>
              <a:t> → end of the </a:t>
            </a:r>
            <a:r>
              <a:rPr lang="fr-FR" b="1" dirty="0" err="1" smtClean="0"/>
              <a:t>works</a:t>
            </a:r>
            <a:r>
              <a:rPr lang="fr-FR" b="1" dirty="0" smtClean="0"/>
              <a:t>, </a:t>
            </a:r>
            <a:r>
              <a:rPr lang="fr-FR" b="1" dirty="0" err="1" smtClean="0"/>
              <a:t>including</a:t>
            </a:r>
            <a:r>
              <a:rPr lang="fr-FR" b="1" dirty="0" smtClean="0"/>
              <a:t> </a:t>
            </a:r>
            <a:r>
              <a:rPr lang="fr-FR" b="1" dirty="0" err="1" smtClean="0"/>
              <a:t>technical</a:t>
            </a:r>
            <a:r>
              <a:rPr lang="fr-FR" b="1" dirty="0" smtClean="0"/>
              <a:t> </a:t>
            </a:r>
            <a:r>
              <a:rPr lang="fr-FR" b="1" dirty="0" err="1" smtClean="0"/>
              <a:t>installaions</a:t>
            </a:r>
            <a:r>
              <a:rPr lang="fr-FR" b="1" dirty="0" smtClean="0"/>
              <a:t>, </a:t>
            </a:r>
            <a:r>
              <a:rPr lang="fr-FR" b="1" dirty="0" err="1" smtClean="0"/>
              <a:t>foreseen</a:t>
            </a:r>
            <a:r>
              <a:rPr lang="fr-FR" b="1" dirty="0" smtClean="0"/>
              <a:t> in </a:t>
            </a:r>
            <a:r>
              <a:rPr lang="fr-FR" b="1" dirty="0" err="1" smtClean="0"/>
              <a:t>December</a:t>
            </a:r>
            <a:r>
              <a:rPr lang="fr-FR" b="1" dirty="0" smtClean="0"/>
              <a:t> 2017 </a:t>
            </a:r>
            <a:endParaRPr lang="fr-FR" b="1" dirty="0" smtClean="0">
              <a:solidFill>
                <a:srgbClr val="0055A0"/>
              </a:solidFill>
            </a:endParaRPr>
          </a:p>
          <a:p>
            <a:pPr marL="1200150" lvl="2" indent="-285750">
              <a:buFontTx/>
              <a:buChar char="-"/>
            </a:pPr>
            <a:endParaRPr lang="fr-FR" b="1" dirty="0" smtClean="0">
              <a:solidFill>
                <a:srgbClr val="0055A0"/>
              </a:solidFill>
            </a:endParaRPr>
          </a:p>
          <a:p>
            <a:pPr marL="1200150" lvl="2" indent="-285750">
              <a:buFontTx/>
              <a:buChar char="-"/>
            </a:pPr>
            <a:r>
              <a:rPr lang="fr-FR" b="1" dirty="0" smtClean="0">
                <a:solidFill>
                  <a:srgbClr val="0055A0"/>
                </a:solidFill>
              </a:rPr>
              <a:t>Civil engineering for HL- LHC (~150 000 </a:t>
            </a:r>
            <a:r>
              <a:rPr lang="fr-FR" b="1" dirty="0" err="1" smtClean="0">
                <a:solidFill>
                  <a:srgbClr val="0055A0"/>
                </a:solidFill>
              </a:rPr>
              <a:t>kchf</a:t>
            </a:r>
            <a:r>
              <a:rPr lang="fr-FR" b="1" dirty="0" smtClean="0">
                <a:solidFill>
                  <a:srgbClr val="0055A0"/>
                </a:solidFill>
              </a:rPr>
              <a:t>) </a:t>
            </a:r>
            <a:r>
              <a:rPr lang="fr-FR" b="1" dirty="0" smtClean="0"/>
              <a:t>→ tender </a:t>
            </a:r>
            <a:r>
              <a:rPr lang="fr-FR" b="1" dirty="0" err="1" smtClean="0"/>
              <a:t>procedures</a:t>
            </a:r>
            <a:r>
              <a:rPr lang="fr-FR" b="1" dirty="0" smtClean="0"/>
              <a:t> for </a:t>
            </a:r>
            <a:r>
              <a:rPr lang="fr-FR" b="1" dirty="0" err="1" smtClean="0"/>
              <a:t>works</a:t>
            </a:r>
            <a:r>
              <a:rPr lang="fr-FR" b="1" dirty="0" smtClean="0"/>
              <a:t> </a:t>
            </a:r>
            <a:r>
              <a:rPr lang="fr-FR" b="1" dirty="0" err="1" smtClean="0"/>
              <a:t>during</a:t>
            </a:r>
            <a:r>
              <a:rPr lang="fr-FR" b="1" dirty="0" smtClean="0"/>
              <a:t> 2017; </a:t>
            </a:r>
            <a:r>
              <a:rPr lang="fr-FR" b="1" dirty="0" err="1" smtClean="0"/>
              <a:t>start</a:t>
            </a:r>
            <a:r>
              <a:rPr lang="fr-FR" b="1" dirty="0" smtClean="0"/>
              <a:t> of the </a:t>
            </a:r>
            <a:r>
              <a:rPr lang="fr-FR" b="1" dirty="0" err="1" smtClean="0"/>
              <a:t>works</a:t>
            </a:r>
            <a:r>
              <a:rPr lang="fr-FR" b="1" dirty="0" smtClean="0"/>
              <a:t> </a:t>
            </a:r>
            <a:r>
              <a:rPr lang="fr-FR" b="1" dirty="0" err="1" smtClean="0"/>
              <a:t>foreseen</a:t>
            </a:r>
            <a:r>
              <a:rPr lang="fr-FR" b="1" dirty="0" smtClean="0"/>
              <a:t> in April 2018</a:t>
            </a:r>
          </a:p>
          <a:p>
            <a:pPr marL="1200150" lvl="2" indent="-285750">
              <a:buFontTx/>
              <a:buChar char="-"/>
            </a:pPr>
            <a:endParaRPr lang="fr-FR" b="1" dirty="0" smtClean="0"/>
          </a:p>
          <a:p>
            <a:pPr marL="1200150" lvl="2" indent="-285750">
              <a:buFontTx/>
              <a:buChar char="-"/>
            </a:pPr>
            <a:r>
              <a:rPr lang="fr-FR" b="1" dirty="0" smtClean="0">
                <a:solidFill>
                  <a:srgbClr val="0055A0"/>
                </a:solidFill>
              </a:rPr>
              <a:t>SFA 181 </a:t>
            </a:r>
            <a:r>
              <a:rPr lang="fr-FR" b="1" dirty="0" err="1" smtClean="0">
                <a:solidFill>
                  <a:srgbClr val="0055A0"/>
                </a:solidFill>
              </a:rPr>
              <a:t>cooling</a:t>
            </a:r>
            <a:r>
              <a:rPr lang="fr-FR" b="1" dirty="0" smtClean="0">
                <a:solidFill>
                  <a:srgbClr val="0055A0"/>
                </a:solidFill>
              </a:rPr>
              <a:t> </a:t>
            </a:r>
            <a:r>
              <a:rPr lang="fr-FR" b="1" dirty="0" err="1" smtClean="0">
                <a:solidFill>
                  <a:srgbClr val="0055A0"/>
                </a:solidFill>
              </a:rPr>
              <a:t>towers</a:t>
            </a:r>
            <a:r>
              <a:rPr lang="fr-FR" b="1" dirty="0" smtClean="0">
                <a:solidFill>
                  <a:srgbClr val="0055A0"/>
                </a:solidFill>
              </a:rPr>
              <a:t> (~2 800 </a:t>
            </a:r>
            <a:r>
              <a:rPr lang="fr-FR" b="1" dirty="0" err="1">
                <a:solidFill>
                  <a:srgbClr val="0055A0"/>
                </a:solidFill>
              </a:rPr>
              <a:t>kchf</a:t>
            </a:r>
            <a:r>
              <a:rPr lang="fr-FR" b="1" dirty="0">
                <a:solidFill>
                  <a:srgbClr val="0055A0"/>
                </a:solidFill>
              </a:rPr>
              <a:t>) </a:t>
            </a:r>
            <a:r>
              <a:rPr lang="fr-FR" b="1" dirty="0" smtClean="0"/>
              <a:t>→ design and tender </a:t>
            </a:r>
            <a:r>
              <a:rPr lang="fr-FR" b="1" dirty="0" err="1" smtClean="0"/>
              <a:t>procedures</a:t>
            </a:r>
            <a:r>
              <a:rPr lang="fr-FR" b="1" dirty="0" smtClean="0"/>
              <a:t> for </a:t>
            </a:r>
            <a:r>
              <a:rPr lang="fr-FR" b="1" dirty="0" err="1" smtClean="0"/>
              <a:t>works</a:t>
            </a:r>
            <a:r>
              <a:rPr lang="fr-FR" b="1" dirty="0" smtClean="0"/>
              <a:t> </a:t>
            </a:r>
            <a:r>
              <a:rPr lang="fr-FR" b="1" dirty="0" err="1" smtClean="0"/>
              <a:t>during</a:t>
            </a:r>
            <a:r>
              <a:rPr lang="fr-FR" b="1" dirty="0" smtClean="0"/>
              <a:t> 2017; </a:t>
            </a:r>
            <a:r>
              <a:rPr lang="fr-FR" b="1" dirty="0" err="1" smtClean="0"/>
              <a:t>start</a:t>
            </a:r>
            <a:r>
              <a:rPr lang="fr-FR" b="1" dirty="0" smtClean="0"/>
              <a:t> of the </a:t>
            </a:r>
            <a:r>
              <a:rPr lang="fr-FR" b="1" dirty="0" err="1" smtClean="0"/>
              <a:t>works</a:t>
            </a:r>
            <a:r>
              <a:rPr lang="fr-FR" b="1" dirty="0" smtClean="0"/>
              <a:t> </a:t>
            </a:r>
            <a:r>
              <a:rPr lang="fr-FR" b="1" dirty="0" err="1" smtClean="0"/>
              <a:t>foreseen</a:t>
            </a:r>
            <a:r>
              <a:rPr lang="fr-FR" b="1" dirty="0" smtClean="0"/>
              <a:t> in </a:t>
            </a:r>
            <a:r>
              <a:rPr lang="fr-FR" b="1" dirty="0" err="1" smtClean="0"/>
              <a:t>October</a:t>
            </a:r>
            <a:r>
              <a:rPr lang="fr-FR" b="1" dirty="0" smtClean="0"/>
              <a:t> 2017 </a:t>
            </a:r>
          </a:p>
          <a:p>
            <a:pPr marL="1200150" lvl="2" indent="-285750">
              <a:buFontTx/>
              <a:buChar char="-"/>
            </a:pPr>
            <a:endParaRPr lang="fr-FR" b="1" dirty="0"/>
          </a:p>
          <a:p>
            <a:pPr marL="1200150" lvl="2" indent="-285750">
              <a:buFontTx/>
              <a:buChar char="-"/>
            </a:pPr>
            <a:r>
              <a:rPr lang="fr-FR" b="1" dirty="0" smtClean="0">
                <a:solidFill>
                  <a:srgbClr val="0055A0"/>
                </a:solidFill>
              </a:rPr>
              <a:t>Extension of SM18 (~2 200 </a:t>
            </a:r>
            <a:r>
              <a:rPr lang="fr-FR" b="1" dirty="0" err="1" smtClean="0">
                <a:solidFill>
                  <a:srgbClr val="0055A0"/>
                </a:solidFill>
              </a:rPr>
              <a:t>kchf</a:t>
            </a:r>
            <a:r>
              <a:rPr lang="fr-FR" b="1" dirty="0">
                <a:solidFill>
                  <a:srgbClr val="0055A0"/>
                </a:solidFill>
              </a:rPr>
              <a:t>) </a:t>
            </a:r>
            <a:r>
              <a:rPr lang="fr-FR" b="1" dirty="0" smtClean="0"/>
              <a:t>→ </a:t>
            </a:r>
            <a:r>
              <a:rPr lang="fr-FR" b="1" dirty="0"/>
              <a:t>design and tender </a:t>
            </a:r>
            <a:r>
              <a:rPr lang="fr-FR" b="1" dirty="0" err="1"/>
              <a:t>procedures</a:t>
            </a:r>
            <a:r>
              <a:rPr lang="fr-FR" b="1" dirty="0"/>
              <a:t> for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during</a:t>
            </a:r>
            <a:r>
              <a:rPr lang="fr-FR" b="1" dirty="0"/>
              <a:t> 2017; </a:t>
            </a:r>
            <a:r>
              <a:rPr lang="fr-FR" b="1" dirty="0" err="1"/>
              <a:t>start</a:t>
            </a:r>
            <a:r>
              <a:rPr lang="fr-FR" b="1" dirty="0"/>
              <a:t> of the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foreseen</a:t>
            </a:r>
            <a:r>
              <a:rPr lang="fr-FR" b="1" dirty="0"/>
              <a:t> in </a:t>
            </a:r>
            <a:r>
              <a:rPr lang="fr-FR" b="1" dirty="0" err="1" smtClean="0"/>
              <a:t>January</a:t>
            </a:r>
            <a:r>
              <a:rPr lang="fr-FR" b="1" dirty="0" smtClean="0"/>
              <a:t> 2018</a:t>
            </a:r>
            <a:endParaRPr lang="fr-FR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2932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FR" dirty="0" err="1" smtClean="0"/>
              <a:t>Projects</a:t>
            </a:r>
            <a:r>
              <a:rPr lang="fr-FR" dirty="0" smtClean="0"/>
              <a:t> 2017 (2/2)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838200" y="685800"/>
            <a:ext cx="9982200" cy="6324600"/>
          </a:xfrm>
        </p:spPr>
        <p:txBody>
          <a:bodyPr>
            <a:normAutofit/>
          </a:bodyPr>
          <a:lstStyle/>
          <a:p>
            <a:pPr marL="1200150" lvl="2" indent="-285750">
              <a:buFontTx/>
              <a:buChar char="-"/>
            </a:pPr>
            <a:endParaRPr lang="fr-FR" b="1" dirty="0" smtClean="0"/>
          </a:p>
          <a:p>
            <a:pPr marL="1200150" lvl="2" indent="-285750">
              <a:buFontTx/>
              <a:buChar char="-"/>
            </a:pPr>
            <a:r>
              <a:rPr lang="fr-FR" b="1" dirty="0" smtClean="0">
                <a:solidFill>
                  <a:srgbClr val="0055A0"/>
                </a:solidFill>
              </a:rPr>
              <a:t>MEQ59 New </a:t>
            </a:r>
            <a:r>
              <a:rPr lang="fr-FR" b="1" dirty="0" err="1" smtClean="0">
                <a:solidFill>
                  <a:srgbClr val="0055A0"/>
                </a:solidFill>
              </a:rPr>
              <a:t>platform</a:t>
            </a:r>
            <a:r>
              <a:rPr lang="fr-FR" b="1" dirty="0" smtClean="0">
                <a:solidFill>
                  <a:srgbClr val="0055A0"/>
                </a:solidFill>
              </a:rPr>
              <a:t> (~2 500 </a:t>
            </a:r>
            <a:r>
              <a:rPr lang="fr-FR" b="1" dirty="0" err="1">
                <a:solidFill>
                  <a:srgbClr val="0055A0"/>
                </a:solidFill>
              </a:rPr>
              <a:t>kchf</a:t>
            </a:r>
            <a:r>
              <a:rPr lang="fr-FR" b="1" dirty="0">
                <a:solidFill>
                  <a:srgbClr val="0055A0"/>
                </a:solidFill>
              </a:rPr>
              <a:t>) </a:t>
            </a:r>
            <a:r>
              <a:rPr lang="fr-FR" b="1" dirty="0"/>
              <a:t>→ design and tender </a:t>
            </a:r>
            <a:r>
              <a:rPr lang="fr-FR" b="1" dirty="0" err="1"/>
              <a:t>procedures</a:t>
            </a:r>
            <a:r>
              <a:rPr lang="fr-FR" b="1" dirty="0"/>
              <a:t> for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during</a:t>
            </a:r>
            <a:r>
              <a:rPr lang="fr-FR" b="1" dirty="0"/>
              <a:t> 2017; </a:t>
            </a:r>
            <a:r>
              <a:rPr lang="fr-FR" b="1" dirty="0" err="1"/>
              <a:t>start</a:t>
            </a:r>
            <a:r>
              <a:rPr lang="fr-FR" b="1" dirty="0"/>
              <a:t> of the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foreseen</a:t>
            </a:r>
            <a:r>
              <a:rPr lang="fr-FR" b="1" dirty="0"/>
              <a:t> in </a:t>
            </a:r>
            <a:r>
              <a:rPr lang="fr-FR" b="1" dirty="0" err="1"/>
              <a:t>October</a:t>
            </a:r>
            <a:r>
              <a:rPr lang="fr-FR" b="1" dirty="0"/>
              <a:t> 2017 </a:t>
            </a:r>
          </a:p>
          <a:p>
            <a:pPr marL="1200150" lvl="2" indent="-285750">
              <a:buFontTx/>
              <a:buChar char="-"/>
            </a:pPr>
            <a:endParaRPr lang="fr-FR" b="1" dirty="0" smtClean="0">
              <a:solidFill>
                <a:srgbClr val="0055A0"/>
              </a:solidFill>
            </a:endParaRPr>
          </a:p>
          <a:p>
            <a:pPr marL="1200150" lvl="2" indent="-285750">
              <a:buFontTx/>
              <a:buChar char="-"/>
            </a:pPr>
            <a:r>
              <a:rPr lang="da-DK" b="1" dirty="0">
                <a:solidFill>
                  <a:srgbClr val="0055A0"/>
                </a:solidFill>
              </a:rPr>
              <a:t>B157 – Renovation du East hall </a:t>
            </a:r>
            <a:r>
              <a:rPr lang="da-DK" b="1" dirty="0" smtClean="0">
                <a:solidFill>
                  <a:srgbClr val="0055A0"/>
                </a:solidFill>
              </a:rPr>
              <a:t>(</a:t>
            </a:r>
            <a:r>
              <a:rPr lang="fr-FR" b="1" dirty="0" smtClean="0">
                <a:solidFill>
                  <a:srgbClr val="0055A0"/>
                </a:solidFill>
              </a:rPr>
              <a:t>~2 500 </a:t>
            </a:r>
            <a:r>
              <a:rPr lang="fr-FR" b="1" dirty="0" err="1">
                <a:solidFill>
                  <a:srgbClr val="0055A0"/>
                </a:solidFill>
              </a:rPr>
              <a:t>kchf</a:t>
            </a:r>
            <a:r>
              <a:rPr lang="fr-FR" b="1" dirty="0">
                <a:solidFill>
                  <a:srgbClr val="0055A0"/>
                </a:solidFill>
              </a:rPr>
              <a:t>) </a:t>
            </a:r>
            <a:r>
              <a:rPr lang="fr-FR" b="1" dirty="0"/>
              <a:t>→ design and tender </a:t>
            </a:r>
            <a:r>
              <a:rPr lang="fr-FR" b="1" dirty="0" err="1"/>
              <a:t>procedures</a:t>
            </a:r>
            <a:r>
              <a:rPr lang="fr-FR" b="1" dirty="0"/>
              <a:t> for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during</a:t>
            </a:r>
            <a:r>
              <a:rPr lang="fr-FR" b="1" dirty="0"/>
              <a:t> 2017; </a:t>
            </a:r>
            <a:r>
              <a:rPr lang="fr-FR" b="1" dirty="0" err="1"/>
              <a:t>start</a:t>
            </a:r>
            <a:r>
              <a:rPr lang="fr-FR" b="1" dirty="0"/>
              <a:t> of the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foreseen</a:t>
            </a:r>
            <a:r>
              <a:rPr lang="fr-FR" b="1" dirty="0"/>
              <a:t> in </a:t>
            </a:r>
            <a:r>
              <a:rPr lang="fr-FR" b="1" dirty="0" err="1"/>
              <a:t>January</a:t>
            </a:r>
            <a:r>
              <a:rPr lang="fr-FR" b="1" dirty="0"/>
              <a:t> </a:t>
            </a:r>
            <a:r>
              <a:rPr lang="fr-FR" b="1" dirty="0" smtClean="0"/>
              <a:t>2018</a:t>
            </a:r>
          </a:p>
          <a:p>
            <a:pPr marL="1200150" lvl="2" indent="-285750">
              <a:buFontTx/>
              <a:buChar char="-"/>
            </a:pPr>
            <a:endParaRPr lang="fr-FR" dirty="0"/>
          </a:p>
          <a:p>
            <a:pPr marL="1200150" lvl="2" indent="-285750">
              <a:buFontTx/>
              <a:buChar char="-"/>
            </a:pPr>
            <a:r>
              <a:rPr lang="fr-FR" b="1" dirty="0">
                <a:solidFill>
                  <a:srgbClr val="0055A0"/>
                </a:solidFill>
              </a:rPr>
              <a:t>Atlas-2175 </a:t>
            </a:r>
            <a:r>
              <a:rPr lang="fr-FR" b="1" dirty="0" err="1">
                <a:solidFill>
                  <a:srgbClr val="0055A0"/>
                </a:solidFill>
              </a:rPr>
              <a:t>cleaning</a:t>
            </a:r>
            <a:r>
              <a:rPr lang="fr-FR" b="1" dirty="0">
                <a:solidFill>
                  <a:srgbClr val="0055A0"/>
                </a:solidFill>
              </a:rPr>
              <a:t> room extension </a:t>
            </a:r>
            <a:r>
              <a:rPr lang="fr-FR" b="1" dirty="0" smtClean="0">
                <a:solidFill>
                  <a:srgbClr val="0055A0"/>
                </a:solidFill>
              </a:rPr>
              <a:t>(~900 </a:t>
            </a:r>
            <a:r>
              <a:rPr lang="fr-FR" b="1" dirty="0" err="1" smtClean="0">
                <a:solidFill>
                  <a:srgbClr val="0055A0"/>
                </a:solidFill>
              </a:rPr>
              <a:t>kchf</a:t>
            </a:r>
            <a:r>
              <a:rPr lang="fr-FR" b="1" dirty="0">
                <a:solidFill>
                  <a:srgbClr val="0055A0"/>
                </a:solidFill>
              </a:rPr>
              <a:t>) </a:t>
            </a:r>
            <a:r>
              <a:rPr lang="fr-FR" b="1" dirty="0"/>
              <a:t>→ design and tender </a:t>
            </a:r>
            <a:r>
              <a:rPr lang="fr-FR" b="1" dirty="0" err="1"/>
              <a:t>procedures</a:t>
            </a:r>
            <a:r>
              <a:rPr lang="fr-FR" b="1" dirty="0"/>
              <a:t> for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during</a:t>
            </a:r>
            <a:r>
              <a:rPr lang="fr-FR" b="1" dirty="0"/>
              <a:t> </a:t>
            </a:r>
            <a:r>
              <a:rPr lang="fr-FR" b="1" dirty="0" smtClean="0"/>
              <a:t>2017</a:t>
            </a:r>
            <a:endParaRPr lang="fr-FR" b="1" dirty="0"/>
          </a:p>
          <a:p>
            <a:pPr marL="1200150" lvl="2" indent="-285750">
              <a:buFontTx/>
              <a:buChar char="-"/>
            </a:pPr>
            <a:endParaRPr lang="fr-FR" b="1" dirty="0" smtClean="0"/>
          </a:p>
          <a:p>
            <a:pPr marL="1200150" lvl="2" indent="-285750">
              <a:buFontTx/>
              <a:buChar char="-"/>
            </a:pPr>
            <a:r>
              <a:rPr lang="fr-FR" b="1" dirty="0" smtClean="0">
                <a:solidFill>
                  <a:srgbClr val="0070C0"/>
                </a:solidFill>
              </a:rPr>
              <a:t>Civil engineering for the news </a:t>
            </a:r>
            <a:r>
              <a:rPr lang="fr-FR" b="1" dirty="0" err="1" smtClean="0">
                <a:solidFill>
                  <a:srgbClr val="0070C0"/>
                </a:solidFill>
              </a:rPr>
              <a:t>substations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smtClean="0">
                <a:solidFill>
                  <a:srgbClr val="0070C0"/>
                </a:solidFill>
              </a:rPr>
              <a:t>buildings for the SPS </a:t>
            </a:r>
            <a:r>
              <a:rPr lang="fr-FR" b="1" dirty="0" smtClean="0">
                <a:solidFill>
                  <a:srgbClr val="0055A0"/>
                </a:solidFill>
              </a:rPr>
              <a:t>(~1900 </a:t>
            </a:r>
            <a:r>
              <a:rPr lang="fr-FR" b="1" dirty="0" err="1" smtClean="0">
                <a:solidFill>
                  <a:srgbClr val="0055A0"/>
                </a:solidFill>
              </a:rPr>
              <a:t>kchf</a:t>
            </a:r>
            <a:r>
              <a:rPr lang="fr-FR" b="1" dirty="0">
                <a:solidFill>
                  <a:srgbClr val="0055A0"/>
                </a:solidFill>
              </a:rPr>
              <a:t>) </a:t>
            </a:r>
            <a:r>
              <a:rPr lang="fr-FR" b="1" dirty="0"/>
              <a:t>→ design and tender </a:t>
            </a:r>
            <a:r>
              <a:rPr lang="fr-FR" b="1" dirty="0" err="1"/>
              <a:t>procedures</a:t>
            </a:r>
            <a:r>
              <a:rPr lang="fr-FR" b="1" dirty="0"/>
              <a:t> for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during</a:t>
            </a:r>
            <a:r>
              <a:rPr lang="fr-FR" b="1" dirty="0"/>
              <a:t> 2017; </a:t>
            </a:r>
            <a:r>
              <a:rPr lang="fr-FR" b="1" dirty="0" err="1"/>
              <a:t>start</a:t>
            </a:r>
            <a:r>
              <a:rPr lang="fr-FR" b="1" dirty="0"/>
              <a:t> of the </a:t>
            </a:r>
            <a:r>
              <a:rPr lang="fr-FR" b="1" dirty="0" err="1"/>
              <a:t>works</a:t>
            </a:r>
            <a:r>
              <a:rPr lang="fr-FR" b="1" dirty="0"/>
              <a:t> </a:t>
            </a:r>
            <a:r>
              <a:rPr lang="fr-FR" b="1" dirty="0" err="1"/>
              <a:t>foreseen</a:t>
            </a:r>
            <a:r>
              <a:rPr lang="fr-FR" b="1" dirty="0"/>
              <a:t> in </a:t>
            </a:r>
            <a:r>
              <a:rPr lang="fr-FR" b="1" dirty="0" err="1" smtClean="0"/>
              <a:t>September</a:t>
            </a:r>
            <a:r>
              <a:rPr lang="fr-FR" b="1" dirty="0" smtClean="0"/>
              <a:t> </a:t>
            </a:r>
            <a:r>
              <a:rPr lang="fr-FR" b="1" dirty="0"/>
              <a:t>2017</a:t>
            </a:r>
            <a:r>
              <a:rPr lang="fr-FR" b="1" dirty="0">
                <a:solidFill>
                  <a:srgbClr val="0055A0"/>
                </a:solidFill>
              </a:rPr>
              <a:t> </a:t>
            </a:r>
          </a:p>
          <a:p>
            <a:pPr marL="1200150" lvl="2" indent="-285750">
              <a:buFontTx/>
              <a:buChar char="-"/>
            </a:pPr>
            <a:endParaRPr lang="fr-FR" dirty="0" smtClean="0"/>
          </a:p>
          <a:p>
            <a:pPr marL="36576" indent="0">
              <a:buNone/>
            </a:pPr>
            <a:endParaRPr lang="en-US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0909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00525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fr-CH" sz="3600" smtClean="0"/>
              <a:t>Thank you </a:t>
            </a:r>
            <a:br>
              <a:rPr lang="fr-CH" sz="3600" smtClean="0"/>
            </a:br>
            <a:r>
              <a:rPr lang="fr-CH" sz="3600" smtClean="0"/>
              <a:t>Any questions? 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80279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267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6854" cy="940443"/>
          </a:xfrm>
        </p:spPr>
        <p:txBody>
          <a:bodyPr>
            <a:normAutofit/>
          </a:bodyPr>
          <a:lstStyle/>
          <a:p>
            <a:r>
              <a:rPr lang="en-US" dirty="0" smtClean="0"/>
              <a:t>SMB-SE structure – Functional</a:t>
            </a:r>
            <a:endParaRPr lang="en-US" dirty="0"/>
          </a:p>
        </p:txBody>
      </p:sp>
      <p:sp>
        <p:nvSpPr>
          <p:cNvPr id="15" name="Title 6"/>
          <p:cNvSpPr txBox="1">
            <a:spLocks/>
          </p:cNvSpPr>
          <p:nvPr/>
        </p:nvSpPr>
        <p:spPr>
          <a:xfrm>
            <a:off x="467544" y="4941168"/>
            <a:ext cx="8352928" cy="1440160"/>
          </a:xfrm>
          <a:prstGeom prst="rect">
            <a:avLst/>
          </a:prstGeom>
        </p:spPr>
        <p:txBody>
          <a:bodyPr vert="horz" lIns="45720" rIns="45720" anchor="ctr">
            <a:normAutofit fontScale="4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685800" indent="-685800">
              <a:buFontTx/>
              <a:buChar char="-"/>
            </a:pPr>
            <a:endParaRPr lang="en-US" b="1" dirty="0" smtClean="0"/>
          </a:p>
          <a:p>
            <a:pPr marL="685800" indent="-685800">
              <a:buFontTx/>
              <a:buChar char="-"/>
            </a:pPr>
            <a:r>
              <a:rPr lang="en-US" b="1" dirty="0" smtClean="0"/>
              <a:t>SMB-SE-PO </a:t>
            </a:r>
            <a:r>
              <a:rPr lang="en-US" b="1" dirty="0" smtClean="0"/>
              <a:t>resourced </a:t>
            </a:r>
            <a:r>
              <a:rPr lang="en-US" b="1" dirty="0"/>
              <a:t>in 2016 </a:t>
            </a:r>
            <a:r>
              <a:rPr lang="en-US" b="1" dirty="0" smtClean="0"/>
              <a:t>(both within PO and from SMB-DI) and concentrated </a:t>
            </a:r>
            <a:r>
              <a:rPr lang="en-US" b="1" dirty="0"/>
              <a:t>in the execution of major </a:t>
            </a:r>
            <a:r>
              <a:rPr lang="en-US" b="1" dirty="0" smtClean="0"/>
              <a:t>machine </a:t>
            </a:r>
            <a:r>
              <a:rPr lang="en-US" b="1" dirty="0" smtClean="0"/>
              <a:t>projects</a:t>
            </a:r>
          </a:p>
          <a:p>
            <a:pPr marL="685800" indent="-685800">
              <a:buFontTx/>
              <a:buChar char="-"/>
            </a:pPr>
            <a:endParaRPr lang="en-US" b="1" dirty="0" smtClean="0"/>
          </a:p>
          <a:p>
            <a:pPr marL="685800" indent="-685800">
              <a:buFontTx/>
              <a:buChar char="-"/>
            </a:pPr>
            <a:r>
              <a:rPr lang="en-US" sz="4800" b="1" dirty="0"/>
              <a:t>The Project Board ( Project portfolio management) has been managed by </a:t>
            </a:r>
            <a:r>
              <a:rPr lang="en-US" sz="4800" b="1" dirty="0" err="1"/>
              <a:t>C.Colloca</a:t>
            </a:r>
            <a:r>
              <a:rPr lang="en-US" sz="4800" b="1" dirty="0"/>
              <a:t> in 2016</a:t>
            </a:r>
          </a:p>
          <a:p>
            <a:pPr marL="685800" indent="-685800">
              <a:buFontTx/>
              <a:buChar char="-"/>
            </a:pPr>
            <a:endParaRPr lang="en-US" b="1" dirty="0" smtClean="0"/>
          </a:p>
          <a:p>
            <a:pPr marL="685800" indent="-685800">
              <a:buFontTx/>
              <a:buChar char="-"/>
            </a:pPr>
            <a:endParaRPr lang="en-US" b="1" dirty="0"/>
          </a:p>
          <a:p>
            <a:pPr marL="685800" indent="-685800">
              <a:buFontTx/>
              <a:buChar char="-"/>
            </a:pP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2" y="914400"/>
            <a:ext cx="9020175" cy="39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36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346" y="44624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FR" dirty="0" err="1" smtClean="0"/>
              <a:t>Projects</a:t>
            </a:r>
            <a:r>
              <a:rPr lang="fr-FR" dirty="0" smtClean="0"/>
              <a:t> 2016 – </a:t>
            </a:r>
            <a:r>
              <a:rPr lang="fr-FR" sz="3200" i="1" dirty="0" smtClean="0"/>
              <a:t>Ressources PO </a:t>
            </a:r>
            <a:r>
              <a:rPr lang="fr-FR" dirty="0" smtClean="0"/>
              <a:t>(1/2)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52400" y="1219200"/>
            <a:ext cx="8991600" cy="54864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70C0"/>
                </a:solidFill>
              </a:rPr>
              <a:t>EXTENSION B887</a:t>
            </a:r>
            <a:r>
              <a:rPr lang="en-US" sz="2800" dirty="0" smtClean="0">
                <a:solidFill>
                  <a:srgbClr val="0070C0"/>
                </a:solidFill>
              </a:rPr>
              <a:t> (</a:t>
            </a:r>
            <a:r>
              <a:rPr lang="en-US" sz="2800" b="1" dirty="0" smtClean="0">
                <a:solidFill>
                  <a:srgbClr val="0070C0"/>
                </a:solidFill>
              </a:rPr>
              <a:t>12 000 </a:t>
            </a:r>
            <a:r>
              <a:rPr lang="en-US" sz="2800" b="1" dirty="0" err="1" smtClean="0">
                <a:solidFill>
                  <a:srgbClr val="0070C0"/>
                </a:solidFill>
              </a:rPr>
              <a:t>kchf</a:t>
            </a:r>
            <a:r>
              <a:rPr lang="en-US" sz="2800" b="1" dirty="0" smtClean="0">
                <a:solidFill>
                  <a:srgbClr val="0070C0"/>
                </a:solidFill>
              </a:rPr>
              <a:t>)	</a:t>
            </a:r>
            <a:r>
              <a:rPr lang="en-US" sz="2200" i="1" dirty="0" err="1" smtClean="0"/>
              <a:t>N.Lopez</a:t>
            </a:r>
            <a:r>
              <a:rPr lang="en-US" sz="2200" i="1" dirty="0" smtClean="0"/>
              <a:t>, E. Fontaine, 							</a:t>
            </a:r>
            <a:r>
              <a:rPr lang="en-US" sz="2200" i="1" dirty="0" err="1" smtClean="0"/>
              <a:t>M.Manfredi</a:t>
            </a:r>
            <a:r>
              <a:rPr lang="en-US" sz="2200" dirty="0" smtClean="0"/>
              <a:t> </a:t>
            </a:r>
          </a:p>
          <a:p>
            <a:endParaRPr lang="en-US" sz="2200" dirty="0" smtClean="0"/>
          </a:p>
          <a:p>
            <a:r>
              <a:rPr lang="en-US" b="1" dirty="0" smtClean="0">
                <a:solidFill>
                  <a:srgbClr val="0070C0"/>
                </a:solidFill>
              </a:rPr>
              <a:t>NEW B245 (2 200 </a:t>
            </a:r>
            <a:r>
              <a:rPr lang="en-US" b="1" dirty="0" err="1" smtClean="0">
                <a:solidFill>
                  <a:srgbClr val="0070C0"/>
                </a:solidFill>
              </a:rPr>
              <a:t>kchf</a:t>
            </a:r>
            <a:r>
              <a:rPr lang="en-US" b="1" dirty="0" smtClean="0">
                <a:solidFill>
                  <a:srgbClr val="0070C0"/>
                </a:solidFill>
              </a:rPr>
              <a:t>)</a:t>
            </a:r>
            <a:r>
              <a:rPr lang="en-US" b="1" dirty="0" smtClean="0"/>
              <a:t>		</a:t>
            </a:r>
            <a:r>
              <a:rPr lang="en-US" sz="2200" i="1" dirty="0" err="1" smtClean="0"/>
              <a:t>C.Biot</a:t>
            </a:r>
            <a:r>
              <a:rPr lang="en-US" sz="2200" i="1" dirty="0" smtClean="0"/>
              <a:t> (CEB), </a:t>
            </a:r>
            <a:r>
              <a:rPr lang="en-US" sz="2200" i="1" dirty="0" err="1" smtClean="0"/>
              <a:t>E.Fontaine</a:t>
            </a:r>
            <a:endParaRPr lang="en-US" sz="2200" i="1" dirty="0" smtClean="0"/>
          </a:p>
          <a:p>
            <a:endParaRPr lang="en-US" sz="2200" i="1" dirty="0" smtClean="0"/>
          </a:p>
          <a:p>
            <a:r>
              <a:rPr lang="fr-CH" b="1" dirty="0" smtClean="0">
                <a:solidFill>
                  <a:srgbClr val="0070C0"/>
                </a:solidFill>
              </a:rPr>
              <a:t>NEW SXL8 (1 100 </a:t>
            </a:r>
            <a:r>
              <a:rPr lang="fr-CH" b="1" dirty="0" err="1" smtClean="0">
                <a:solidFill>
                  <a:srgbClr val="0070C0"/>
                </a:solidFill>
              </a:rPr>
              <a:t>kchf</a:t>
            </a:r>
            <a:r>
              <a:rPr lang="fr-CH" b="1" dirty="0" smtClean="0">
                <a:solidFill>
                  <a:srgbClr val="0070C0"/>
                </a:solidFill>
              </a:rPr>
              <a:t>)</a:t>
            </a:r>
            <a:r>
              <a:rPr lang="fr-CH" dirty="0" smtClean="0"/>
              <a:t>		</a:t>
            </a:r>
            <a:r>
              <a:rPr lang="fr-CH" sz="2200" i="1" dirty="0" err="1" smtClean="0"/>
              <a:t>S.Mcilwraith</a:t>
            </a:r>
            <a:r>
              <a:rPr lang="fr-CH" sz="2200" i="1" dirty="0" smtClean="0"/>
              <a:t>, </a:t>
            </a:r>
            <a:r>
              <a:rPr lang="fr-CH" sz="2200" i="1" dirty="0" err="1" smtClean="0"/>
              <a:t>C.Brouard</a:t>
            </a:r>
            <a:endParaRPr lang="fr-CH" sz="2200" i="1" dirty="0" smtClean="0"/>
          </a:p>
          <a:p>
            <a:endParaRPr lang="en-US" sz="2200" dirty="0" smtClean="0"/>
          </a:p>
          <a:p>
            <a:r>
              <a:rPr lang="fr-CH" b="1" dirty="0" smtClean="0">
                <a:solidFill>
                  <a:srgbClr val="0070C0"/>
                </a:solidFill>
              </a:rPr>
              <a:t>B311</a:t>
            </a:r>
            <a:r>
              <a:rPr lang="fr-CH" dirty="0" smtClean="0">
                <a:solidFill>
                  <a:srgbClr val="0070C0"/>
                </a:solidFill>
              </a:rPr>
              <a:t> (</a:t>
            </a:r>
            <a:r>
              <a:rPr lang="fr-CH" b="1" dirty="0" smtClean="0">
                <a:solidFill>
                  <a:srgbClr val="0070C0"/>
                </a:solidFill>
              </a:rPr>
              <a:t>5 000 </a:t>
            </a:r>
            <a:r>
              <a:rPr lang="fr-CH" b="1" dirty="0" err="1" smtClean="0">
                <a:solidFill>
                  <a:srgbClr val="0070C0"/>
                </a:solidFill>
              </a:rPr>
              <a:t>kchf</a:t>
            </a:r>
            <a:r>
              <a:rPr lang="fr-CH" b="1" dirty="0" smtClean="0">
                <a:solidFill>
                  <a:srgbClr val="0070C0"/>
                </a:solidFill>
              </a:rPr>
              <a:t>)</a:t>
            </a:r>
            <a:r>
              <a:rPr lang="fr-CH" dirty="0" smtClean="0"/>
              <a:t>			</a:t>
            </a:r>
            <a:r>
              <a:rPr lang="fr-CH" sz="2200" i="1" dirty="0" err="1" smtClean="0"/>
              <a:t>P.Cardon</a:t>
            </a:r>
            <a:r>
              <a:rPr lang="fr-CH" sz="2200" i="1" dirty="0" smtClean="0"/>
              <a:t>, </a:t>
            </a:r>
            <a:r>
              <a:rPr lang="fr-CH" sz="2200" i="1" dirty="0" err="1" smtClean="0"/>
              <a:t>Z.Arenas</a:t>
            </a:r>
            <a:endParaRPr lang="fr-CH" sz="2200" i="1" dirty="0" smtClean="0"/>
          </a:p>
          <a:p>
            <a:endParaRPr lang="fr-CH" sz="2200" i="1" dirty="0" smtClean="0"/>
          </a:p>
          <a:p>
            <a:r>
              <a:rPr lang="fr-CH" b="1" dirty="0" err="1" smtClean="0">
                <a:solidFill>
                  <a:srgbClr val="0070C0"/>
                </a:solidFill>
              </a:rPr>
              <a:t>HiLumi</a:t>
            </a:r>
            <a:r>
              <a:rPr lang="fr-CH" dirty="0" smtClean="0">
                <a:solidFill>
                  <a:srgbClr val="0070C0"/>
                </a:solidFill>
              </a:rPr>
              <a:t> </a:t>
            </a:r>
            <a:r>
              <a:rPr lang="fr-CH" b="1" dirty="0" smtClean="0">
                <a:solidFill>
                  <a:srgbClr val="0070C0"/>
                </a:solidFill>
              </a:rPr>
              <a:t>(150 000 </a:t>
            </a:r>
            <a:r>
              <a:rPr lang="fr-CH" b="1" dirty="0" err="1" smtClean="0">
                <a:solidFill>
                  <a:srgbClr val="0070C0"/>
                </a:solidFill>
              </a:rPr>
              <a:t>kchf</a:t>
            </a:r>
            <a:r>
              <a:rPr lang="fr-CH" b="1" dirty="0" smtClean="0">
                <a:solidFill>
                  <a:srgbClr val="0070C0"/>
                </a:solidFill>
              </a:rPr>
              <a:t>)</a:t>
            </a:r>
            <a:r>
              <a:rPr lang="fr-CH" dirty="0" smtClean="0"/>
              <a:t>		</a:t>
            </a:r>
            <a:r>
              <a:rPr lang="fr-CH" sz="2200" i="1" dirty="0" err="1" smtClean="0"/>
              <a:t>P.Mattelaer</a:t>
            </a:r>
            <a:r>
              <a:rPr lang="fr-CH" sz="2200" i="1" dirty="0" smtClean="0"/>
              <a:t>, </a:t>
            </a:r>
            <a:r>
              <a:rPr lang="fr-CH" sz="2200" i="1" dirty="0" err="1" smtClean="0"/>
              <a:t>N.Lopez</a:t>
            </a:r>
            <a:r>
              <a:rPr lang="fr-CH" sz="2200" i="1" dirty="0" smtClean="0"/>
              <a:t>, 							</a:t>
            </a:r>
            <a:r>
              <a:rPr lang="fr-CH" sz="2200" i="1" dirty="0" err="1" smtClean="0"/>
              <a:t>S.Mcilwraith</a:t>
            </a:r>
            <a:r>
              <a:rPr lang="fr-CH" sz="2200" i="1" dirty="0" smtClean="0"/>
              <a:t>, </a:t>
            </a:r>
            <a:r>
              <a:rPr lang="fr-CH" sz="2200" i="1" dirty="0" err="1" smtClean="0"/>
              <a:t>P.Cardon</a:t>
            </a:r>
            <a:r>
              <a:rPr lang="fr-CH" sz="2200" i="1" dirty="0" smtClean="0"/>
              <a:t>, 						</a:t>
            </a:r>
            <a:r>
              <a:rPr lang="fr-CH" sz="2200" i="1" dirty="0" err="1" smtClean="0"/>
              <a:t>C.Gasnier</a:t>
            </a:r>
            <a:r>
              <a:rPr lang="fr-CH" sz="2200" i="1" dirty="0" smtClean="0"/>
              <a:t>, </a:t>
            </a:r>
            <a:r>
              <a:rPr lang="fr-CH" sz="2200" i="1" dirty="0" err="1" smtClean="0"/>
              <a:t>P.Ortega</a:t>
            </a:r>
            <a:endParaRPr lang="fr-CH" sz="2200" i="1" dirty="0" smtClean="0"/>
          </a:p>
        </p:txBody>
      </p:sp>
    </p:spTree>
    <p:extLst>
      <p:ext uri="{BB962C8B-B14F-4D97-AF65-F5344CB8AC3E}">
        <p14:creationId xmlns:p14="http://schemas.microsoft.com/office/powerpoint/2010/main" val="209782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854" cy="940443"/>
          </a:xfrm>
        </p:spPr>
        <p:txBody>
          <a:bodyPr>
            <a:normAutofit/>
          </a:bodyPr>
          <a:lstStyle/>
          <a:p>
            <a:r>
              <a:rPr lang="fr-FR" dirty="0" err="1" smtClean="0"/>
              <a:t>Projects</a:t>
            </a:r>
            <a:r>
              <a:rPr lang="fr-FR" dirty="0" smtClean="0"/>
              <a:t> </a:t>
            </a:r>
            <a:r>
              <a:rPr lang="fr-FR" dirty="0"/>
              <a:t>2016 </a:t>
            </a:r>
            <a:r>
              <a:rPr lang="fr-FR" sz="3200" dirty="0"/>
              <a:t>– </a:t>
            </a:r>
            <a:r>
              <a:rPr lang="fr-FR" sz="3200" i="1" dirty="0"/>
              <a:t>Ressources PO </a:t>
            </a:r>
            <a:r>
              <a:rPr lang="fr-FR" dirty="0" smtClean="0"/>
              <a:t>(2/2)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257800"/>
          </a:xfrm>
        </p:spPr>
        <p:txBody>
          <a:bodyPr>
            <a:normAutofit fontScale="70000" lnSpcReduction="20000"/>
          </a:bodyPr>
          <a:lstStyle/>
          <a:p>
            <a:r>
              <a:rPr lang="fr-CH" b="1" dirty="0" smtClean="0">
                <a:solidFill>
                  <a:srgbClr val="0070C0"/>
                </a:solidFill>
              </a:rPr>
              <a:t>SFA 181 COOLING TOWERS(2 800 </a:t>
            </a:r>
            <a:r>
              <a:rPr lang="fr-CH" b="1" dirty="0" err="1" smtClean="0">
                <a:solidFill>
                  <a:srgbClr val="0070C0"/>
                </a:solidFill>
              </a:rPr>
              <a:t>kchf</a:t>
            </a:r>
            <a:r>
              <a:rPr lang="fr-CH" b="1" dirty="0" smtClean="0">
                <a:solidFill>
                  <a:srgbClr val="0070C0"/>
                </a:solidFill>
              </a:rPr>
              <a:t>) 	</a:t>
            </a:r>
            <a:r>
              <a:rPr lang="fr-CH" sz="3200" i="1" dirty="0" err="1" smtClean="0"/>
              <a:t>M.Manfredi</a:t>
            </a:r>
            <a:endParaRPr lang="fr-CH" sz="3200" i="1" dirty="0" smtClean="0"/>
          </a:p>
          <a:p>
            <a:endParaRPr lang="fr-CH" sz="2400" i="1" dirty="0" smtClean="0"/>
          </a:p>
          <a:p>
            <a:r>
              <a:rPr lang="fr-CH" b="1" dirty="0" smtClean="0">
                <a:solidFill>
                  <a:srgbClr val="0070C0"/>
                </a:solidFill>
              </a:rPr>
              <a:t>EXTENSION SM18</a:t>
            </a:r>
            <a:r>
              <a:rPr lang="fr-CH" dirty="0" smtClean="0">
                <a:solidFill>
                  <a:srgbClr val="0070C0"/>
                </a:solidFill>
              </a:rPr>
              <a:t> </a:t>
            </a:r>
            <a:r>
              <a:rPr lang="fr-CH" b="1" dirty="0" smtClean="0">
                <a:solidFill>
                  <a:srgbClr val="0070C0"/>
                </a:solidFill>
              </a:rPr>
              <a:t>(2 200 </a:t>
            </a:r>
            <a:r>
              <a:rPr lang="fr-CH" b="1" dirty="0" err="1" smtClean="0">
                <a:solidFill>
                  <a:srgbClr val="0070C0"/>
                </a:solidFill>
              </a:rPr>
              <a:t>kchf</a:t>
            </a:r>
            <a:r>
              <a:rPr lang="fr-CH" b="1" dirty="0" smtClean="0">
                <a:solidFill>
                  <a:srgbClr val="0070C0"/>
                </a:solidFill>
              </a:rPr>
              <a:t>)</a:t>
            </a:r>
            <a:r>
              <a:rPr lang="fr-CH" dirty="0" smtClean="0"/>
              <a:t>		</a:t>
            </a:r>
            <a:r>
              <a:rPr lang="fr-CH" sz="3200" i="1" dirty="0" err="1" smtClean="0"/>
              <a:t>M.Manfredi</a:t>
            </a:r>
            <a:endParaRPr lang="fr-CH" sz="3200" i="1" dirty="0" smtClean="0"/>
          </a:p>
          <a:p>
            <a:endParaRPr lang="fr-CH" sz="2400" i="1" dirty="0" smtClean="0"/>
          </a:p>
          <a:p>
            <a:r>
              <a:rPr lang="fr-CH" b="1" dirty="0" smtClean="0">
                <a:solidFill>
                  <a:srgbClr val="0070C0"/>
                </a:solidFill>
              </a:rPr>
              <a:t>MEQ59 PLATEFORM</a:t>
            </a:r>
            <a:r>
              <a:rPr lang="fr-CH" dirty="0" smtClean="0">
                <a:solidFill>
                  <a:srgbClr val="0070C0"/>
                </a:solidFill>
              </a:rPr>
              <a:t> </a:t>
            </a:r>
            <a:r>
              <a:rPr lang="fr-CH" b="1" dirty="0" smtClean="0">
                <a:solidFill>
                  <a:srgbClr val="0070C0"/>
                </a:solidFill>
              </a:rPr>
              <a:t>(2 500 </a:t>
            </a:r>
            <a:r>
              <a:rPr lang="fr-CH" b="1" dirty="0" err="1" smtClean="0">
                <a:solidFill>
                  <a:srgbClr val="0070C0"/>
                </a:solidFill>
              </a:rPr>
              <a:t>kchf</a:t>
            </a:r>
            <a:r>
              <a:rPr lang="fr-CH" b="1" dirty="0" smtClean="0">
                <a:solidFill>
                  <a:srgbClr val="0070C0"/>
                </a:solidFill>
              </a:rPr>
              <a:t>) </a:t>
            </a:r>
            <a:r>
              <a:rPr lang="fr-CH" dirty="0" smtClean="0"/>
              <a:t>		</a:t>
            </a:r>
            <a:r>
              <a:rPr lang="fr-CH" sz="3200" i="1" dirty="0" err="1" smtClean="0"/>
              <a:t>S.Mcilwraith</a:t>
            </a:r>
            <a:endParaRPr lang="fr-CH" sz="3200" i="1" dirty="0" smtClean="0"/>
          </a:p>
          <a:p>
            <a:endParaRPr lang="fr-CH" sz="2400" i="1" dirty="0" smtClean="0"/>
          </a:p>
          <a:p>
            <a:r>
              <a:rPr lang="fr-CH" b="1" dirty="0" smtClean="0">
                <a:solidFill>
                  <a:srgbClr val="0070C0"/>
                </a:solidFill>
              </a:rPr>
              <a:t>B157 RENOVATION</a:t>
            </a:r>
            <a:r>
              <a:rPr lang="fr-CH" dirty="0" smtClean="0">
                <a:solidFill>
                  <a:srgbClr val="0070C0"/>
                </a:solidFill>
              </a:rPr>
              <a:t> </a:t>
            </a:r>
            <a:r>
              <a:rPr lang="fr-CH" b="1" dirty="0">
                <a:solidFill>
                  <a:srgbClr val="0070C0"/>
                </a:solidFill>
              </a:rPr>
              <a:t>(2 500 </a:t>
            </a:r>
            <a:r>
              <a:rPr lang="fr-CH" b="1" dirty="0" err="1">
                <a:solidFill>
                  <a:srgbClr val="0070C0"/>
                </a:solidFill>
              </a:rPr>
              <a:t>kchf</a:t>
            </a:r>
            <a:r>
              <a:rPr lang="fr-CH" b="1" dirty="0">
                <a:solidFill>
                  <a:srgbClr val="0070C0"/>
                </a:solidFill>
              </a:rPr>
              <a:t>) </a:t>
            </a:r>
            <a:r>
              <a:rPr lang="fr-CH" dirty="0" smtClean="0"/>
              <a:t>		</a:t>
            </a:r>
            <a:r>
              <a:rPr lang="fr-CH" sz="3200" i="1" dirty="0" err="1" smtClean="0"/>
              <a:t>S.Mcilwraith</a:t>
            </a:r>
            <a:r>
              <a:rPr lang="fr-CH" sz="3200" i="1" dirty="0" smtClean="0"/>
              <a:t>, </a:t>
            </a:r>
            <a:r>
              <a:rPr lang="fr-CH" sz="3200" i="1" dirty="0" err="1" smtClean="0"/>
              <a:t>C.Gasnier</a:t>
            </a:r>
            <a:endParaRPr lang="fr-CH" sz="3200" i="1" dirty="0" smtClean="0"/>
          </a:p>
          <a:p>
            <a:endParaRPr lang="fr-CH" sz="2400" i="1" dirty="0" smtClean="0"/>
          </a:p>
          <a:p>
            <a:r>
              <a:rPr lang="fr-CH" b="1" dirty="0" smtClean="0">
                <a:solidFill>
                  <a:srgbClr val="0070C0"/>
                </a:solidFill>
              </a:rPr>
              <a:t>NEW B2175 FOR ATLAS (900 </a:t>
            </a:r>
            <a:r>
              <a:rPr lang="fr-CH" b="1" dirty="0" err="1" smtClean="0">
                <a:solidFill>
                  <a:srgbClr val="0070C0"/>
                </a:solidFill>
              </a:rPr>
              <a:t>kchf</a:t>
            </a:r>
            <a:r>
              <a:rPr lang="fr-CH" b="1" dirty="0" smtClean="0">
                <a:solidFill>
                  <a:srgbClr val="0070C0"/>
                </a:solidFill>
              </a:rPr>
              <a:t>)</a:t>
            </a:r>
            <a:r>
              <a:rPr lang="fr-CH" dirty="0" smtClean="0"/>
              <a:t>		</a:t>
            </a:r>
            <a:r>
              <a:rPr lang="fr-CH" sz="3200" i="1" dirty="0" err="1" smtClean="0"/>
              <a:t>P.Cardon</a:t>
            </a:r>
            <a:endParaRPr lang="fr-CH" sz="3200" i="1" dirty="0" smtClean="0"/>
          </a:p>
          <a:p>
            <a:endParaRPr lang="fr-CH" sz="2600" i="1" dirty="0" smtClean="0"/>
          </a:p>
          <a:p>
            <a:r>
              <a:rPr lang="fr-CH" b="1" dirty="0" smtClean="0">
                <a:solidFill>
                  <a:srgbClr val="0070C0"/>
                </a:solidFill>
              </a:rPr>
              <a:t>SOUSTATIONS ELEC SPS</a:t>
            </a:r>
            <a:r>
              <a:rPr lang="fr-CH" dirty="0" smtClean="0">
                <a:solidFill>
                  <a:srgbClr val="0070C0"/>
                </a:solidFill>
              </a:rPr>
              <a:t> </a:t>
            </a:r>
            <a:r>
              <a:rPr lang="fr-CH" b="1" dirty="0" smtClean="0">
                <a:solidFill>
                  <a:srgbClr val="0070C0"/>
                </a:solidFill>
              </a:rPr>
              <a:t>(1 900 </a:t>
            </a:r>
            <a:r>
              <a:rPr lang="fr-CH" b="1" dirty="0" err="1" smtClean="0">
                <a:solidFill>
                  <a:srgbClr val="0070C0"/>
                </a:solidFill>
              </a:rPr>
              <a:t>Kchf</a:t>
            </a:r>
            <a:r>
              <a:rPr lang="fr-CH" b="1" dirty="0" smtClean="0">
                <a:solidFill>
                  <a:srgbClr val="0070C0"/>
                </a:solidFill>
              </a:rPr>
              <a:t>)</a:t>
            </a:r>
            <a:r>
              <a:rPr lang="fr-CH" dirty="0" smtClean="0"/>
              <a:t>	</a:t>
            </a:r>
            <a:r>
              <a:rPr lang="fr-CH" sz="3200" i="1" dirty="0" err="1" smtClean="0"/>
              <a:t>Z.Arenas</a:t>
            </a:r>
            <a:r>
              <a:rPr lang="fr-CH" sz="3200" dirty="0" smtClean="0"/>
              <a:t> </a:t>
            </a:r>
          </a:p>
          <a:p>
            <a:pPr marL="0" indent="0">
              <a:buNone/>
            </a:pPr>
            <a:endParaRPr lang="fr-CH" dirty="0" smtClean="0"/>
          </a:p>
          <a:p>
            <a:r>
              <a:rPr lang="fr-CH" b="1" dirty="0" smtClean="0">
                <a:solidFill>
                  <a:srgbClr val="0070C0"/>
                </a:solidFill>
              </a:rPr>
              <a:t>OTHERS OUTSIDE PO</a:t>
            </a:r>
          </a:p>
          <a:p>
            <a:endParaRPr lang="fr-CH" b="1" dirty="0">
              <a:solidFill>
                <a:srgbClr val="0070C0"/>
              </a:solidFill>
            </a:endParaRPr>
          </a:p>
          <a:p>
            <a:pPr lvl="1"/>
            <a:r>
              <a:rPr lang="fr-CH" b="1" dirty="0" smtClean="0">
                <a:solidFill>
                  <a:srgbClr val="0070C0"/>
                </a:solidFill>
              </a:rPr>
              <a:t>NEW BUILDING 107 (TE)</a:t>
            </a:r>
            <a:r>
              <a:rPr lang="fr-CH" dirty="0" smtClean="0"/>
              <a:t>			</a:t>
            </a:r>
            <a:r>
              <a:rPr lang="fr-CH" sz="2738" i="1" dirty="0" err="1" smtClean="0"/>
              <a:t>C.Brouard</a:t>
            </a:r>
            <a:endParaRPr lang="fr-CH" sz="2738" i="1" dirty="0" smtClean="0"/>
          </a:p>
          <a:p>
            <a:endParaRPr lang="fr-CH" sz="2900" i="1" dirty="0" smtClean="0"/>
          </a:p>
          <a:p>
            <a:pPr lvl="1"/>
            <a:r>
              <a:rPr lang="en-US" b="1" dirty="0" smtClean="0">
                <a:solidFill>
                  <a:srgbClr val="0070C0"/>
                </a:solidFill>
              </a:rPr>
              <a:t>B156, B238, B30 (SMB-SE-CEB)</a:t>
            </a:r>
            <a:r>
              <a:rPr lang="en-US" dirty="0" smtClean="0">
                <a:solidFill>
                  <a:srgbClr val="0070C0"/>
                </a:solidFill>
              </a:rPr>
              <a:t>	</a:t>
            </a:r>
            <a:r>
              <a:rPr lang="en-US" dirty="0" smtClean="0"/>
              <a:t>	</a:t>
            </a:r>
            <a:r>
              <a:rPr lang="en-US" dirty="0" err="1" smtClean="0"/>
              <a:t>Z</a:t>
            </a:r>
            <a:r>
              <a:rPr lang="en-US" i="1" dirty="0" err="1" smtClean="0"/>
              <a:t>.Arenas</a:t>
            </a:r>
            <a:r>
              <a:rPr lang="en-US" i="1" dirty="0" smtClean="0"/>
              <a:t>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53257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22" y="1507568"/>
            <a:ext cx="2914153" cy="21856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5658" y="3554683"/>
            <a:ext cx="2733360" cy="3116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25" b="1" dirty="0">
                <a:solidFill>
                  <a:srgbClr val="0070C0"/>
                </a:solidFill>
              </a:rPr>
              <a:t>Janvier 2016- Dalles des fosses</a:t>
            </a:r>
            <a:endParaRPr lang="en-GB" sz="1425" b="1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92"/>
          <a:stretch/>
        </p:blipFill>
        <p:spPr>
          <a:xfrm>
            <a:off x="6359764" y="1486586"/>
            <a:ext cx="2191131" cy="26003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8324" y="684275"/>
            <a:ext cx="8492789" cy="750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sz="1425" b="1" dirty="0"/>
          </a:p>
          <a:p>
            <a:r>
              <a:rPr lang="fr-FR" sz="1425" b="1" dirty="0" smtClean="0">
                <a:solidFill>
                  <a:srgbClr val="0070C0"/>
                </a:solidFill>
              </a:rPr>
              <a:t>En 2016 : </a:t>
            </a:r>
            <a:r>
              <a:rPr lang="fr-FR" sz="1425" b="1" dirty="0">
                <a:solidFill>
                  <a:srgbClr val="0070C0"/>
                </a:solidFill>
              </a:rPr>
              <a:t>génie civil, charpente métallique, bardage et aménagements </a:t>
            </a:r>
            <a:r>
              <a:rPr lang="fr-FR" sz="1425" b="1" dirty="0" smtClean="0">
                <a:solidFill>
                  <a:srgbClr val="0070C0"/>
                </a:solidFill>
              </a:rPr>
              <a:t>extérieurs, </a:t>
            </a:r>
          </a:p>
          <a:p>
            <a:r>
              <a:rPr lang="fr-FR" sz="1425" b="1" dirty="0" smtClean="0">
                <a:solidFill>
                  <a:srgbClr val="0070C0"/>
                </a:solidFill>
              </a:rPr>
              <a:t>FIN DE TRAVAUX  </a:t>
            </a:r>
            <a:r>
              <a:rPr lang="fr-FR" sz="1425" b="1" dirty="0">
                <a:solidFill>
                  <a:srgbClr val="0070C0"/>
                </a:solidFill>
              </a:rPr>
              <a:t>en </a:t>
            </a:r>
            <a:r>
              <a:rPr lang="fr-FR" sz="1425" b="1" dirty="0" smtClean="0">
                <a:solidFill>
                  <a:srgbClr val="0070C0"/>
                </a:solidFill>
              </a:rPr>
              <a:t> Septembre 2016</a:t>
            </a:r>
            <a:endParaRPr lang="fr-FR" sz="1425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94634" y="3823978"/>
            <a:ext cx="2267141" cy="5309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425" b="1" dirty="0">
                <a:solidFill>
                  <a:srgbClr val="0070C0"/>
                </a:solidFill>
              </a:rPr>
              <a:t>Mars 2016- Pose des </a:t>
            </a:r>
            <a:r>
              <a:rPr lang="fr-CH" sz="1425" b="1" dirty="0" err="1">
                <a:solidFill>
                  <a:srgbClr val="0070C0"/>
                </a:solidFill>
              </a:rPr>
              <a:t>prémurs</a:t>
            </a:r>
            <a:r>
              <a:rPr lang="fr-CH" sz="1425" b="1" dirty="0">
                <a:solidFill>
                  <a:srgbClr val="0070C0"/>
                </a:solidFill>
              </a:rPr>
              <a:t> </a:t>
            </a:r>
            <a:endParaRPr lang="en-GB" sz="1425" b="1" dirty="0">
              <a:solidFill>
                <a:srgbClr val="0070C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32" y="3823978"/>
            <a:ext cx="2779976" cy="208498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52778" y="5746835"/>
            <a:ext cx="315925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Avril 2016- Charpente Métallique + fin GC 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384" y="1507568"/>
            <a:ext cx="2813009" cy="210975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56544" y="3543700"/>
            <a:ext cx="302675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Janvier 2016- Poursuite du Double dallage</a:t>
            </a:r>
            <a:endParaRPr lang="en-GB" sz="1200" b="1" dirty="0">
              <a:solidFill>
                <a:srgbClr val="0070C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811" y="3771944"/>
            <a:ext cx="2871582" cy="215368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135382" y="5746835"/>
            <a:ext cx="315925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Juin 2016- Charpente Métallique + Bardage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764" y="4440613"/>
            <a:ext cx="2410383" cy="180778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59764" y="6123801"/>
            <a:ext cx="290088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>
                <a:solidFill>
                  <a:srgbClr val="0070C0"/>
                </a:solidFill>
              </a:rPr>
              <a:t>Juin 2016- Toiture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44624"/>
            <a:ext cx="8226854" cy="940443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Extension B887 (1/3)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58671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02" y="3795624"/>
            <a:ext cx="2857500" cy="2143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96" y="1433832"/>
            <a:ext cx="2878306" cy="21587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7996" y="3234436"/>
            <a:ext cx="2931299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b="1" dirty="0">
                <a:solidFill>
                  <a:srgbClr val="0070C0"/>
                </a:solidFill>
              </a:rPr>
              <a:t>Juin 2016- Structure Métallique Secondaire et Intérieure + début Bardage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5002" y="5707916"/>
            <a:ext cx="289864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b="1" dirty="0">
                <a:solidFill>
                  <a:srgbClr val="0070C0"/>
                </a:solidFill>
              </a:rPr>
              <a:t>Août/Sept 2016- Aménagements Extérieurs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0488" y="3759620"/>
            <a:ext cx="2953512" cy="221513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90488" y="5732265"/>
            <a:ext cx="2953512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b="1" dirty="0">
                <a:solidFill>
                  <a:srgbClr val="0070C0"/>
                </a:solidFill>
              </a:rPr>
              <a:t>Août/Sept 2016- Finitions Intérieures et Réception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7" t="25547" r="1347" b="14520"/>
          <a:stretch/>
        </p:blipFill>
        <p:spPr>
          <a:xfrm>
            <a:off x="6320175" y="1433832"/>
            <a:ext cx="2694139" cy="215290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986973" y="3361729"/>
            <a:ext cx="175697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b="1" dirty="0">
                <a:solidFill>
                  <a:srgbClr val="0070C0"/>
                </a:solidFill>
              </a:rPr>
              <a:t>Août 2016- Fin du Bardage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914" y="1428414"/>
            <a:ext cx="3128219" cy="234616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241034" y="3543745"/>
            <a:ext cx="289864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b="1" dirty="0">
                <a:solidFill>
                  <a:srgbClr val="0070C0"/>
                </a:solidFill>
              </a:rPr>
              <a:t>Juillet 2016- Dépose du pignon existant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034" y="3854332"/>
            <a:ext cx="2811688" cy="210876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211573" y="5766695"/>
            <a:ext cx="2953512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050" b="1" dirty="0">
                <a:solidFill>
                  <a:srgbClr val="0070C0"/>
                </a:solidFill>
              </a:rPr>
              <a:t>Août/</a:t>
            </a:r>
            <a:r>
              <a:rPr lang="fr-CH" sz="1050" b="1" dirty="0" err="1">
                <a:solidFill>
                  <a:srgbClr val="0070C0"/>
                </a:solidFill>
              </a:rPr>
              <a:t>Spet</a:t>
            </a:r>
            <a:r>
              <a:rPr lang="fr-CH" sz="1050" b="1" dirty="0">
                <a:solidFill>
                  <a:srgbClr val="0070C0"/>
                </a:solidFill>
              </a:rPr>
              <a:t> 2016- Finitions en toiture</a:t>
            </a:r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57200" y="44624"/>
            <a:ext cx="8226854" cy="940443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Extension B887 (2/3)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715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4363E3B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219200" y="1066801"/>
            <a:ext cx="7050254" cy="528769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457200" y="44624"/>
            <a:ext cx="8226854" cy="940443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>
            <a:lvl1pPr algn="ctr" defTabSz="883842" rtl="0" eaLnBrk="1" latinLnBrk="0" hangingPunct="1">
              <a:spcBef>
                <a:spcPct val="0"/>
              </a:spcBef>
              <a:buNone/>
              <a:defRPr sz="4062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Extension B887 (3/3)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248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A549806-FAAB-4268-AEBA-06ACB6437F19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108094</TotalTime>
  <Words>1436</Words>
  <Application>Microsoft Office PowerPoint</Application>
  <PresentationFormat>On-screen Show (4:3)</PresentationFormat>
  <Paragraphs>284</Paragraphs>
  <Slides>35</Slides>
  <Notes>6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0" baseType="lpstr">
      <vt:lpstr>Arial</vt:lpstr>
      <vt:lpstr>Calibri</vt:lpstr>
      <vt:lpstr>DIN Alternate Bold</vt:lpstr>
      <vt:lpstr>Wingdings</vt:lpstr>
      <vt:lpstr>Office Theme</vt:lpstr>
      <vt:lpstr>SMB-SE-PO 2016 Project Office</vt:lpstr>
      <vt:lpstr>Mandate </vt:lpstr>
      <vt:lpstr>Team </vt:lpstr>
      <vt:lpstr>SMB-SE structure – Functional</vt:lpstr>
      <vt:lpstr>Projects 2016 – Ressources PO (1/2)</vt:lpstr>
      <vt:lpstr>Projects 2016 – Ressources PO (2/2)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SXL8 – Halle d’assemblage (1/2)</vt:lpstr>
      <vt:lpstr>SXL8 – Halle d’assemblage (2/2)</vt:lpstr>
      <vt:lpstr>PowerPoint Presentation</vt:lpstr>
      <vt:lpstr>  Activités 2016</vt:lpstr>
      <vt:lpstr>HL-LHC (1/6)</vt:lpstr>
      <vt:lpstr>HL-LHC (2/6)</vt:lpstr>
      <vt:lpstr>HL-LHC (3/6)</vt:lpstr>
      <vt:lpstr>HL-LHC (4/6)</vt:lpstr>
      <vt:lpstr>HL-LHC (5/6)</vt:lpstr>
      <vt:lpstr>HL-LHC (6/6)  2016 / 2017 Activities</vt:lpstr>
      <vt:lpstr>SFA 181 – Tour refroidissement point 1.8 (1/2)</vt:lpstr>
      <vt:lpstr>SFA 181 – Tour refroidissement point 1.8 (2/2)</vt:lpstr>
      <vt:lpstr>PowerPoint Presentation</vt:lpstr>
      <vt:lpstr>PowerPoint Presentation</vt:lpstr>
      <vt:lpstr>MEQ59 – Nouvelle plateforme pour SVC (1/2)</vt:lpstr>
      <vt:lpstr>MEQ59 – Nouvelle plateforme pour SVC (2/2)</vt:lpstr>
      <vt:lpstr>B157 – Rénovation du East hall (1/2)</vt:lpstr>
      <vt:lpstr>PowerPoint Presentation</vt:lpstr>
      <vt:lpstr>Atlas-2175 cleaning room extension </vt:lpstr>
      <vt:lpstr>SMB-SE-PO 2017 Project Office</vt:lpstr>
      <vt:lpstr>Projects 2017 (1/2)</vt:lpstr>
      <vt:lpstr>Projects 2017 (2/2)</vt:lpstr>
      <vt:lpstr>Thank you  Any questions? 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Safety objective 2013</dc:title>
  <dc:subject/>
  <dc:creator>Ll. Miralles</dc:creator>
  <cp:keywords/>
  <dc:description/>
  <cp:lastModifiedBy>Luz Anastasia Lopez-Hernandez</cp:lastModifiedBy>
  <cp:revision>677</cp:revision>
  <cp:lastPrinted>2013-04-22T12:53:53Z</cp:lastPrinted>
  <dcterms:created xsi:type="dcterms:W3CDTF">2011-12-06T21:21:22Z</dcterms:created>
  <dcterms:modified xsi:type="dcterms:W3CDTF">2017-01-19T19:42:50Z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XXXXX1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