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68" r:id="rId4"/>
    <p:sldId id="269" r:id="rId5"/>
    <p:sldId id="271" r:id="rId6"/>
    <p:sldId id="270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7ED0"/>
    <a:srgbClr val="F3F303"/>
    <a:srgbClr val="2D3A84"/>
    <a:srgbClr val="9E6958"/>
    <a:srgbClr val="1201F5"/>
    <a:srgbClr val="C23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2" autoAdjust="0"/>
    <p:restoredTop sz="97112" autoAdjust="0"/>
  </p:normalViewPr>
  <p:slideViewPr>
    <p:cSldViewPr>
      <p:cViewPr>
        <p:scale>
          <a:sx n="137" d="100"/>
          <a:sy n="137" d="100"/>
        </p:scale>
        <p:origin x="-109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23045-62E1-423E-95BD-74C8F6DDECBF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9D360-123F-4A65-95FD-0405FD1E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40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2856"/>
            <a:ext cx="6624736" cy="93274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36" y="3180161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35" y="182234"/>
            <a:ext cx="256267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22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3" y="6439390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28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4" y="6453035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8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336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en-US" smtClean="0"/>
              <a:t>Ruth Mundt                                            5th Steering Committee Meeting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571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Ruth Mundt                                            5th Steering Committee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Steering Meeting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R. </a:t>
            </a:r>
            <a:r>
              <a:rPr lang="en-GB" dirty="0" smtClean="0">
                <a:solidFill>
                  <a:schemeClr val="bg1"/>
                </a:solidFill>
              </a:rPr>
              <a:t>Mundt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dirty="0" smtClean="0">
                <a:solidFill>
                  <a:schemeClr val="bg1"/>
                </a:solidFill>
              </a:rPr>
              <a:t>7.April 2017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3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41277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2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800" b="1" dirty="0"/>
              <a:t>Session: Welcome and Approval of Agenda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1b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Approval of minutes from </a:t>
            </a:r>
            <a:r>
              <a:rPr lang="en-US" sz="1800" b="1" dirty="0" smtClean="0"/>
              <a:t>4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Meeting</a:t>
            </a:r>
            <a:br>
              <a:rPr lang="en-US" sz="1800" b="1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1b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Action Items of </a:t>
            </a:r>
            <a:r>
              <a:rPr lang="en-US" sz="1800" b="1" dirty="0" smtClean="0"/>
              <a:t>4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</a:t>
            </a:r>
            <a:r>
              <a:rPr lang="en-US" sz="1800" b="1" dirty="0"/>
              <a:t>Meeting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1b </a:t>
            </a:r>
            <a:r>
              <a:rPr lang="en-US" sz="1600" i="1" dirty="0"/>
              <a:t>/ </a:t>
            </a:r>
            <a:r>
              <a:rPr lang="en-US" sz="1600" i="1" dirty="0" smtClean="0"/>
              <a:t>WebEx(09:10-09:25)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Work progress WP sessions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1b </a:t>
            </a:r>
            <a:r>
              <a:rPr lang="en-US" sz="1600" i="1" dirty="0"/>
              <a:t>/ </a:t>
            </a:r>
            <a:r>
              <a:rPr lang="en-US" sz="1600" i="1" dirty="0" smtClean="0"/>
              <a:t>WebEx(09:25-11:10) </a:t>
            </a:r>
            <a:endParaRPr lang="en-US" sz="1600" i="1" dirty="0"/>
          </a:p>
          <a:p>
            <a:pPr>
              <a:buFont typeface="+mj-lt"/>
              <a:buAutoNum type="arabicPeriod"/>
            </a:pPr>
            <a:r>
              <a:rPr lang="en-US" sz="1800" b="1" dirty="0" smtClean="0">
                <a:solidFill>
                  <a:srgbClr val="FF0000"/>
                </a:solidFill>
              </a:rPr>
              <a:t>Session</a:t>
            </a:r>
            <a:r>
              <a:rPr lang="en-US" sz="1800" b="1" dirty="0">
                <a:solidFill>
                  <a:srgbClr val="FF0000"/>
                </a:solidFill>
              </a:rPr>
              <a:t>: Discussion Calendar Management 2017</a:t>
            </a:r>
            <a:br>
              <a:rPr lang="en-US" sz="1800" b="1" dirty="0">
                <a:solidFill>
                  <a:srgbClr val="FF0000"/>
                </a:solidFill>
              </a:rPr>
            </a:br>
            <a:r>
              <a:rPr lang="en-US" sz="1600" i="1" dirty="0">
                <a:solidFill>
                  <a:srgbClr val="FF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FF0000"/>
                </a:solidFill>
              </a:rPr>
              <a:t>1b </a:t>
            </a:r>
            <a:r>
              <a:rPr lang="en-US" sz="1600" i="1" dirty="0">
                <a:solidFill>
                  <a:srgbClr val="FF0000"/>
                </a:solidFill>
              </a:rPr>
              <a:t>/ </a:t>
            </a:r>
            <a:r>
              <a:rPr lang="en-US" sz="1600" i="1" dirty="0" smtClean="0">
                <a:solidFill>
                  <a:srgbClr val="FF0000"/>
                </a:solidFill>
              </a:rPr>
              <a:t>WebEx(11:10-11:25</a:t>
            </a:r>
            <a:r>
              <a:rPr lang="en-US" sz="1600" i="1" dirty="0">
                <a:solidFill>
                  <a:srgbClr val="FF0000"/>
                </a:solidFill>
              </a:rPr>
              <a:t>)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AOB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1b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/>
              <a:t>Adjourn</a:t>
            </a:r>
            <a:r>
              <a:rPr lang="en-US" sz="1600" i="1" dirty="0" smtClean="0"/>
              <a:t>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54254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Milestone-Reports 2017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3</a:t>
            </a:fld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2001392"/>
          <a:ext cx="8229599" cy="3256853"/>
        </p:xfrm>
        <a:graphic>
          <a:graphicData uri="http://schemas.openxmlformats.org/drawingml/2006/table">
            <a:tbl>
              <a:tblPr/>
              <a:tblGrid>
                <a:gridCol w="327283"/>
                <a:gridCol w="3951158"/>
                <a:gridCol w="973933"/>
                <a:gridCol w="403826"/>
                <a:gridCol w="1322331"/>
                <a:gridCol w="625534"/>
                <a:gridCol w="625534"/>
              </a:tblGrid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M2.2 Report defining tolerance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CEA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M2.3 Simulation tools and theory set up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CEA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337964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M3.1 Design for an electron injector and a laser plasma stage proposed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CNRS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M4.2 Preliminary laser requirements table and tech survey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M7.2 Users workshop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CNRS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M6.3 Models and scaling laws for Plasma FEL dynamics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SOLEIL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30.06.2017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M2.4 Preliminary simulations set up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CEA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37964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M5.3 Specification of the transfer line from the RF-injector to the plasma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INFN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M3.2 Design for interaction chambers proposed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CNRS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M3.3 Design for implementation of diagnostics proposed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CNRS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85603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7933" marR="7933" marT="793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M8.2 Decision for top 3 science / outreach stories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ULIV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933" marR="7933" marT="79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961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Deliverable</a:t>
            </a:r>
            <a:r>
              <a:rPr lang="de-DE" dirty="0" smtClean="0"/>
              <a:t>-Reports 2017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4</a:t>
            </a:fld>
            <a:endParaRPr lang="en-GB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7660582"/>
              </p:ext>
            </p:extLst>
          </p:nvPr>
        </p:nvGraphicFramePr>
        <p:xfrm>
          <a:off x="457201" y="1916832"/>
          <a:ext cx="8219256" cy="3683970"/>
        </p:xfrm>
        <a:graphic>
          <a:graphicData uri="http://schemas.openxmlformats.org/drawingml/2006/table">
            <a:tbl>
              <a:tblPr/>
              <a:tblGrid>
                <a:gridCol w="404959"/>
                <a:gridCol w="442630"/>
                <a:gridCol w="357871"/>
                <a:gridCol w="4033109"/>
                <a:gridCol w="642755"/>
                <a:gridCol w="395541"/>
                <a:gridCol w="800500"/>
                <a:gridCol w="612148"/>
                <a:gridCol w="529743"/>
              </a:tblGrid>
              <a:tr h="34250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 No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 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EU No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Title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Lead Benef. 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Est. Del. Date 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requested 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WP8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D8.3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Project initial brochure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ULIV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31.01.2017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50424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WP10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D10.1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Tests are performed to extract an ultra-cold electron bunch from an alternating current magneto-optical trap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DESY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31.03.2017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 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WP2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D2.1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Report defining baseline design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CEA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 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325527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WP7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D7.2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Application survey assessment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CNRS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WP14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D14.1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Design of an optimized plasma ionization module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USTRATH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30.04.2017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x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1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WP4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D4.2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Preliminary laser design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WP4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D4.3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Preliminary design of transverse functions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CNR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WP6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D6.2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Models, scaling laws Plasma FEL dynamics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SOLEIL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WP6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D6.3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Diagnostic requirements and technical approaches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SOLEIL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1396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WP12</a:t>
                      </a:r>
                    </a:p>
                  </a:txBody>
                  <a:tcPr marL="7078" marR="7078" marT="70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D12.2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Programm for tests including schedules and teams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STFC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31.10.2017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b="0" i="1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1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078" marR="7078" marT="70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309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Events 2017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96" y="1412776"/>
            <a:ext cx="9923273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396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Events 2018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56" y="1412776"/>
            <a:ext cx="9019512" cy="4608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651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Events 2019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91" y="1836995"/>
            <a:ext cx="9180585" cy="3248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8291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68278"/>
            <a:ext cx="8229600" cy="5485058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800" b="1" dirty="0"/>
              <a:t>Session: Welcome and Approval of Agenda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1b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Approval of minutes from </a:t>
            </a:r>
            <a:r>
              <a:rPr lang="en-US" sz="1800" b="1" dirty="0" smtClean="0"/>
              <a:t>4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Meeting</a:t>
            </a:r>
            <a:br>
              <a:rPr lang="en-US" sz="1800" b="1" dirty="0" smtClean="0"/>
            </a:br>
            <a:r>
              <a:rPr lang="en-US" sz="1600" i="1" dirty="0" smtClean="0"/>
              <a:t>Time </a:t>
            </a:r>
            <a:r>
              <a:rPr lang="en-US" sz="1600" i="1" dirty="0"/>
              <a:t>and Place: Building 1, SR </a:t>
            </a:r>
            <a:r>
              <a:rPr lang="en-US" sz="1600" i="1" dirty="0" smtClean="0"/>
              <a:t>1b </a:t>
            </a:r>
            <a:r>
              <a:rPr lang="en-US" sz="1600" i="1" dirty="0"/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Action Items of </a:t>
            </a:r>
            <a:r>
              <a:rPr lang="en-US" sz="1800" b="1" dirty="0" smtClean="0"/>
              <a:t>4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Steering </a:t>
            </a:r>
            <a:r>
              <a:rPr lang="en-US" sz="1800" b="1" dirty="0"/>
              <a:t>Meeting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1b </a:t>
            </a:r>
            <a:r>
              <a:rPr lang="en-US" sz="1600" i="1" dirty="0"/>
              <a:t>/ </a:t>
            </a:r>
            <a:r>
              <a:rPr lang="en-US" sz="1600" i="1" dirty="0" smtClean="0"/>
              <a:t>WebEx(09:10-09:25) </a:t>
            </a:r>
            <a:r>
              <a:rPr lang="en-US" sz="1600" i="1" dirty="0"/>
              <a:t>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800" b="1" dirty="0"/>
              <a:t>Session: Work progress WP sessions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1b </a:t>
            </a:r>
            <a:r>
              <a:rPr lang="en-US" sz="1600" i="1" dirty="0"/>
              <a:t>/ </a:t>
            </a:r>
            <a:r>
              <a:rPr lang="en-US" sz="1600" i="1" dirty="0" smtClean="0"/>
              <a:t>WebEx(09:25-11:10) </a:t>
            </a:r>
            <a:endParaRPr lang="en-US" sz="1600" i="1" dirty="0"/>
          </a:p>
          <a:p>
            <a:pPr>
              <a:buFont typeface="+mj-lt"/>
              <a:buAutoNum type="arabicPeriod"/>
            </a:pPr>
            <a:r>
              <a:rPr lang="en-US" sz="1800" b="1" dirty="0" smtClean="0"/>
              <a:t>Session</a:t>
            </a:r>
            <a:r>
              <a:rPr lang="en-US" sz="1800" b="1" dirty="0"/>
              <a:t>: Discussion Calendar Management 2017</a:t>
            </a:r>
            <a:br>
              <a:rPr lang="en-US" sz="1800" b="1" dirty="0"/>
            </a:br>
            <a:r>
              <a:rPr lang="en-US" sz="1600" i="1" dirty="0"/>
              <a:t>Time and Place: Building 1, SR </a:t>
            </a:r>
            <a:r>
              <a:rPr lang="en-US" sz="1600" i="1" dirty="0" smtClean="0"/>
              <a:t>1b </a:t>
            </a:r>
            <a:r>
              <a:rPr lang="en-US" sz="1600" i="1" dirty="0"/>
              <a:t>/ </a:t>
            </a:r>
            <a:r>
              <a:rPr lang="en-US" sz="1600" i="1" dirty="0" smtClean="0"/>
              <a:t>WebEx(11:10-11:25</a:t>
            </a:r>
            <a:r>
              <a:rPr lang="en-US" sz="1600" i="1" dirty="0"/>
              <a:t>) </a:t>
            </a:r>
          </a:p>
          <a:p>
            <a:pPr>
              <a:buFont typeface="+mj-lt"/>
              <a:buAutoNum type="arabicPeriod"/>
            </a:pPr>
            <a:r>
              <a:rPr lang="en-US" sz="1800" b="1" dirty="0" smtClean="0">
                <a:solidFill>
                  <a:srgbClr val="FF0000"/>
                </a:solidFill>
              </a:rPr>
              <a:t>Session</a:t>
            </a:r>
            <a:r>
              <a:rPr lang="en-US" sz="1800" b="1" dirty="0">
                <a:solidFill>
                  <a:srgbClr val="FF0000"/>
                </a:solidFill>
              </a:rPr>
              <a:t>: AOB</a:t>
            </a:r>
            <a:br>
              <a:rPr lang="en-US" sz="1800" b="1" dirty="0">
                <a:solidFill>
                  <a:srgbClr val="FF0000"/>
                </a:solidFill>
              </a:rPr>
            </a:br>
            <a:r>
              <a:rPr lang="en-US" sz="1600" i="1" dirty="0">
                <a:solidFill>
                  <a:srgbClr val="FF0000"/>
                </a:solidFill>
              </a:rPr>
              <a:t>Time and Place: Building 1, SR </a:t>
            </a:r>
            <a:r>
              <a:rPr lang="en-US" sz="1600" i="1" dirty="0" smtClean="0">
                <a:solidFill>
                  <a:srgbClr val="FF0000"/>
                </a:solidFill>
              </a:rPr>
              <a:t>1b </a:t>
            </a:r>
            <a:r>
              <a:rPr lang="en-US" sz="1600" i="1" dirty="0">
                <a:solidFill>
                  <a:srgbClr val="FF0000"/>
                </a:solidFill>
              </a:rPr>
              <a:t>/ Convener: Ralph Wolfgang Assmann 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/>
              <a:t>Adjourn</a:t>
            </a:r>
            <a:r>
              <a:rPr lang="en-US" sz="1600" i="1" dirty="0" smtClean="0"/>
              <a:t> 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308972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362</Words>
  <Application>Microsoft Office PowerPoint</Application>
  <PresentationFormat>On-screen Show (4:3)</PresentationFormat>
  <Paragraphs>213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5th Steering Meeting</vt:lpstr>
      <vt:lpstr>Agenda</vt:lpstr>
      <vt:lpstr>Milestone-Reports 2017</vt:lpstr>
      <vt:lpstr>Deliverable-Reports 2017</vt:lpstr>
      <vt:lpstr>Events 2017</vt:lpstr>
      <vt:lpstr>Events 2018</vt:lpstr>
      <vt:lpstr>Events 2019</vt:lpstr>
      <vt:lpstr>Agenda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Mundt, Ruth</cp:lastModifiedBy>
  <cp:revision>138</cp:revision>
  <dcterms:created xsi:type="dcterms:W3CDTF">2016-07-20T12:43:59Z</dcterms:created>
  <dcterms:modified xsi:type="dcterms:W3CDTF">2017-04-06T10:24:23Z</dcterms:modified>
</cp:coreProperties>
</file>