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203F-CF14-C04D-A1DC-FA686107877F}" type="datetimeFigureOut">
              <a:rPr lang="en-US" smtClean="0"/>
              <a:t>01/03/17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8F5AD-698D-F14A-8346-0C7A212E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90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203F-CF14-C04D-A1DC-FA686107877F}" type="datetimeFigureOut">
              <a:rPr lang="en-US" smtClean="0"/>
              <a:t>01/03/17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8F5AD-698D-F14A-8346-0C7A212E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88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203F-CF14-C04D-A1DC-FA686107877F}" type="datetimeFigureOut">
              <a:rPr lang="en-US" smtClean="0"/>
              <a:t>01/03/17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8F5AD-698D-F14A-8346-0C7A212E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052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203F-CF14-C04D-A1DC-FA686107877F}" type="datetimeFigureOut">
              <a:rPr lang="en-US" smtClean="0"/>
              <a:t>01/03/17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8F5AD-698D-F14A-8346-0C7A212E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385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203F-CF14-C04D-A1DC-FA686107877F}" type="datetimeFigureOut">
              <a:rPr lang="en-US" smtClean="0"/>
              <a:t>01/03/17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8F5AD-698D-F14A-8346-0C7A212E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40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203F-CF14-C04D-A1DC-FA686107877F}" type="datetimeFigureOut">
              <a:rPr lang="en-US" smtClean="0"/>
              <a:t>01/03/17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8F5AD-698D-F14A-8346-0C7A212E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15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203F-CF14-C04D-A1DC-FA686107877F}" type="datetimeFigureOut">
              <a:rPr lang="en-US" smtClean="0"/>
              <a:t>01/03/17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8F5AD-698D-F14A-8346-0C7A212E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00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203F-CF14-C04D-A1DC-FA686107877F}" type="datetimeFigureOut">
              <a:rPr lang="en-US" smtClean="0"/>
              <a:t>01/03/17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8F5AD-698D-F14A-8346-0C7A212E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10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203F-CF14-C04D-A1DC-FA686107877F}" type="datetimeFigureOut">
              <a:rPr lang="en-US" smtClean="0"/>
              <a:t>01/03/17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8F5AD-698D-F14A-8346-0C7A212E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35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203F-CF14-C04D-A1DC-FA686107877F}" type="datetimeFigureOut">
              <a:rPr lang="en-US" smtClean="0"/>
              <a:t>01/03/17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8F5AD-698D-F14A-8346-0C7A212E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79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9203F-CF14-C04D-A1DC-FA686107877F}" type="datetimeFigureOut">
              <a:rPr lang="en-US" smtClean="0"/>
              <a:t>01/03/17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8F5AD-698D-F14A-8346-0C7A212E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35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9203F-CF14-C04D-A1DC-FA686107877F}" type="datetimeFigureOut">
              <a:rPr lang="en-US" smtClean="0"/>
              <a:t>01/03/17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8F5AD-698D-F14A-8346-0C7A212E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975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2168"/>
            <a:ext cx="8229600" cy="5723996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en-US" dirty="0"/>
              <a:t>KX time series database as possible solution to 250k res/s - tested in finances </a:t>
            </a:r>
            <a:endParaRPr lang="en-US" dirty="0" smtClean="0"/>
          </a:p>
          <a:p>
            <a:r>
              <a:rPr lang="en-US" dirty="0" smtClean="0"/>
              <a:t>Machine learning as a part of Time Series database solution</a:t>
            </a:r>
            <a:endParaRPr lang="en-US" dirty="0"/>
          </a:p>
          <a:p>
            <a:r>
              <a:rPr lang="en-US" dirty="0"/>
              <a:t>CMS Physics workload in the DB - for </a:t>
            </a:r>
            <a:r>
              <a:rPr lang="en-US" dirty="0" smtClean="0"/>
              <a:t>the </a:t>
            </a:r>
            <a:r>
              <a:rPr lang="en-US" dirty="0"/>
              <a:t>HL-LHC number of events </a:t>
            </a:r>
            <a:r>
              <a:rPr lang="en-US" dirty="0" smtClean="0"/>
              <a:t>faster storage </a:t>
            </a:r>
            <a:r>
              <a:rPr lang="en-US" dirty="0"/>
              <a:t>access will be </a:t>
            </a:r>
            <a:r>
              <a:rPr lang="en-US" dirty="0" smtClean="0"/>
              <a:t>needed</a:t>
            </a:r>
            <a:endParaRPr lang="en-US" dirty="0"/>
          </a:p>
          <a:p>
            <a:r>
              <a:rPr lang="en-US" dirty="0"/>
              <a:t>Cloud </a:t>
            </a:r>
            <a:endParaRPr lang="en-US" dirty="0" smtClean="0"/>
          </a:p>
          <a:p>
            <a:pPr lvl="1"/>
            <a:r>
              <a:rPr lang="en-US" dirty="0" smtClean="0"/>
              <a:t>possibility </a:t>
            </a:r>
            <a:r>
              <a:rPr lang="en-US" dirty="0"/>
              <a:t>to access lots of small events in near real time that would be an interesting use case, </a:t>
            </a:r>
            <a:r>
              <a:rPr lang="en-US" dirty="0" smtClean="0"/>
              <a:t>maybe</a:t>
            </a:r>
            <a:endParaRPr lang="en-US" dirty="0"/>
          </a:p>
          <a:p>
            <a:pPr lvl="1"/>
            <a:r>
              <a:rPr lang="en-US" dirty="0"/>
              <a:t>Event by event access running in the cloud would be something nice to have in the future </a:t>
            </a:r>
            <a:r>
              <a:rPr lang="en-US" dirty="0" smtClean="0"/>
              <a:t>– </a:t>
            </a:r>
          </a:p>
          <a:p>
            <a:pPr lvl="2"/>
            <a:r>
              <a:rPr lang="en-US" dirty="0" smtClean="0"/>
              <a:t>flexibility for peak times</a:t>
            </a:r>
          </a:p>
          <a:p>
            <a:pPr lvl="2"/>
            <a:r>
              <a:rPr lang="en-US" dirty="0" smtClean="0"/>
              <a:t>Different </a:t>
            </a:r>
            <a:r>
              <a:rPr lang="en-US" dirty="0"/>
              <a:t>with current model (big processing centrally, final using laptops), </a:t>
            </a:r>
          </a:p>
          <a:p>
            <a:endParaRPr lang="en-US" dirty="0"/>
          </a:p>
          <a:p>
            <a:r>
              <a:rPr lang="en-US" dirty="0"/>
              <a:t>GPU cluster for training machine learning for event selection - only used from time to time</a:t>
            </a:r>
          </a:p>
          <a:p>
            <a:pPr lvl="1"/>
            <a:r>
              <a:rPr lang="en-US" dirty="0" smtClean="0"/>
              <a:t>then </a:t>
            </a:r>
            <a:r>
              <a:rPr lang="en-US" dirty="0"/>
              <a:t>cloud resources could be used only for data analysis.</a:t>
            </a:r>
          </a:p>
          <a:p>
            <a:r>
              <a:rPr lang="en-US" dirty="0" smtClean="0"/>
              <a:t>Intel </a:t>
            </a:r>
            <a:r>
              <a:rPr lang="en-US" dirty="0"/>
              <a:t>python distribution could be used to talk directly with the GPU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err="1"/>
              <a:t>NVMe</a:t>
            </a:r>
            <a:r>
              <a:rPr lang="en-US" dirty="0"/>
              <a:t> as possible In-memory or analytics </a:t>
            </a:r>
            <a:r>
              <a:rPr lang="en-US" dirty="0" smtClean="0"/>
              <a:t>solutions (internal proposal)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829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 D-W</dc:creator>
  <cp:lastModifiedBy>K D-W</cp:lastModifiedBy>
  <cp:revision>1</cp:revision>
  <dcterms:created xsi:type="dcterms:W3CDTF">2017-03-01T14:36:38Z</dcterms:created>
  <dcterms:modified xsi:type="dcterms:W3CDTF">2017-03-01T14:41:36Z</dcterms:modified>
</cp:coreProperties>
</file>