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60" r:id="rId2"/>
    <p:sldId id="315" r:id="rId3"/>
    <p:sldId id="317" r:id="rId4"/>
    <p:sldId id="318" r:id="rId5"/>
    <p:sldId id="320" r:id="rId6"/>
    <p:sldId id="322" r:id="rId7"/>
    <p:sldId id="332" r:id="rId8"/>
    <p:sldId id="323" r:id="rId9"/>
    <p:sldId id="333" r:id="rId10"/>
    <p:sldId id="340" r:id="rId11"/>
    <p:sldId id="341" r:id="rId12"/>
    <p:sldId id="334" r:id="rId13"/>
    <p:sldId id="335" r:id="rId14"/>
    <p:sldId id="342" r:id="rId15"/>
    <p:sldId id="33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AA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3" d="100"/>
          <a:sy n="83" d="100"/>
        </p:scale>
        <p:origin x="84" y="5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2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17558-A5B4-E842-B1DF-677745561FCD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63EC-9147-6E43-B1C5-595DF9CCBB2A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8F5549-2B01-B242-8802-82B8589C809D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6A0D1B-B268-524A-8345-D1626C161D9C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5C2D24-40FC-7D40-8933-20B3F8593012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53D12-6D71-EA48-94D4-F90E3FF291D2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A1CA52-547C-E34D-BE14-8174050EC035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0418-891E-6547-86F4-9C60FA69BAAC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632" y="3230972"/>
            <a:ext cx="2438009" cy="536871"/>
          </a:xfrm>
        </p:spPr>
        <p:txBody>
          <a:bodyPr>
            <a:normAutofit/>
          </a:bodyPr>
          <a:lstStyle/>
          <a:p>
            <a:pPr algn="ctr"/>
            <a:r>
              <a:rPr lang="fr-FR" sz="3100" dirty="0" err="1" smtClean="0"/>
              <a:t>Weeks</a:t>
            </a:r>
            <a:r>
              <a:rPr lang="fr-FR" sz="3100" dirty="0" smtClean="0"/>
              <a:t> </a:t>
            </a:r>
            <a:r>
              <a:rPr lang="fr-FR" sz="3100" dirty="0" smtClean="0"/>
              <a:t>01</a:t>
            </a:r>
            <a:r>
              <a:rPr lang="fr-FR" sz="3100" dirty="0" smtClean="0"/>
              <a:t>/02</a:t>
            </a:r>
            <a:endParaRPr lang="en-GB" sz="31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7129" y="879125"/>
            <a:ext cx="2986650" cy="1901397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pPr algn="ctr"/>
            <a:r>
              <a:rPr lang="fr-FR" sz="2800" b="1" dirty="0" smtClean="0"/>
              <a:t>CPNL </a:t>
            </a:r>
            <a:r>
              <a:rPr lang="fr-FR" sz="2800" b="1" dirty="0" smtClean="0"/>
              <a:t>Meeting</a:t>
            </a:r>
          </a:p>
          <a:p>
            <a:pPr algn="ctr"/>
            <a:endParaRPr lang="en-GB" sz="2800" b="1" dirty="0"/>
          </a:p>
          <a:p>
            <a:pPr algn="ctr"/>
            <a:r>
              <a:rPr lang="en-GB" sz="2800" b="1" dirty="0" smtClean="0"/>
              <a:t>CRG-ML </a:t>
            </a:r>
            <a:endParaRPr lang="en-GB" sz="2800" b="1" dirty="0"/>
          </a:p>
          <a:p>
            <a:pPr algn="ctr"/>
            <a:r>
              <a:rPr lang="en-GB" sz="2800" b="1" dirty="0" err="1" smtClean="0"/>
              <a:t>Janvier</a:t>
            </a:r>
            <a:r>
              <a:rPr lang="en-GB" sz="2800" b="1" dirty="0" smtClean="0"/>
              <a:t> 2017</a:t>
            </a:r>
            <a:endParaRPr lang="en-GB" sz="2800" b="1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353D12-6D71-EA48-94D4-F90E3FF291D2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2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5245" y="711652"/>
            <a:ext cx="8334588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Perte de Crypton (~190 litres  depuis 2009</a:t>
            </a:r>
            <a:r>
              <a:rPr lang="fr-CH" sz="1400" dirty="0" smtClean="0"/>
              <a:t>) </a:t>
            </a:r>
            <a:r>
              <a:rPr lang="fr-CH" sz="1400" u="sng" dirty="0" smtClean="0"/>
              <a:t>Actions:</a:t>
            </a:r>
          </a:p>
          <a:p>
            <a:pPr marL="342900" indent="-342900">
              <a:buFont typeface="+mj-lt"/>
              <a:buAutoNum type="arabicPeriod"/>
            </a:pPr>
            <a:endParaRPr lang="fr-CH" sz="1400" u="sng" dirty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Mise </a:t>
            </a:r>
            <a:r>
              <a:rPr lang="fr-CH" sz="1400" dirty="0" smtClean="0"/>
              <a:t>en place </a:t>
            </a:r>
            <a:r>
              <a:rPr lang="fr-CH" sz="1400" dirty="0" smtClean="0"/>
              <a:t>sacs en plastique </a:t>
            </a:r>
            <a:r>
              <a:rPr lang="fr-CH" sz="1400" dirty="0" smtClean="0"/>
              <a:t>autour des soupapes (doublées en 2012</a:t>
            </a:r>
            <a:r>
              <a:rPr lang="fr-CH" sz="1400" dirty="0" smtClean="0"/>
              <a:t>).(Aucune fuite à ce jour constatée).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Détection de fuite autour bride cryostat </a:t>
            </a:r>
            <a:endParaRPr lang="fr-CH" sz="1400" dirty="0" smtClean="0"/>
          </a:p>
          <a:p>
            <a:pPr marL="800100" lvl="1" indent="-342900">
              <a:buFont typeface="+mj-lt"/>
              <a:buAutoNum type="arabicPeriod"/>
            </a:pPr>
            <a:endParaRPr lang="fr-CH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45" y="2286467"/>
            <a:ext cx="1527042" cy="271474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201364" y="3958686"/>
            <a:ext cx="2570708" cy="144602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2220" y="2169452"/>
            <a:ext cx="2896152" cy="367685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82793" y="2519086"/>
            <a:ext cx="2547492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CH" sz="1200" dirty="0" smtClean="0"/>
              <a:t>Fuite détectée autour des boulons </a:t>
            </a:r>
          </a:p>
          <a:p>
            <a:r>
              <a:rPr lang="fr-CH" sz="1200" dirty="0" smtClean="0"/>
              <a:t>de la bride du Cryostat </a:t>
            </a:r>
            <a:endParaRPr lang="en-GB" sz="1200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830285" y="2980751"/>
            <a:ext cx="1503576" cy="225372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82793" y="3160250"/>
            <a:ext cx="2547492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fr-CH" sz="1200" u="sng" dirty="0" smtClean="0"/>
              <a:t>Actions: </a:t>
            </a:r>
          </a:p>
          <a:p>
            <a:endParaRPr lang="fr-CH" sz="1200" u="sng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200" dirty="0" smtClean="0"/>
              <a:t>Reprise étanchéité de la bride</a:t>
            </a:r>
          </a:p>
        </p:txBody>
      </p:sp>
    </p:spTree>
    <p:extLst>
      <p:ext uri="{BB962C8B-B14F-4D97-AF65-F5344CB8AC3E}">
        <p14:creationId xmlns:p14="http://schemas.microsoft.com/office/powerpoint/2010/main" val="151140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2212" y="4733501"/>
            <a:ext cx="8334588" cy="13849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>
                <a:solidFill>
                  <a:srgbClr val="FF0000"/>
                </a:solidFill>
              </a:rPr>
              <a:t>Rappel:</a:t>
            </a:r>
          </a:p>
          <a:p>
            <a:endParaRPr lang="fr-CH" sz="1400" u="sng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>
                <a:solidFill>
                  <a:srgbClr val="FF0000"/>
                </a:solidFill>
              </a:rPr>
              <a:t>Date </a:t>
            </a:r>
            <a:r>
              <a:rPr lang="fr-CH" sz="1400" dirty="0">
                <a:solidFill>
                  <a:srgbClr val="FF0000"/>
                </a:solidFill>
              </a:rPr>
              <a:t>remplacement UPS (priorité 1</a:t>
            </a:r>
            <a:r>
              <a:rPr lang="fr-CH" sz="1400" dirty="0" smtClean="0">
                <a:solidFill>
                  <a:srgbClr val="FF0000"/>
                </a:solidFill>
              </a:rPr>
              <a:t>)</a:t>
            </a:r>
            <a:endParaRPr lang="fr-CH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Travaux </a:t>
            </a:r>
            <a:r>
              <a:rPr lang="fr-CH" sz="1400" dirty="0"/>
              <a:t>sur ligne back up LN2: Reste test de mise en froid 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Date </a:t>
            </a:r>
            <a:r>
              <a:rPr lang="fr-CH" sz="1400" dirty="0" smtClean="0"/>
              <a:t>de la Migration CPC6 </a:t>
            </a:r>
            <a:r>
              <a:rPr lang="fr-CH" sz="1400" dirty="0" smtClean="0"/>
              <a:t>???</a:t>
            </a:r>
            <a:endParaRPr lang="fr-CH" sz="1400" dirty="0" smtClean="0"/>
          </a:p>
          <a:p>
            <a:pPr marL="800100" lvl="1" indent="-342900">
              <a:buFont typeface="+mj-lt"/>
              <a:buAutoNum type="arabicPeriod"/>
            </a:pPr>
            <a:endParaRPr lang="fr-CH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88" y="918429"/>
            <a:ext cx="3881331" cy="21832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307" y="956763"/>
            <a:ext cx="3836497" cy="21580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07017" y="3260554"/>
            <a:ext cx="342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bg2">
                    <a:lumMod val="10000"/>
                  </a:schemeClr>
                </a:solidFill>
              </a:rPr>
              <a:t>Echaffaudage</a:t>
            </a:r>
            <a:r>
              <a:rPr lang="fr-CH" dirty="0" smtClean="0">
                <a:solidFill>
                  <a:schemeClr val="bg2">
                    <a:lumMod val="10000"/>
                  </a:schemeClr>
                </a:solidFill>
              </a:rPr>
              <a:t> toujours en place</a:t>
            </a:r>
            <a:endParaRPr lang="fr-CH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646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BA4 (</a:t>
            </a:r>
            <a:r>
              <a:rPr lang="fr-FR" sz="2400" dirty="0" err="1"/>
              <a:t>C</a:t>
            </a:r>
            <a:r>
              <a:rPr lang="fr-FR" sz="2400" dirty="0" err="1" smtClean="0"/>
              <a:t>oldex</a:t>
            </a:r>
            <a:r>
              <a:rPr lang="fr-FR" sz="2400" dirty="0" smtClean="0"/>
              <a:t>)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0756" y="1022004"/>
            <a:ext cx="8076044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/>
              <a:t>Attente des dates pour le Cryo </a:t>
            </a:r>
            <a:r>
              <a:rPr lang="fr-CH" sz="1400" dirty="0" err="1"/>
              <a:t>Ready</a:t>
            </a:r>
            <a:r>
              <a:rPr lang="fr-CH" sz="1400" dirty="0"/>
              <a:t> (email envoyé le 06/01/17)</a:t>
            </a:r>
            <a:endParaRPr lang="fr-CH" sz="1400" dirty="0"/>
          </a:p>
        </p:txBody>
      </p:sp>
      <p:sp>
        <p:nvSpPr>
          <p:cNvPr id="7" name="Rectangle 6"/>
          <p:cNvSpPr/>
          <p:nvPr/>
        </p:nvSpPr>
        <p:spPr>
          <a:xfrm>
            <a:off x="610756" y="4828922"/>
            <a:ext cx="8076044" cy="95410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Question</a:t>
            </a: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Quand est prévu le transfert « Projet /</a:t>
            </a: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Opération » ?</a:t>
            </a:r>
            <a:endParaRPr lang="fr-FR" sz="1400" dirty="0" smtClean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fr-FR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Actuellement</a:t>
            </a: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: Aucun suivi de maintenance</a:t>
            </a:r>
            <a:endParaRPr lang="en-GB" sz="1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2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CAST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212" y="796957"/>
            <a:ext cx="8334588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RAS</a:t>
            </a:r>
            <a:r>
              <a:rPr lang="fr-CH" sz="1400" dirty="0" smtClean="0"/>
              <a:t>:</a:t>
            </a:r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fr-CH" sz="1400" dirty="0"/>
              <a:t>Attente des dates pour le Cryo </a:t>
            </a:r>
            <a:r>
              <a:rPr lang="fr-CH" sz="1400" dirty="0" err="1"/>
              <a:t>Ready</a:t>
            </a:r>
            <a:r>
              <a:rPr lang="fr-CH" sz="1400" dirty="0"/>
              <a:t> (email envoyé le 06/01/17)</a:t>
            </a:r>
          </a:p>
          <a:p>
            <a:endParaRPr lang="fr-CH" sz="1400" dirty="0"/>
          </a:p>
        </p:txBody>
      </p:sp>
      <p:sp>
        <p:nvSpPr>
          <p:cNvPr id="8" name="Rectangle 7"/>
          <p:cNvSpPr/>
          <p:nvPr/>
        </p:nvSpPr>
        <p:spPr>
          <a:xfrm>
            <a:off x="481484" y="5292228"/>
            <a:ext cx="8076044" cy="307777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fr-FR" sz="14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Rappel: </a:t>
            </a:r>
          </a:p>
        </p:txBody>
      </p:sp>
    </p:spTree>
    <p:extLst>
      <p:ext uri="{BB962C8B-B14F-4D97-AF65-F5344CB8AC3E}">
        <p14:creationId xmlns:p14="http://schemas.microsoft.com/office/powerpoint/2010/main" val="1028171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3345" y="126751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Migration CPC6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47784"/>
              </p:ext>
            </p:extLst>
          </p:nvPr>
        </p:nvGraphicFramePr>
        <p:xfrm>
          <a:off x="443345" y="939468"/>
          <a:ext cx="7840844" cy="452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4104"/>
                <a:gridCol w="849047"/>
                <a:gridCol w="959385"/>
                <a:gridCol w="1764154"/>
                <a:gridCol w="1764154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Installation</a:t>
                      </a:r>
                      <a:endParaRPr lang="en-GB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Priorité</a:t>
                      </a:r>
                      <a:endParaRPr lang="en-GB" sz="14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Cryo </a:t>
                      </a:r>
                      <a:r>
                        <a:rPr lang="fr-CH" sz="14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Ready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Maintenance</a:t>
                      </a:r>
                      <a:r>
                        <a:rPr lang="fr-CH" sz="14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prévue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Date Migration</a:t>
                      </a:r>
                      <a:endParaRPr lang="en-GB" sz="14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B243/253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Mai (A confirmer)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B163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Mai (A confirmer)</a:t>
                      </a:r>
                      <a:endParaRPr lang="en-GB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B165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Mai (A confirmer)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NA61.1 /NA61.2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ATLAS H8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RD5 (Client)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Infra ZN (Dont Compresseurs)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NA62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En </a:t>
                      </a:r>
                      <a:r>
                        <a:rPr lang="fr-CH" sz="1400" dirty="0" err="1" smtClean="0"/>
                        <a:t>run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smtClean="0"/>
                        <a:t>CAST Boite froide/ Clients / WPU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400" b="1" dirty="0" err="1" smtClean="0"/>
                        <a:t>Coldex</a:t>
                      </a:r>
                      <a:r>
                        <a:rPr lang="fr-CH" sz="1400" b="1" dirty="0" smtClean="0"/>
                        <a:t> (BA4)</a:t>
                      </a:r>
                      <a:endParaRPr lang="en-GB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Mai 2017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360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Divers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52212" y="796957"/>
            <a:ext cx="833458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Projet B190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31" y="1322126"/>
            <a:ext cx="5565451" cy="3512983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740525" y="3274032"/>
            <a:ext cx="466164" cy="4929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4206689" y="3520506"/>
            <a:ext cx="97606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12323" y="5231882"/>
            <a:ext cx="4881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09/01/17: Pré refroidissement LN2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16/01/17: Refroidissement </a:t>
            </a:r>
            <a:r>
              <a:rPr lang="fr-CH" sz="1200" dirty="0" err="1" smtClean="0"/>
              <a:t>Lhe</a:t>
            </a:r>
            <a:r>
              <a:rPr lang="fr-CH" sz="1200" dirty="0" smtClean="0"/>
              <a:t> (via 10Kl </a:t>
            </a:r>
            <a:r>
              <a:rPr lang="fr-CH" sz="1200" dirty="0" smtClean="0"/>
              <a:t>??) </a:t>
            </a:r>
            <a:r>
              <a:rPr lang="fr-CH" sz="1200" dirty="0" smtClean="0">
                <a:solidFill>
                  <a:srgbClr val="FF0000"/>
                </a:solidFill>
              </a:rPr>
              <a:t>(repoussé au 30/01)</a:t>
            </a:r>
            <a:endParaRPr lang="fr-CH" sz="12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200" dirty="0" smtClean="0"/>
              <a:t>Réunion de coordination:  Mardi 22/01 à 16h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304308" y="3274032"/>
            <a:ext cx="108530" cy="94290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03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909" y="-140580"/>
            <a:ext cx="8700655" cy="9404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CRYOLAB</a:t>
            </a:r>
            <a:r>
              <a:rPr lang="fr-FR" sz="2400" dirty="0" smtClean="0"/>
              <a:t>’’ : bâtiment 243/253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7909" y="5548881"/>
            <a:ext cx="81067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lvl="1"/>
            <a:r>
              <a:rPr lang="fr-CH" sz="1400" u="sng" dirty="0" smtClean="0"/>
              <a:t>Rappel: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Fuite d’huile sur K3 (En cours de résolution)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252483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-74839"/>
            <a:ext cx="8700655" cy="9404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CRYOLAB</a:t>
            </a:r>
            <a:r>
              <a:rPr lang="fr-FR" sz="2400" dirty="0" smtClean="0"/>
              <a:t>’’ </a:t>
            </a:r>
            <a:r>
              <a:rPr lang="fr-FR" sz="2400" dirty="0"/>
              <a:t> </a:t>
            </a:r>
            <a:r>
              <a:rPr lang="fr-FR" sz="2400" dirty="0" smtClean="0"/>
              <a:t>Bâtiment165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0030" y="4960365"/>
            <a:ext cx="810677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Liste </a:t>
            </a:r>
            <a:r>
              <a:rPr lang="fr-CH" sz="1400" dirty="0" smtClean="0"/>
              <a:t>des </a:t>
            </a:r>
            <a:r>
              <a:rPr lang="fr-CH" sz="1400" dirty="0" err="1" smtClean="0"/>
              <a:t>dewars</a:t>
            </a:r>
            <a:r>
              <a:rPr lang="fr-CH" sz="1400" dirty="0" smtClean="0"/>
              <a:t> anciens: </a:t>
            </a:r>
            <a:r>
              <a:rPr lang="en-GB" sz="1400" dirty="0"/>
              <a:t>502- </a:t>
            </a:r>
            <a:r>
              <a:rPr lang="en-GB" sz="1400" dirty="0" smtClean="0">
                <a:solidFill>
                  <a:srgbClr val="FF0000"/>
                </a:solidFill>
              </a:rPr>
              <a:t>509*</a:t>
            </a:r>
            <a:r>
              <a:rPr lang="en-GB" sz="1400" dirty="0" smtClean="0"/>
              <a:t>-</a:t>
            </a:r>
            <a:r>
              <a:rPr lang="en-GB" sz="1400" dirty="0"/>
              <a:t>513 -520 -</a:t>
            </a:r>
            <a:r>
              <a:rPr lang="en-GB" sz="1400" dirty="0" smtClean="0"/>
              <a:t>521 (* </a:t>
            </a:r>
            <a:r>
              <a:rPr lang="en-GB" sz="1400" dirty="0" smtClean="0"/>
              <a:t>A </a:t>
            </a:r>
            <a:r>
              <a:rPr lang="en-GB" sz="1400" dirty="0" err="1" smtClean="0"/>
              <a:t>remplacer</a:t>
            </a:r>
            <a:r>
              <a:rPr lang="en-GB" sz="1400" dirty="0" smtClean="0"/>
              <a:t> </a:t>
            </a:r>
            <a:r>
              <a:rPr lang="en-GB" sz="1400" dirty="0" err="1" smtClean="0"/>
              <a:t>en</a:t>
            </a:r>
            <a:r>
              <a:rPr lang="en-GB" sz="1400" dirty="0" smtClean="0"/>
              <a:t> </a:t>
            </a:r>
            <a:r>
              <a:rPr lang="en-GB" sz="1400" dirty="0" err="1" smtClean="0"/>
              <a:t>priorité</a:t>
            </a:r>
            <a:r>
              <a:rPr lang="en-GB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3 </a:t>
            </a:r>
            <a:r>
              <a:rPr lang="fr-CH" sz="1400" dirty="0" err="1" smtClean="0"/>
              <a:t>Dewars</a:t>
            </a:r>
            <a:r>
              <a:rPr lang="fr-CH" sz="1400" dirty="0" smtClean="0"/>
              <a:t> 500 l en </a:t>
            </a:r>
            <a:r>
              <a:rPr lang="fr-CH" sz="1400" dirty="0" smtClean="0"/>
              <a:t>commande (Toujours en attente de livraison)</a:t>
            </a:r>
            <a:endParaRPr lang="fr-CH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err="1" smtClean="0"/>
              <a:t>Cryoplant</a:t>
            </a:r>
            <a:r>
              <a:rPr lang="fr-CH" sz="1400" dirty="0" smtClean="0"/>
              <a:t> redémarré semaine 2.</a:t>
            </a: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Avancement Coffret </a:t>
            </a:r>
            <a:r>
              <a:rPr lang="fr-CH" sz="1400" dirty="0" err="1" smtClean="0"/>
              <a:t>Rénégération</a:t>
            </a:r>
            <a:r>
              <a:rPr lang="fr-CH" sz="1400" dirty="0" smtClean="0"/>
              <a:t> Charbon </a:t>
            </a:r>
            <a:r>
              <a:rPr lang="fr-CH" sz="1400" dirty="0" smtClean="0"/>
              <a:t>actif.(Testé et validé)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Convenir d’un accord sur la période de maintenance.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616196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3135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‘’</a:t>
            </a:r>
            <a:r>
              <a:rPr lang="fr-FR" sz="2400" i="1" dirty="0" smtClean="0"/>
              <a:t>CRYOLAB</a:t>
            </a:r>
            <a:r>
              <a:rPr lang="fr-FR" sz="2400" dirty="0" smtClean="0"/>
              <a:t>’’ </a:t>
            </a:r>
            <a:r>
              <a:rPr lang="fr-FR" sz="2400" dirty="0"/>
              <a:t> </a:t>
            </a:r>
            <a:r>
              <a:rPr lang="fr-FR" sz="2400" dirty="0" smtClean="0"/>
              <a:t>Bâtiment163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2212" y="1031029"/>
            <a:ext cx="8106770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En </a:t>
            </a:r>
            <a:r>
              <a:rPr lang="fr-CH" sz="1400" dirty="0" err="1" smtClean="0"/>
              <a:t>run</a:t>
            </a:r>
            <a:endParaRPr lang="fr-CH" sz="1400" dirty="0" smtClean="0"/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Maintenance station de compression OK.</a:t>
            </a:r>
            <a:endParaRPr lang="fr-CH" sz="1400" dirty="0"/>
          </a:p>
          <a:p>
            <a:pPr marL="342900" indent="-342900">
              <a:buFont typeface="+mj-lt"/>
              <a:buAutoNum type="arabicPeriod"/>
            </a:pPr>
            <a:r>
              <a:rPr lang="fr-CH" sz="1400" dirty="0" err="1" smtClean="0"/>
              <a:t>Cryoplant</a:t>
            </a:r>
            <a:r>
              <a:rPr lang="fr-CH" sz="1400" dirty="0" smtClean="0"/>
              <a:t> redémarré le Mardi 10/01. 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rendu le Mercredi 11/01/17.</a:t>
            </a:r>
            <a:endParaRPr lang="fr-CH" sz="1400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580030" y="5622839"/>
            <a:ext cx="8106770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  <a:endParaRPr lang="fr-CH" sz="1400" u="sng" dirty="0"/>
          </a:p>
        </p:txBody>
      </p:sp>
    </p:spTree>
    <p:extLst>
      <p:ext uri="{BB962C8B-B14F-4D97-AF65-F5344CB8AC3E}">
        <p14:creationId xmlns:p14="http://schemas.microsoft.com/office/powerpoint/2010/main" val="325733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NA61.1 / 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55326" y="4755478"/>
            <a:ext cx="8334588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Rappels</a:t>
            </a:r>
            <a:r>
              <a:rPr lang="fr-CH" sz="1400" u="sng" dirty="0" smtClean="0"/>
              <a:t>:</a:t>
            </a:r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Gestion </a:t>
            </a:r>
            <a:r>
              <a:rPr lang="fr-CH" sz="1400" dirty="0"/>
              <a:t>Arrêt d’urgence: Action sur boite </a:t>
            </a:r>
            <a:r>
              <a:rPr lang="fr-CH" sz="1400" dirty="0" smtClean="0"/>
              <a:t>froide.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Reprise </a:t>
            </a:r>
            <a:r>
              <a:rPr lang="fr-CH" sz="1400" dirty="0"/>
              <a:t>appel </a:t>
            </a:r>
            <a:r>
              <a:rPr lang="fr-CH" sz="1400" dirty="0" err="1"/>
              <a:t>beep</a:t>
            </a:r>
            <a:r>
              <a:rPr lang="fr-CH" sz="1400" dirty="0"/>
              <a:t> sur niveau bas </a:t>
            </a:r>
            <a:r>
              <a:rPr lang="fr-CH" sz="1400" dirty="0" smtClean="0"/>
              <a:t>LT270 à programmer.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Lancer </a:t>
            </a:r>
            <a:r>
              <a:rPr lang="fr-CH" sz="1400" dirty="0"/>
              <a:t>une étude sur remplacement Pompe </a:t>
            </a:r>
            <a:r>
              <a:rPr lang="fr-CH" sz="1400" dirty="0" err="1" smtClean="0"/>
              <a:t>Helium</a:t>
            </a:r>
            <a:r>
              <a:rPr lang="fr-CH" sz="1400" dirty="0" smtClean="0"/>
              <a:t> par </a:t>
            </a:r>
            <a:r>
              <a:rPr lang="fr-CH" sz="1400" dirty="0"/>
              <a:t>des pompes </a:t>
            </a:r>
            <a:r>
              <a:rPr lang="fr-CH" sz="1400" dirty="0" smtClean="0"/>
              <a:t>centrifuges (Post LS2</a:t>
            </a:r>
            <a:r>
              <a:rPr lang="fr-CH" sz="1400" dirty="0" smtClean="0"/>
              <a:t>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1" y="767974"/>
            <a:ext cx="8334588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RAS: Fin du </a:t>
            </a:r>
            <a:r>
              <a:rPr lang="fr-CH" sz="1400" dirty="0" err="1"/>
              <a:t>r</a:t>
            </a:r>
            <a:r>
              <a:rPr lang="fr-CH" sz="1400" dirty="0" err="1" smtClean="0"/>
              <a:t>un</a:t>
            </a:r>
            <a:r>
              <a:rPr lang="fr-CH" sz="1400" dirty="0" smtClean="0"/>
              <a:t> </a:t>
            </a:r>
            <a:r>
              <a:rPr lang="fr-CH" sz="1400" dirty="0" smtClean="0"/>
              <a:t>depuis le </a:t>
            </a:r>
            <a:r>
              <a:rPr lang="fr-CH" sz="1400" dirty="0" smtClean="0"/>
              <a:t>12/12/16 à </a:t>
            </a:r>
            <a:r>
              <a:rPr lang="fr-CH" sz="1400" dirty="0" smtClean="0"/>
              <a:t>11h00</a:t>
            </a:r>
            <a:endParaRPr lang="fr-CH" sz="1400" dirty="0"/>
          </a:p>
          <a:p>
            <a:endParaRPr lang="fr-CH" sz="1400" dirty="0" smtClean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Attente des dates pour le Cryo </a:t>
            </a:r>
            <a:r>
              <a:rPr lang="fr-CH" sz="1400" dirty="0" err="1" smtClean="0"/>
              <a:t>Ready</a:t>
            </a:r>
            <a:r>
              <a:rPr lang="fr-CH" sz="1400" dirty="0" smtClean="0"/>
              <a:t> (email envoyé le 06/01/17)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Demande de budget pour remplacement des pompes Primaires Aimant.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411586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RD5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52212" y="771064"/>
            <a:ext cx="8209896" cy="221599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RAS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 smtClean="0"/>
              <a:t>Attente </a:t>
            </a:r>
            <a:r>
              <a:rPr lang="fr-CH" sz="1400" dirty="0"/>
              <a:t>des dates pour le Cryo </a:t>
            </a:r>
            <a:r>
              <a:rPr lang="fr-CH" sz="1400" dirty="0" err="1"/>
              <a:t>Ready</a:t>
            </a:r>
            <a:r>
              <a:rPr lang="fr-CH" sz="1400" dirty="0"/>
              <a:t> (email envoyé le 06/01/17</a:t>
            </a:r>
            <a:r>
              <a:rPr lang="fr-CH" sz="1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400" dirty="0"/>
          </a:p>
          <a:p>
            <a:endParaRPr lang="fr-CH" sz="1400" dirty="0"/>
          </a:p>
          <a:p>
            <a:pPr lvl="1"/>
            <a:endParaRPr lang="fr-CH" sz="1400" u="sng" dirty="0"/>
          </a:p>
          <a:p>
            <a:pPr lvl="1"/>
            <a:endParaRPr lang="fr-CH" sz="1400" u="sng" dirty="0" smtClean="0"/>
          </a:p>
          <a:p>
            <a:pPr lvl="1"/>
            <a:endParaRPr lang="fr-CH" sz="1200" dirty="0" smtClean="0"/>
          </a:p>
          <a:p>
            <a:pPr lvl="3"/>
            <a:r>
              <a:rPr lang="fr-CH" sz="1400" dirty="0" smtClean="0"/>
              <a:t>		</a:t>
            </a:r>
            <a:endParaRPr lang="fr-CH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CH" sz="1400" u="sng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78420" y="4919615"/>
            <a:ext cx="8106770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sz="1400" dirty="0"/>
              <a:t>Prise en charge du contrôle des vannes «</a:t>
            </a:r>
            <a:r>
              <a:rPr lang="fr-CH" sz="1400" dirty="0" smtClean="0"/>
              <a:t>utilisateurs</a:t>
            </a:r>
            <a:r>
              <a:rPr lang="fr-CH" sz="1400" dirty="0"/>
              <a:t>» hors amenées de courant. (OK) (Printemps 2017).</a:t>
            </a:r>
          </a:p>
          <a:p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70631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52211" y="197431"/>
            <a:ext cx="8700655" cy="5712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400" dirty="0" smtClean="0"/>
              <a:t>ATLAS H8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2212" y="5211802"/>
            <a:ext cx="8334588" cy="7386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 </a:t>
            </a:r>
            <a:endParaRPr lang="fr-CH" sz="1400" u="sng" dirty="0" smtClean="0"/>
          </a:p>
          <a:p>
            <a:endParaRPr lang="fr-CH" sz="1400" u="sng" dirty="0" smtClean="0"/>
          </a:p>
          <a:p>
            <a:r>
              <a:rPr lang="fr-CH" sz="1400" dirty="0" smtClean="0"/>
              <a:t>Chantier </a:t>
            </a:r>
            <a:r>
              <a:rPr lang="fr-CH" sz="1400" dirty="0" smtClean="0"/>
              <a:t>en stand by</a:t>
            </a:r>
            <a:endParaRPr lang="fr-CH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52211" y="802138"/>
            <a:ext cx="8334588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err="1" smtClean="0"/>
              <a:t>Run</a:t>
            </a:r>
            <a:r>
              <a:rPr lang="fr-CH" sz="1400" dirty="0" smtClean="0"/>
              <a:t> à prévoir en Avril Mai 2017 pour test nouveau système de détection </a:t>
            </a:r>
            <a:r>
              <a:rPr lang="fr-CH" sz="1400" dirty="0" err="1" smtClean="0"/>
              <a:t>Quench</a:t>
            </a:r>
            <a:r>
              <a:rPr lang="fr-CH" sz="14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Attente </a:t>
            </a:r>
            <a:r>
              <a:rPr lang="fr-CH" sz="1400" dirty="0"/>
              <a:t>des dates pour le Cryo </a:t>
            </a:r>
            <a:r>
              <a:rPr lang="fr-CH" sz="1400" dirty="0" err="1"/>
              <a:t>Ready</a:t>
            </a:r>
            <a:r>
              <a:rPr lang="fr-CH" sz="1400" dirty="0"/>
              <a:t> (email envoyé le 06/01/17)</a:t>
            </a:r>
          </a:p>
          <a:p>
            <a:endParaRPr lang="fr-CH" sz="1400" dirty="0" smtClean="0"/>
          </a:p>
          <a:p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62481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COMPASS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5245" y="4915517"/>
            <a:ext cx="8334588" cy="11695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u="sng" dirty="0" smtClean="0"/>
              <a:t>Rappel:</a:t>
            </a:r>
          </a:p>
          <a:p>
            <a:endParaRPr lang="fr-CH" sz="1400" u="sng" dirty="0" smtClean="0"/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Test </a:t>
            </a:r>
            <a:r>
              <a:rPr lang="fr-CH" sz="1400" dirty="0" smtClean="0"/>
              <a:t>de fuite boite </a:t>
            </a:r>
            <a:r>
              <a:rPr lang="fr-CH" sz="1400" dirty="0" smtClean="0"/>
              <a:t>froide.</a:t>
            </a:r>
          </a:p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Déplacement </a:t>
            </a:r>
            <a:r>
              <a:rPr lang="fr-CH" sz="1400" dirty="0"/>
              <a:t>de la CPU</a:t>
            </a:r>
          </a:p>
          <a:p>
            <a:endParaRPr lang="fr-CH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52211" y="802138"/>
            <a:ext cx="8334588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Prochain </a:t>
            </a:r>
            <a:r>
              <a:rPr lang="fr-CH" sz="1400" dirty="0" err="1" smtClean="0"/>
              <a:t>Run</a:t>
            </a:r>
            <a:r>
              <a:rPr lang="fr-CH" sz="1400" dirty="0" smtClean="0"/>
              <a:t>: 2018</a:t>
            </a:r>
            <a:endParaRPr lang="fr-CH" sz="1400" dirty="0" smtClean="0"/>
          </a:p>
        </p:txBody>
      </p:sp>
    </p:spTree>
    <p:extLst>
      <p:ext uri="{BB962C8B-B14F-4D97-AF65-F5344CB8AC3E}">
        <p14:creationId xmlns:p14="http://schemas.microsoft.com/office/powerpoint/2010/main" val="2205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212" y="113420"/>
            <a:ext cx="8700655" cy="571243"/>
          </a:xfrm>
        </p:spPr>
        <p:txBody>
          <a:bodyPr>
            <a:noAutofit/>
          </a:bodyPr>
          <a:lstStyle/>
          <a:p>
            <a:r>
              <a:rPr lang="fr-FR" sz="2400" dirty="0" smtClean="0"/>
              <a:t>NA62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13908-4EF1-FE48-AD15-A61E23EBC998}" type="datetime1">
              <a:rPr lang="en-US" smtClean="0"/>
              <a:t>1/16/2017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5245" y="842282"/>
            <a:ext cx="8334588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CH" sz="1400" dirty="0" smtClean="0"/>
              <a:t>Perte de Crypton (~190 litres</a:t>
            </a:r>
            <a:r>
              <a:rPr lang="fr-CH" sz="1400" dirty="0"/>
              <a:t>) (Dernières estimation de pertes 830 litres</a:t>
            </a:r>
            <a:r>
              <a:rPr lang="fr-CH" sz="1400" dirty="0" smtClean="0"/>
              <a:t>)</a:t>
            </a:r>
            <a:endParaRPr lang="fr-CH" sz="1400" dirty="0" smtClean="0"/>
          </a:p>
          <a:p>
            <a:pPr marL="800100" lvl="1" indent="-342900">
              <a:buFont typeface="+mj-lt"/>
              <a:buAutoNum type="arabicPeriod"/>
            </a:pPr>
            <a:endParaRPr lang="fr-CH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972" y="1467317"/>
            <a:ext cx="6027600" cy="4561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38805" y="2056702"/>
            <a:ext cx="517770" cy="224676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chemeClr val="bg1"/>
                </a:solidFill>
              </a:rPr>
              <a:t>LT24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LT23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LT22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LT21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LT20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LT19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LT18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LT17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LT16</a:t>
            </a:r>
          </a:p>
          <a:p>
            <a:r>
              <a:rPr lang="fr-CH" sz="1400" dirty="0" smtClean="0">
                <a:solidFill>
                  <a:schemeClr val="bg1"/>
                </a:solidFill>
              </a:rPr>
              <a:t>LT15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656575" y="2620119"/>
            <a:ext cx="188253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8163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2792</TotalTime>
  <Words>591</Words>
  <Application>Microsoft Office PowerPoint</Application>
  <PresentationFormat>On-screen Show (4:3)</PresentationFormat>
  <Paragraphs>172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Times New Roman</vt:lpstr>
      <vt:lpstr>CERNCorporate4-3</vt:lpstr>
      <vt:lpstr>Weeks 01/02</vt:lpstr>
      <vt:lpstr>‘’CRYOLAB’’ : bâtiment 243/253</vt:lpstr>
      <vt:lpstr>‘’CRYOLAB’’  Bâtiment165</vt:lpstr>
      <vt:lpstr>‘’CRYOLAB’’  Bâtiment163</vt:lpstr>
      <vt:lpstr>NA61.1 / 2</vt:lpstr>
      <vt:lpstr>RD5</vt:lpstr>
      <vt:lpstr>PowerPoint Presentation</vt:lpstr>
      <vt:lpstr>COMPASS</vt:lpstr>
      <vt:lpstr>NA62</vt:lpstr>
      <vt:lpstr>NA62</vt:lpstr>
      <vt:lpstr>NA62</vt:lpstr>
      <vt:lpstr>BA4 (Coldex)</vt:lpstr>
      <vt:lpstr>CAST</vt:lpstr>
      <vt:lpstr>Migration CPC6</vt:lpstr>
      <vt:lpstr>Divers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PPM Partial Pressure Dew point</dc:title>
  <dc:creator>Udo Wagner</dc:creator>
  <cp:lastModifiedBy>Thierry Dupont</cp:lastModifiedBy>
  <cp:revision>253</cp:revision>
  <dcterms:created xsi:type="dcterms:W3CDTF">2013-07-16T09:25:17Z</dcterms:created>
  <dcterms:modified xsi:type="dcterms:W3CDTF">2017-01-16T09:38:11Z</dcterms:modified>
</cp:coreProperties>
</file>