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0" r:id="rId2"/>
    <p:sldId id="259" r:id="rId3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ABC7FF"/>
    <a:srgbClr val="FFCCCC"/>
    <a:srgbClr val="FFCC99"/>
    <a:srgbClr val="BDD292"/>
    <a:srgbClr val="6187FF"/>
    <a:srgbClr val="4B76FF"/>
    <a:srgbClr val="3366FF"/>
    <a:srgbClr val="89B0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5854" autoAdjust="0"/>
  </p:normalViewPr>
  <p:slideViewPr>
    <p:cSldViewPr snapToGrid="0" snapToObjects="1">
      <p:cViewPr varScale="1">
        <p:scale>
          <a:sx n="123" d="100"/>
          <a:sy n="123" d="100"/>
        </p:scale>
        <p:origin x="8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2" d="100"/>
          <a:sy n="52" d="100"/>
        </p:scale>
        <p:origin x="-2892" y="-108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01F4B-9760-4303-981C-0E818CD4C411}" type="datetimeFigureOut">
              <a:rPr lang="fr-FR" smtClean="0"/>
              <a:pPr/>
              <a:t>15/02/2017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0A368-B6F9-42BC-89AB-4F0FE75A5819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633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>
                <a:solidFill>
                  <a:prstClr val="black"/>
                </a:solidFill>
              </a:rPr>
              <a:pPr/>
              <a:t>1</a:t>
            </a:fld>
            <a:endParaRPr lang="fr-F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336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0A368-B6F9-42BC-89AB-4F0FE75A5819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4861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April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19th CATIA FORUM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enoit.Riffaud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" y="391192"/>
            <a:ext cx="9147738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008000"/>
                </a:solidFill>
                <a:latin typeface="Calibri" panose="020F0502020204030204" pitchFamily="34" charset="0"/>
              </a:rPr>
              <a:t>85 </a:t>
            </a:r>
            <a:r>
              <a:rPr lang="en-GB" sz="28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ATTENDEES </a:t>
            </a:r>
            <a:r>
              <a:rPr lang="en-GB" sz="2800" b="1" dirty="0">
                <a:solidFill>
                  <a:srgbClr val="008000"/>
                </a:solidFill>
                <a:latin typeface="Calibri" panose="020F0502020204030204" pitchFamily="34" charset="0"/>
              </a:rPr>
              <a:t>IN AVERAGE </a:t>
            </a:r>
            <a:r>
              <a:rPr lang="en-GB" sz="28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PER FORUM</a:t>
            </a:r>
          </a:p>
          <a:p>
            <a:pPr algn="ctr"/>
            <a:r>
              <a:rPr lang="en-GB" sz="28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MORE </a:t>
            </a:r>
            <a:r>
              <a:rPr lang="en-GB" sz="2800" b="1" dirty="0">
                <a:solidFill>
                  <a:srgbClr val="008000"/>
                </a:solidFill>
                <a:latin typeface="Calibri" panose="020F0502020204030204" pitchFamily="34" charset="0"/>
              </a:rPr>
              <a:t>THAN </a:t>
            </a:r>
            <a:r>
              <a:rPr lang="en-GB" sz="28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200 CATIA USERS AT CERN</a:t>
            </a:r>
          </a:p>
          <a:p>
            <a:pPr algn="ctr"/>
            <a:endParaRPr lang="en-GB" sz="2000" b="1" dirty="0" smtClean="0">
              <a:solidFill>
                <a:srgbClr val="FF33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2800" b="1" dirty="0" smtClean="0">
                <a:solidFill>
                  <a:srgbClr val="FF3300"/>
                </a:solidFill>
                <a:latin typeface="Calibri" panose="020F0502020204030204" pitchFamily="34" charset="0"/>
              </a:rPr>
              <a:t>LESS </a:t>
            </a:r>
            <a:r>
              <a:rPr lang="en-GB" sz="2800" b="1" dirty="0">
                <a:solidFill>
                  <a:srgbClr val="FF3300"/>
                </a:solidFill>
                <a:latin typeface="Calibri" panose="020F0502020204030204" pitchFamily="34" charset="0"/>
              </a:rPr>
              <a:t>THAN 10% </a:t>
            </a:r>
            <a:r>
              <a:rPr lang="en-GB" sz="2800" b="1" dirty="0" smtClean="0">
                <a:solidFill>
                  <a:srgbClr val="FF3300"/>
                </a:solidFill>
                <a:latin typeface="Calibri" panose="020F0502020204030204" pitchFamily="34" charset="0"/>
              </a:rPr>
              <a:t>MADE A PRESENTATION </a:t>
            </a:r>
            <a:r>
              <a:rPr lang="en-GB" sz="2800" b="1" dirty="0">
                <a:solidFill>
                  <a:srgbClr val="FF3300"/>
                </a:solidFill>
                <a:latin typeface="Calibri" panose="020F0502020204030204" pitchFamily="34" charset="0"/>
              </a:rPr>
              <a:t>AT THE </a:t>
            </a:r>
            <a:r>
              <a:rPr lang="en-GB" sz="2800" b="1" dirty="0" smtClean="0">
                <a:solidFill>
                  <a:srgbClr val="FF3300"/>
                </a:solidFill>
                <a:latin typeface="Calibri" panose="020F0502020204030204" pitchFamily="34" charset="0"/>
              </a:rPr>
              <a:t>FORUM</a:t>
            </a:r>
          </a:p>
          <a:p>
            <a:pPr algn="ctr"/>
            <a:endParaRPr lang="en-GB" sz="5400" b="1" dirty="0" smtClean="0">
              <a:solidFill>
                <a:srgbClr val="FF33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54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KEEP YOUR FORUM ALIVE</a:t>
            </a:r>
          </a:p>
          <a:p>
            <a:pPr algn="ctr"/>
            <a:endParaRPr lang="en-GB" sz="2000" b="1" dirty="0">
              <a:solidFill>
                <a:srgbClr val="FF3300"/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8800" b="1" dirty="0" smtClean="0">
                <a:solidFill>
                  <a:srgbClr val="FF3300"/>
                </a:solidFill>
                <a:latin typeface="Calibri" panose="020F0502020204030204" pitchFamily="34" charset="0"/>
              </a:rPr>
              <a:t>DO PARTICIPATE !</a:t>
            </a:r>
          </a:p>
          <a:p>
            <a:pPr algn="ctr"/>
            <a:endParaRPr lang="en-GB" b="1" dirty="0" smtClean="0">
              <a:latin typeface="Calibri" panose="020F0502020204030204" pitchFamily="34" charset="0"/>
            </a:endParaRPr>
          </a:p>
          <a:p>
            <a:pPr algn="ctr"/>
            <a:r>
              <a:rPr lang="en-GB" b="1" dirty="0">
                <a:latin typeface="Calibri" panose="020F0502020204030204" pitchFamily="34" charset="0"/>
              </a:rPr>
              <a:t>P</a:t>
            </a:r>
            <a:r>
              <a:rPr lang="en-GB" b="1" dirty="0" smtClean="0">
                <a:latin typeface="Calibri" panose="020F0502020204030204" pitchFamily="34" charset="0"/>
              </a:rPr>
              <a:t>LEASE </a:t>
            </a:r>
            <a:r>
              <a:rPr lang="en-GB" b="1" dirty="0">
                <a:latin typeface="Calibri" panose="020F0502020204030204" pitchFamily="34" charset="0"/>
              </a:rPr>
              <a:t>CONTACT </a:t>
            </a:r>
            <a:r>
              <a:rPr lang="en-GB" b="1" dirty="0" smtClean="0">
                <a:latin typeface="Calibri" panose="020F0502020204030204" pitchFamily="34" charset="0"/>
                <a:hlinkClick r:id="rId3"/>
              </a:rPr>
              <a:t>Benoit.Riffaud@cern.ch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17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2371240" y="6356349"/>
            <a:ext cx="4666557" cy="36512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F8F8F8"/>
                </a:solidFill>
              </a:rPr>
              <a:t>16 February 2016                                       25</a:t>
            </a:r>
            <a:r>
              <a:rPr lang="en-US" baseline="30000" dirty="0" smtClean="0">
                <a:solidFill>
                  <a:srgbClr val="F8F8F8"/>
                </a:solidFill>
              </a:rPr>
              <a:t>th</a:t>
            </a:r>
            <a:r>
              <a:rPr lang="en-US" dirty="0" smtClean="0">
                <a:solidFill>
                  <a:srgbClr val="F8F8F8"/>
                </a:solidFill>
              </a:rPr>
              <a:t> CATIA FORUM</a:t>
            </a:r>
            <a:endParaRPr lang="en-US" sz="900" dirty="0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7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187FF"/>
            </a:gs>
            <a:gs pos="57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de/thumb/6/6b/CATIA_logo.svg/170px-CATIA_logo.svg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312" y="198438"/>
            <a:ext cx="552813" cy="42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razorleaf.com/wp-content/uploads/2011/06/SmarTeam-logo-square-large.gif?e79028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35" b="23049"/>
          <a:stretch/>
        </p:blipFill>
        <p:spPr bwMode="auto">
          <a:xfrm>
            <a:off x="7880673" y="5501897"/>
            <a:ext cx="1023342" cy="545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892043"/>
            <a:ext cx="9144000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4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endParaRPr lang="en-GB" sz="1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endParaRPr lang="en-GB" sz="1400" b="1" dirty="0" smtClean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endParaRPr lang="en-GB" sz="14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36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THANK YOU !</a:t>
            </a:r>
          </a:p>
          <a:p>
            <a:pPr algn="ctr"/>
            <a:endParaRPr lang="en-GB" sz="32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en-GB" sz="60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NEXT FORUM</a:t>
            </a:r>
          </a:p>
          <a:p>
            <a:pPr algn="ctr"/>
            <a:r>
              <a:rPr lang="en-GB" sz="6000" b="1" dirty="0" smtClea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</a:rPr>
              <a:t>IN MAY</a:t>
            </a:r>
          </a:p>
          <a:p>
            <a:pPr algn="ctr"/>
            <a:endParaRPr lang="en-GB" sz="3500" b="1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rgbClr val="BDD292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lIns="72000" tIns="54000" rIns="72000" bIns="72000" rtlCol="0" anchor="t" anchorCtr="0"/>
      <a:lstStyle>
        <a:defPPr algn="just">
          <a:defRPr sz="1200" b="1" cap="all" dirty="0" smtClean="0">
            <a:solidFill>
              <a:schemeClr val="tx1">
                <a:lumMod val="75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1761</TotalTime>
  <Words>49</Words>
  <Application>Microsoft Office PowerPoint</Application>
  <PresentationFormat>On-screen Show (4:3)</PresentationFormat>
  <Paragraphs>22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CERNCorporate4-3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JLBB</dc:creator>
  <cp:lastModifiedBy>Benoit Riffaud</cp:lastModifiedBy>
  <cp:revision>1365</cp:revision>
  <cp:lastPrinted>2013-10-22T15:05:18Z</cp:lastPrinted>
  <dcterms:created xsi:type="dcterms:W3CDTF">2013-09-24T18:59:28Z</dcterms:created>
  <dcterms:modified xsi:type="dcterms:W3CDTF">2017-02-15T15:51:41Z</dcterms:modified>
</cp:coreProperties>
</file>