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8" r:id="rId9"/>
    <p:sldId id="265" r:id="rId10"/>
    <p:sldId id="266" r:id="rId11"/>
    <p:sldId id="267" r:id="rId12"/>
    <p:sldId id="270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DCA7B48-B4E5-4A65-8E0B-1FBC72FC44E3}">
          <p14:sldIdLst>
            <p14:sldId id="256"/>
            <p14:sldId id="258"/>
            <p14:sldId id="259"/>
            <p14:sldId id="260"/>
            <p14:sldId id="261"/>
            <p14:sldId id="263"/>
            <p14:sldId id="264"/>
            <p14:sldId id="268"/>
            <p14:sldId id="265"/>
            <p14:sldId id="266"/>
            <p14:sldId id="267"/>
            <p14:sldId id="270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DD9E3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2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47485" y="4791533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sz="3600" dirty="0" smtClean="0">
                <a:solidFill>
                  <a:schemeClr val="bg2">
                    <a:lumMod val="75000"/>
                  </a:schemeClr>
                </a:solidFill>
              </a:rPr>
              <a:t>Tips and tricks</a:t>
            </a:r>
          </a:p>
          <a:p>
            <a:pPr algn="ctr"/>
            <a:r>
              <a:rPr lang="fr-CH" sz="1400" dirty="0" smtClean="0">
                <a:solidFill>
                  <a:schemeClr val="bg2">
                    <a:lumMod val="75000"/>
                  </a:schemeClr>
                </a:solidFill>
              </a:rPr>
              <a:t>16.02.2017 – </a:t>
            </a:r>
            <a:r>
              <a:rPr lang="fr-CH" sz="1400" dirty="0" err="1" smtClean="0">
                <a:solidFill>
                  <a:schemeClr val="bg2">
                    <a:lumMod val="75000"/>
                  </a:schemeClr>
                </a:solidFill>
              </a:rPr>
              <a:t>E.Urrutia</a:t>
            </a:r>
            <a:endParaRPr lang="fr-CH" sz="14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172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495" y="1290485"/>
            <a:ext cx="6436635" cy="421763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07806" y="1581396"/>
            <a:ext cx="594439" cy="12783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Rectangle 8"/>
          <p:cNvSpPr/>
          <p:nvPr/>
        </p:nvSpPr>
        <p:spPr>
          <a:xfrm>
            <a:off x="1617203" y="3289723"/>
            <a:ext cx="1277933" cy="21175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Rectangle 9"/>
          <p:cNvSpPr/>
          <p:nvPr/>
        </p:nvSpPr>
        <p:spPr>
          <a:xfrm>
            <a:off x="6315180" y="1734146"/>
            <a:ext cx="585475" cy="135886"/>
          </a:xfrm>
          <a:prstGeom prst="rect">
            <a:avLst/>
          </a:prstGeom>
          <a:noFill/>
          <a:ln w="19050">
            <a:solidFill>
              <a:srgbClr val="66FF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ectangle 10"/>
          <p:cNvSpPr/>
          <p:nvPr/>
        </p:nvSpPr>
        <p:spPr>
          <a:xfrm rot="5400000">
            <a:off x="2393013" y="2961580"/>
            <a:ext cx="833376" cy="193423"/>
          </a:xfrm>
          <a:prstGeom prst="rect">
            <a:avLst/>
          </a:prstGeom>
          <a:noFill/>
          <a:ln w="19050">
            <a:solidFill>
              <a:srgbClr val="66FF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66FF3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56429" y="2263701"/>
            <a:ext cx="31290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66FF33"/>
                </a:solidFill>
              </a:rPr>
              <a:t>4</a:t>
            </a:r>
            <a:endParaRPr lang="fr-CH" dirty="0">
              <a:solidFill>
                <a:srgbClr val="66FF3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84942" y="31924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6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14" name="Left Brace 13"/>
          <p:cNvSpPr/>
          <p:nvPr/>
        </p:nvSpPr>
        <p:spPr>
          <a:xfrm rot="16200000" flipH="1">
            <a:off x="2738488" y="1021150"/>
            <a:ext cx="143798" cy="2284368"/>
          </a:xfrm>
          <a:prstGeom prst="leftBrac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00B0F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08387" y="1691802"/>
            <a:ext cx="596051" cy="3693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00B0F0"/>
                </a:solidFill>
              </a:rPr>
              <a:t>11</a:t>
            </a:r>
            <a:endParaRPr lang="fr-CH" dirty="0">
              <a:solidFill>
                <a:srgbClr val="00B0F0"/>
              </a:solidFill>
            </a:endParaRPr>
          </a:p>
        </p:txBody>
      </p:sp>
      <p:sp>
        <p:nvSpPr>
          <p:cNvPr id="16" name="Left Brace 15"/>
          <p:cNvSpPr/>
          <p:nvPr/>
        </p:nvSpPr>
        <p:spPr>
          <a:xfrm rot="10800000" flipH="1">
            <a:off x="880441" y="2641603"/>
            <a:ext cx="193108" cy="1414894"/>
          </a:xfrm>
          <a:prstGeom prst="leftBrac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00B0F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1030" y="3194736"/>
            <a:ext cx="31290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12821" y="17466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CH" sz="2000" dirty="0" smtClean="0"/>
              <a:t>Pattern </a:t>
            </a:r>
            <a:r>
              <a:rPr lang="fr-CH" sz="2000" dirty="0" err="1" smtClean="0"/>
              <a:t>reordered</a:t>
            </a:r>
            <a:r>
              <a:rPr lang="fr-CH" sz="2000" dirty="0" smtClean="0"/>
              <a:t> </a:t>
            </a:r>
            <a:r>
              <a:rPr lang="fr-CH" sz="2000" dirty="0" err="1" smtClean="0"/>
              <a:t>repartition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96103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826" y="1496961"/>
            <a:ext cx="7312550" cy="421296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969335" y="3510116"/>
            <a:ext cx="1632162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898044" y="3510116"/>
            <a:ext cx="1216756" cy="1157749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4004187" y="3524865"/>
            <a:ext cx="353961" cy="988141"/>
          </a:xfrm>
          <a:custGeom>
            <a:avLst/>
            <a:gdLst>
              <a:gd name="connsiteX0" fmla="*/ 0 w 470587"/>
              <a:gd name="connsiteY0" fmla="*/ 988141 h 988141"/>
              <a:gd name="connsiteX1" fmla="*/ 405581 w 470587"/>
              <a:gd name="connsiteY1" fmla="*/ 508819 h 988141"/>
              <a:gd name="connsiteX2" fmla="*/ 464574 w 470587"/>
              <a:gd name="connsiteY2" fmla="*/ 0 h 988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0587" h="988141">
                <a:moveTo>
                  <a:pt x="0" y="988141"/>
                </a:moveTo>
                <a:cubicBezTo>
                  <a:pt x="164076" y="830825"/>
                  <a:pt x="328152" y="673509"/>
                  <a:pt x="405581" y="508819"/>
                </a:cubicBezTo>
                <a:cubicBezTo>
                  <a:pt x="483010" y="344129"/>
                  <a:pt x="473792" y="172064"/>
                  <a:pt x="464574" y="0"/>
                </a:cubicBezTo>
              </a:path>
            </a:pathLst>
          </a:cu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TextBox 17"/>
          <p:cNvSpPr txBox="1"/>
          <p:nvPr/>
        </p:nvSpPr>
        <p:spPr>
          <a:xfrm>
            <a:off x="4262040" y="409974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45°</a:t>
            </a:r>
            <a:endParaRPr lang="fr-CH" dirty="0"/>
          </a:p>
        </p:txBody>
      </p:sp>
      <p:sp>
        <p:nvSpPr>
          <p:cNvPr id="19" name="Rectangle 18"/>
          <p:cNvSpPr/>
          <p:nvPr/>
        </p:nvSpPr>
        <p:spPr>
          <a:xfrm>
            <a:off x="7211961" y="2403987"/>
            <a:ext cx="287593" cy="154858"/>
          </a:xfrm>
          <a:prstGeom prst="rect">
            <a:avLst/>
          </a:prstGeom>
          <a:noFill/>
          <a:ln w="25400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12821" y="17466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CH" sz="2000" dirty="0" smtClean="0"/>
              <a:t>Pattern </a:t>
            </a:r>
            <a:r>
              <a:rPr lang="fr-CH" sz="2000" dirty="0" err="1" smtClean="0"/>
              <a:t>reordered</a:t>
            </a:r>
            <a:r>
              <a:rPr lang="fr-CH" sz="2000" dirty="0" smtClean="0"/>
              <a:t> </a:t>
            </a:r>
            <a:r>
              <a:rPr lang="fr-CH" sz="2000" dirty="0" err="1" smtClean="0"/>
              <a:t>repartition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angle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285002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feature</a:t>
            </a:r>
            <a:r>
              <a:rPr lang="fr-CH" dirty="0" smtClean="0"/>
              <a:t> in pattern </a:t>
            </a:r>
            <a:r>
              <a:rPr lang="fr-CH" dirty="0" err="1" smtClean="0"/>
              <a:t>definition</a:t>
            </a:r>
            <a:r>
              <a:rPr lang="fr-CH" dirty="0" smtClean="0"/>
              <a:t> (</a:t>
            </a:r>
            <a:r>
              <a:rPr lang="fr-CH" dirty="0" err="1" smtClean="0"/>
              <a:t>under</a:t>
            </a:r>
            <a:r>
              <a:rPr lang="fr-CH" dirty="0" smtClean="0"/>
              <a:t> condition)</a:t>
            </a:r>
            <a:br>
              <a:rPr lang="fr-CH" dirty="0" smtClean="0"/>
            </a:br>
            <a:r>
              <a:rPr lang="fr-CH" sz="3600" dirty="0" err="1" smtClean="0"/>
              <a:t>demo</a:t>
            </a:r>
            <a:endParaRPr lang="fr-CH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4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H" dirty="0" smtClean="0"/>
              <a:t>Caution </a:t>
            </a:r>
            <a:r>
              <a:rPr lang="fr-CH" dirty="0" err="1" smtClean="0"/>
              <a:t>with</a:t>
            </a:r>
            <a:r>
              <a:rPr lang="fr-CH" dirty="0" smtClean="0"/>
              <a:t> translate </a:t>
            </a:r>
            <a:r>
              <a:rPr lang="fr-CH" dirty="0" err="1" smtClean="0"/>
              <a:t>tool</a:t>
            </a:r>
            <a:r>
              <a:rPr lang="fr-CH" dirty="0" smtClean="0"/>
              <a:t> in part</a:t>
            </a:r>
            <a:br>
              <a:rPr lang="fr-CH" dirty="0" smtClean="0"/>
            </a:br>
            <a:r>
              <a:rPr lang="fr-CH" sz="3600" dirty="0" err="1" smtClean="0"/>
              <a:t>demo</a:t>
            </a:r>
            <a:endParaRPr lang="fr-CH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52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Curve</a:t>
            </a:r>
            <a:r>
              <a:rPr lang="fr-CH" dirty="0" smtClean="0"/>
              <a:t> </a:t>
            </a:r>
            <a:r>
              <a:rPr lang="fr-CH" dirty="0" err="1" smtClean="0"/>
              <a:t>length</a:t>
            </a:r>
            <a:r>
              <a:rPr lang="fr-CH" dirty="0" smtClean="0"/>
              <a:t> </a:t>
            </a:r>
            <a:r>
              <a:rPr lang="fr-CH" dirty="0" err="1" smtClean="0"/>
              <a:t>parameter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3338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43" y="1177999"/>
            <a:ext cx="5272025" cy="3229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21" y="-7891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CH" sz="3200" dirty="0" err="1" smtClean="0"/>
              <a:t>Curve</a:t>
            </a:r>
            <a:r>
              <a:rPr lang="fr-CH" sz="3200" dirty="0" smtClean="0"/>
              <a:t> </a:t>
            </a:r>
            <a:r>
              <a:rPr lang="fr-CH" sz="3200" dirty="0" err="1" smtClean="0"/>
              <a:t>length</a:t>
            </a:r>
            <a:r>
              <a:rPr lang="fr-CH" sz="3200" dirty="0" smtClean="0"/>
              <a:t> </a:t>
            </a:r>
            <a:r>
              <a:rPr lang="fr-CH" sz="3200" dirty="0" err="1" smtClean="0"/>
              <a:t>parameter</a:t>
            </a:r>
            <a:endParaRPr lang="fr-CH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473698" y="533122"/>
            <a:ext cx="5905099" cy="419653"/>
          </a:xfrm>
        </p:spPr>
        <p:txBody>
          <a:bodyPr>
            <a:normAutofit/>
          </a:bodyPr>
          <a:lstStyle/>
          <a:p>
            <a:pPr algn="ctr"/>
            <a:r>
              <a:rPr lang="fr-CH" dirty="0" smtClean="0"/>
              <a:t>Information </a:t>
            </a:r>
            <a:r>
              <a:rPr lang="fr-CH" dirty="0" err="1" smtClean="0"/>
              <a:t>parameter</a:t>
            </a:r>
            <a:r>
              <a:rPr lang="fr-CH" dirty="0" smtClean="0"/>
              <a:t> for </a:t>
            </a:r>
            <a:r>
              <a:rPr lang="fr-CH" dirty="0" err="1" smtClean="0"/>
              <a:t>different</a:t>
            </a:r>
            <a:r>
              <a:rPr lang="fr-CH" dirty="0" smtClean="0"/>
              <a:t> uses in </a:t>
            </a:r>
            <a:r>
              <a:rPr lang="fr-CH" dirty="0" err="1" smtClean="0"/>
              <a:t>CatPart</a:t>
            </a:r>
            <a:r>
              <a:rPr lang="fr-CH" dirty="0" smtClean="0"/>
              <a:t> </a:t>
            </a:r>
            <a:endParaRPr lang="fr-C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765" y="4503160"/>
            <a:ext cx="2435994" cy="1478997"/>
          </a:xfrm>
          <a:prstGeom prst="rect">
            <a:avLst/>
          </a:prstGeom>
        </p:spPr>
      </p:pic>
      <p:sp>
        <p:nvSpPr>
          <p:cNvPr id="10" name="Text Placeholder 5"/>
          <p:cNvSpPr txBox="1">
            <a:spLocks/>
          </p:cNvSpPr>
          <p:nvPr/>
        </p:nvSpPr>
        <p:spPr>
          <a:xfrm>
            <a:off x="5642989" y="1987212"/>
            <a:ext cx="3235540" cy="2046472"/>
          </a:xfrm>
          <a:prstGeom prst="rect">
            <a:avLst/>
          </a:prstGeom>
        </p:spPr>
        <p:txBody>
          <a:bodyPr vert="horz" lIns="45720" tIns="0" rIns="45720" bIns="0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First </a:t>
            </a:r>
            <a:r>
              <a:rPr lang="fr-CH" dirty="0" err="1" smtClean="0"/>
              <a:t>possibility</a:t>
            </a:r>
            <a:r>
              <a:rPr lang="fr-CH" dirty="0" smtClean="0"/>
              <a:t> to have </a:t>
            </a:r>
            <a:r>
              <a:rPr lang="fr-CH" dirty="0" err="1" smtClean="0"/>
              <a:t>curve</a:t>
            </a:r>
            <a:r>
              <a:rPr lang="fr-CH" dirty="0" smtClean="0"/>
              <a:t> </a:t>
            </a:r>
            <a:r>
              <a:rPr lang="fr-CH" dirty="0" err="1" smtClean="0"/>
              <a:t>length</a:t>
            </a:r>
            <a:r>
              <a:rPr lang="fr-CH" dirty="0" smtClean="0"/>
              <a:t> </a:t>
            </a:r>
            <a:r>
              <a:rPr lang="fr-CH" dirty="0" err="1" smtClean="0"/>
              <a:t>measure</a:t>
            </a:r>
            <a:r>
              <a:rPr lang="fr-CH" dirty="0" smtClean="0"/>
              <a:t> in the </a:t>
            </a:r>
            <a:r>
              <a:rPr lang="fr-CH" dirty="0" err="1" smtClean="0"/>
              <a:t>tree</a:t>
            </a:r>
            <a:r>
              <a:rPr lang="fr-CH" dirty="0" smtClean="0"/>
              <a:t> via «</a:t>
            </a:r>
            <a:r>
              <a:rPr lang="fr-CH" dirty="0" err="1" smtClean="0"/>
              <a:t>Measure</a:t>
            </a:r>
            <a:r>
              <a:rPr lang="fr-CH" dirty="0" smtClean="0"/>
              <a:t> Item» </a:t>
            </a:r>
            <a:r>
              <a:rPr lang="fr-CH" dirty="0" err="1" smtClean="0"/>
              <a:t>tool</a:t>
            </a:r>
            <a:r>
              <a:rPr lang="fr-CH" dirty="0" smtClean="0"/>
              <a:t>, but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inconvcenients</a:t>
            </a:r>
            <a:r>
              <a:rPr lang="fr-CH" dirty="0" smtClean="0"/>
              <a:t> :</a:t>
            </a:r>
          </a:p>
          <a:p>
            <a:endParaRPr lang="fr-CH" dirty="0" smtClean="0"/>
          </a:p>
          <a:p>
            <a:r>
              <a:rPr lang="fr-CH" dirty="0" smtClean="0"/>
              <a:t>- Visual pollution (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hidden</a:t>
            </a:r>
            <a:r>
              <a:rPr lang="fr-CH" dirty="0" smtClean="0"/>
              <a:t>)</a:t>
            </a:r>
          </a:p>
          <a:p>
            <a:endParaRPr lang="fr-CH" dirty="0" smtClean="0"/>
          </a:p>
          <a:p>
            <a:r>
              <a:rPr lang="fr-CH" dirty="0" smtClean="0"/>
              <a:t>-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updated</a:t>
            </a:r>
            <a:r>
              <a:rPr lang="fr-CH" dirty="0" smtClean="0"/>
              <a:t> </a:t>
            </a:r>
            <a:r>
              <a:rPr lang="fr-CH" dirty="0" err="1" smtClean="0"/>
              <a:t>manually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modification</a:t>
            </a:r>
          </a:p>
          <a:p>
            <a:endParaRPr lang="fr-CH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3789" y="4992330"/>
            <a:ext cx="807310" cy="64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610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67" y="5704090"/>
            <a:ext cx="398750" cy="3771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67" y="1920350"/>
            <a:ext cx="4659080" cy="37331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8918" y="2567217"/>
            <a:ext cx="3630346" cy="2576209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12821" y="-7891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CH" sz="3200" dirty="0" err="1" smtClean="0"/>
              <a:t>Curve</a:t>
            </a:r>
            <a:r>
              <a:rPr lang="fr-CH" sz="3200" dirty="0" smtClean="0"/>
              <a:t> </a:t>
            </a:r>
            <a:r>
              <a:rPr lang="fr-CH" sz="3200" dirty="0" err="1" smtClean="0"/>
              <a:t>length</a:t>
            </a:r>
            <a:r>
              <a:rPr lang="fr-CH" sz="3200" dirty="0" smtClean="0"/>
              <a:t> </a:t>
            </a:r>
            <a:r>
              <a:rPr lang="fr-CH" sz="3200" dirty="0" err="1" smtClean="0"/>
              <a:t>parameter</a:t>
            </a:r>
            <a:endParaRPr lang="fr-CH" sz="3200" dirty="0"/>
          </a:p>
        </p:txBody>
      </p:sp>
      <p:sp>
        <p:nvSpPr>
          <p:cNvPr id="16" name="Text Placeholder 5"/>
          <p:cNvSpPr txBox="1">
            <a:spLocks/>
          </p:cNvSpPr>
          <p:nvPr/>
        </p:nvSpPr>
        <p:spPr>
          <a:xfrm>
            <a:off x="1473698" y="533122"/>
            <a:ext cx="5905099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mtClean="0"/>
              <a:t>Information parameter for different uses in CatPart </a:t>
            </a:r>
            <a:endParaRPr lang="fr-CH" dirty="0"/>
          </a:p>
        </p:txBody>
      </p:sp>
      <p:sp>
        <p:nvSpPr>
          <p:cNvPr id="17" name="Text Placeholder 5"/>
          <p:cNvSpPr txBox="1">
            <a:spLocks/>
          </p:cNvSpPr>
          <p:nvPr/>
        </p:nvSpPr>
        <p:spPr>
          <a:xfrm>
            <a:off x="391260" y="1328287"/>
            <a:ext cx="7993197" cy="478942"/>
          </a:xfrm>
          <a:prstGeom prst="rect">
            <a:avLst/>
          </a:prstGeom>
        </p:spPr>
        <p:txBody>
          <a:bodyPr vert="horz" lIns="45720" tIns="0" rIns="45720" bIns="0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possibility</a:t>
            </a:r>
            <a:r>
              <a:rPr lang="fr-CH" dirty="0" smtClean="0"/>
              <a:t> : use </a:t>
            </a:r>
            <a:r>
              <a:rPr lang="fr-CH" u="sng" dirty="0" err="1" smtClean="0"/>
              <a:t>length</a:t>
            </a:r>
            <a:r>
              <a:rPr lang="fr-CH" u="sng" dirty="0" smtClean="0"/>
              <a:t> </a:t>
            </a:r>
            <a:r>
              <a:rPr lang="fr-CH" u="sng" dirty="0" err="1" smtClean="0"/>
              <a:t>parameter</a:t>
            </a:r>
            <a:r>
              <a:rPr lang="fr-CH" u="sng" dirty="0" smtClean="0"/>
              <a:t> </a:t>
            </a:r>
            <a:r>
              <a:rPr lang="fr-CH" dirty="0" smtClean="0"/>
              <a:t>to display and use </a:t>
            </a:r>
            <a:r>
              <a:rPr lang="fr-CH" dirty="0" err="1" smtClean="0"/>
              <a:t>curve</a:t>
            </a:r>
            <a:r>
              <a:rPr lang="fr-CH" dirty="0" smtClean="0"/>
              <a:t> </a:t>
            </a:r>
            <a:r>
              <a:rPr lang="fr-CH" dirty="0" err="1" smtClean="0"/>
              <a:t>lentgh</a:t>
            </a:r>
            <a:r>
              <a:rPr lang="fr-CH" dirty="0" smtClean="0"/>
              <a:t> for design</a:t>
            </a:r>
          </a:p>
          <a:p>
            <a:endParaRPr lang="fr-CH" dirty="0"/>
          </a:p>
        </p:txBody>
      </p:sp>
      <p:sp>
        <p:nvSpPr>
          <p:cNvPr id="18" name="TextBox 17"/>
          <p:cNvSpPr txBox="1"/>
          <p:nvPr/>
        </p:nvSpPr>
        <p:spPr>
          <a:xfrm>
            <a:off x="612059" y="5773509"/>
            <a:ext cx="28405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1</a:t>
            </a:r>
            <a:endParaRPr lang="fr-CH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84096" y="1646414"/>
            <a:ext cx="28405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79092" y="4220981"/>
            <a:ext cx="28405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3</a:t>
            </a:r>
            <a:endParaRPr lang="fr-CH" sz="14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473698" y="4143552"/>
            <a:ext cx="686941" cy="154858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Rectangle 21"/>
          <p:cNvSpPr/>
          <p:nvPr/>
        </p:nvSpPr>
        <p:spPr>
          <a:xfrm>
            <a:off x="8070483" y="4569800"/>
            <a:ext cx="686941" cy="154858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TextBox 22"/>
          <p:cNvSpPr txBox="1"/>
          <p:nvPr/>
        </p:nvSpPr>
        <p:spPr>
          <a:xfrm>
            <a:off x="5948647" y="4280719"/>
            <a:ext cx="28405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FF0000"/>
                </a:solidFill>
              </a:rPr>
              <a:t>4</a:t>
            </a:r>
            <a:endParaRPr lang="fr-CH" sz="14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00883" y="4478592"/>
            <a:ext cx="284052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1400" dirty="0">
                <a:solidFill>
                  <a:srgbClr val="FF0000"/>
                </a:solidFill>
              </a:rPr>
              <a:t>5</a:t>
            </a:r>
            <a:endParaRPr lang="fr-CH" sz="1400" dirty="0">
              <a:solidFill>
                <a:srgbClr val="FF0000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4834283" y="3221065"/>
            <a:ext cx="268652" cy="113168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98314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3" y="1473565"/>
            <a:ext cx="4006717" cy="32895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247" y="1473566"/>
            <a:ext cx="4570712" cy="328956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12821" y="-7891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CH" sz="3200" dirty="0" err="1" smtClean="0"/>
              <a:t>Curve</a:t>
            </a:r>
            <a:r>
              <a:rPr lang="fr-CH" sz="3200" dirty="0" smtClean="0"/>
              <a:t> </a:t>
            </a:r>
            <a:r>
              <a:rPr lang="fr-CH" sz="3200" dirty="0" err="1" smtClean="0"/>
              <a:t>length</a:t>
            </a:r>
            <a:r>
              <a:rPr lang="fr-CH" sz="3200" dirty="0" smtClean="0"/>
              <a:t> </a:t>
            </a:r>
            <a:r>
              <a:rPr lang="fr-CH" sz="3200" dirty="0" err="1" smtClean="0"/>
              <a:t>parameter</a:t>
            </a:r>
            <a:endParaRPr lang="fr-CH" sz="3200" dirty="0"/>
          </a:p>
        </p:txBody>
      </p:sp>
      <p:sp>
        <p:nvSpPr>
          <p:cNvPr id="17" name="Text Placeholder 5"/>
          <p:cNvSpPr txBox="1">
            <a:spLocks/>
          </p:cNvSpPr>
          <p:nvPr/>
        </p:nvSpPr>
        <p:spPr>
          <a:xfrm>
            <a:off x="1473698" y="533122"/>
            <a:ext cx="5905099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mtClean="0"/>
              <a:t>Information parameter for different uses in CatPart </a:t>
            </a:r>
            <a:endParaRPr lang="fr-CH" dirty="0"/>
          </a:p>
        </p:txBody>
      </p:sp>
      <p:sp>
        <p:nvSpPr>
          <p:cNvPr id="18" name="Right Arrow 17"/>
          <p:cNvSpPr/>
          <p:nvPr/>
        </p:nvSpPr>
        <p:spPr>
          <a:xfrm>
            <a:off x="4127019" y="2525894"/>
            <a:ext cx="268652" cy="113168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Text Placeholder 5"/>
          <p:cNvSpPr txBox="1">
            <a:spLocks/>
          </p:cNvSpPr>
          <p:nvPr/>
        </p:nvSpPr>
        <p:spPr>
          <a:xfrm>
            <a:off x="255423" y="4885465"/>
            <a:ext cx="3672516" cy="478942"/>
          </a:xfrm>
          <a:prstGeom prst="rect">
            <a:avLst/>
          </a:prstGeom>
        </p:spPr>
        <p:txBody>
          <a:bodyPr vert="horz" lIns="45720" tIns="0" rIns="45720" bIns="0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 err="1" smtClean="0"/>
              <a:t>Browse</a:t>
            </a:r>
            <a:r>
              <a:rPr lang="fr-CH" sz="1200" dirty="0" smtClean="0"/>
              <a:t> </a:t>
            </a:r>
            <a:r>
              <a:rPr lang="fr-CH" sz="1200" dirty="0" err="1" smtClean="0"/>
              <a:t>dictionnary</a:t>
            </a:r>
            <a:r>
              <a:rPr lang="fr-CH" sz="1200" dirty="0" smtClean="0"/>
              <a:t> and double click on </a:t>
            </a:r>
            <a:r>
              <a:rPr lang="fr-CH" sz="1200" dirty="0" err="1" smtClean="0"/>
              <a:t>length</a:t>
            </a:r>
            <a:r>
              <a:rPr lang="fr-CH" sz="1200" dirty="0" smtClean="0"/>
              <a:t> (</a:t>
            </a:r>
            <a:r>
              <a:rPr lang="fr-CH" sz="1200" dirty="0" err="1" smtClean="0"/>
              <a:t>curve</a:t>
            </a:r>
            <a:r>
              <a:rPr lang="fr-CH" sz="1200" dirty="0" smtClean="0"/>
              <a:t>,…) </a:t>
            </a:r>
            <a:r>
              <a:rPr lang="fr-CH" sz="1200" dirty="0" err="1" smtClean="0"/>
              <a:t>parameter</a:t>
            </a:r>
            <a:endParaRPr lang="fr-CH" sz="1200" dirty="0" smtClean="0"/>
          </a:p>
          <a:p>
            <a:endParaRPr lang="fr-CH" sz="1200" dirty="0"/>
          </a:p>
        </p:txBody>
      </p:sp>
      <p:sp>
        <p:nvSpPr>
          <p:cNvPr id="20" name="Text Placeholder 5"/>
          <p:cNvSpPr txBox="1">
            <a:spLocks/>
          </p:cNvSpPr>
          <p:nvPr/>
        </p:nvSpPr>
        <p:spPr>
          <a:xfrm>
            <a:off x="4512860" y="4896223"/>
            <a:ext cx="3672516" cy="478942"/>
          </a:xfrm>
          <a:prstGeom prst="rect">
            <a:avLst/>
          </a:prstGeom>
        </p:spPr>
        <p:txBody>
          <a:bodyPr vert="horz" lIns="45720" tIns="0" rIns="45720" bIns="0" anchor="ctr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 err="1" smtClean="0"/>
              <a:t>Then</a:t>
            </a:r>
            <a:r>
              <a:rPr lang="fr-CH" sz="1200" dirty="0" smtClean="0"/>
              <a:t> double click on </a:t>
            </a:r>
            <a:r>
              <a:rPr lang="fr-CH" sz="1200" dirty="0" err="1" smtClean="0"/>
              <a:t>object</a:t>
            </a:r>
            <a:r>
              <a:rPr lang="fr-CH" sz="1200" dirty="0" smtClean="0"/>
              <a:t> to </a:t>
            </a:r>
            <a:r>
              <a:rPr lang="fr-CH" sz="1200" dirty="0" err="1" smtClean="0"/>
              <a:t>measure</a:t>
            </a:r>
            <a:r>
              <a:rPr lang="fr-CH" sz="1200" dirty="0" smtClean="0"/>
              <a:t> in the </a:t>
            </a:r>
            <a:r>
              <a:rPr lang="fr-CH" sz="1200" dirty="0" err="1" smtClean="0"/>
              <a:t>tree</a:t>
            </a:r>
            <a:endParaRPr lang="fr-CH" sz="1200" dirty="0" smtClean="0"/>
          </a:p>
          <a:p>
            <a:endParaRPr lang="fr-CH" sz="1200" dirty="0"/>
          </a:p>
        </p:txBody>
      </p:sp>
      <p:sp>
        <p:nvSpPr>
          <p:cNvPr id="21" name="Rectangle 20"/>
          <p:cNvSpPr/>
          <p:nvPr/>
        </p:nvSpPr>
        <p:spPr>
          <a:xfrm>
            <a:off x="4512860" y="4513006"/>
            <a:ext cx="405727" cy="184355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Rectangle 21"/>
          <p:cNvSpPr/>
          <p:nvPr/>
        </p:nvSpPr>
        <p:spPr>
          <a:xfrm>
            <a:off x="5995220" y="1847628"/>
            <a:ext cx="556762" cy="106533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4" name="Straight Arrow Connector 23"/>
          <p:cNvCxnSpPr>
            <a:stCxn id="21" idx="3"/>
            <a:endCxn id="22" idx="2"/>
          </p:cNvCxnSpPr>
          <p:nvPr/>
        </p:nvCxnSpPr>
        <p:spPr>
          <a:xfrm flipV="1">
            <a:off x="4918587" y="1954161"/>
            <a:ext cx="1355014" cy="265102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015034" y="2344994"/>
            <a:ext cx="784269" cy="129281"/>
          </a:xfrm>
          <a:prstGeom prst="rect">
            <a:avLst/>
          </a:prstGeom>
          <a:noFill/>
          <a:ln w="127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829879" y="1933960"/>
            <a:ext cx="3980986" cy="411034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82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380" y="1659774"/>
            <a:ext cx="4147890" cy="29122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813" y="2071675"/>
            <a:ext cx="2612602" cy="2161335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12821" y="-7891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CH" sz="3200" dirty="0" err="1" smtClean="0"/>
              <a:t>Curve</a:t>
            </a:r>
            <a:r>
              <a:rPr lang="fr-CH" sz="3200" dirty="0" smtClean="0"/>
              <a:t> </a:t>
            </a:r>
            <a:r>
              <a:rPr lang="fr-CH" sz="3200" dirty="0" err="1" smtClean="0"/>
              <a:t>length</a:t>
            </a:r>
            <a:r>
              <a:rPr lang="fr-CH" sz="3200" dirty="0" smtClean="0"/>
              <a:t> </a:t>
            </a:r>
            <a:r>
              <a:rPr lang="fr-CH" sz="3200" dirty="0" err="1" smtClean="0"/>
              <a:t>parameter</a:t>
            </a:r>
            <a:endParaRPr lang="fr-CH" sz="3200" dirty="0"/>
          </a:p>
        </p:txBody>
      </p:sp>
      <p:sp>
        <p:nvSpPr>
          <p:cNvPr id="21" name="Text Placeholder 5"/>
          <p:cNvSpPr txBox="1">
            <a:spLocks/>
          </p:cNvSpPr>
          <p:nvPr/>
        </p:nvSpPr>
        <p:spPr>
          <a:xfrm>
            <a:off x="1473698" y="533122"/>
            <a:ext cx="5905099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dirty="0" smtClean="0"/>
              <a:t>Information </a:t>
            </a:r>
            <a:r>
              <a:rPr lang="fr-CH" dirty="0" err="1" smtClean="0"/>
              <a:t>parameter</a:t>
            </a:r>
            <a:r>
              <a:rPr lang="fr-CH" dirty="0" smtClean="0"/>
              <a:t> for </a:t>
            </a:r>
            <a:r>
              <a:rPr lang="fr-CH" dirty="0" err="1" smtClean="0"/>
              <a:t>different</a:t>
            </a:r>
            <a:r>
              <a:rPr lang="fr-CH" dirty="0" smtClean="0"/>
              <a:t> uses in </a:t>
            </a:r>
            <a:r>
              <a:rPr lang="fr-CH" dirty="0" err="1" smtClean="0"/>
              <a:t>CatPart</a:t>
            </a:r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22" name="Right Arrow 21"/>
          <p:cNvSpPr/>
          <p:nvPr/>
        </p:nvSpPr>
        <p:spPr>
          <a:xfrm>
            <a:off x="4431305" y="2550045"/>
            <a:ext cx="268652" cy="113168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Rectangle 22"/>
          <p:cNvSpPr/>
          <p:nvPr/>
        </p:nvSpPr>
        <p:spPr>
          <a:xfrm>
            <a:off x="5102935" y="3193027"/>
            <a:ext cx="2455613" cy="449236"/>
          </a:xfrm>
          <a:prstGeom prst="rect">
            <a:avLst/>
          </a:prstGeom>
          <a:noFill/>
          <a:ln w="127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332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821" y="1017018"/>
            <a:ext cx="4524936" cy="26700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935" y="3388093"/>
            <a:ext cx="3802006" cy="268833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12821" y="-7891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CH" sz="3200" dirty="0" err="1" smtClean="0"/>
              <a:t>Curve</a:t>
            </a:r>
            <a:r>
              <a:rPr lang="fr-CH" sz="3200" dirty="0" smtClean="0"/>
              <a:t> </a:t>
            </a:r>
            <a:r>
              <a:rPr lang="fr-CH" sz="3200" dirty="0" err="1" smtClean="0"/>
              <a:t>length</a:t>
            </a:r>
            <a:r>
              <a:rPr lang="fr-CH" sz="3200" dirty="0" smtClean="0"/>
              <a:t> </a:t>
            </a:r>
            <a:r>
              <a:rPr lang="fr-CH" sz="3200" dirty="0" err="1" smtClean="0"/>
              <a:t>parameter</a:t>
            </a:r>
            <a:endParaRPr lang="fr-CH" sz="3200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idx="10"/>
          </p:nvPr>
        </p:nvSpPr>
        <p:spPr>
          <a:xfrm>
            <a:off x="1473698" y="533122"/>
            <a:ext cx="5905099" cy="419653"/>
          </a:xfrm>
        </p:spPr>
        <p:txBody>
          <a:bodyPr>
            <a:normAutofit/>
          </a:bodyPr>
          <a:lstStyle/>
          <a:p>
            <a:pPr algn="ctr"/>
            <a:r>
              <a:rPr lang="fr-CH" dirty="0" smtClean="0"/>
              <a:t>Information </a:t>
            </a:r>
            <a:r>
              <a:rPr lang="fr-CH" dirty="0" err="1" smtClean="0"/>
              <a:t>parameter</a:t>
            </a:r>
            <a:r>
              <a:rPr lang="fr-CH" dirty="0" smtClean="0"/>
              <a:t> for </a:t>
            </a:r>
            <a:r>
              <a:rPr lang="fr-CH" dirty="0" err="1" smtClean="0"/>
              <a:t>different</a:t>
            </a:r>
            <a:r>
              <a:rPr lang="fr-CH" dirty="0" smtClean="0"/>
              <a:t> uses in </a:t>
            </a:r>
            <a:r>
              <a:rPr lang="fr-CH" dirty="0" err="1" smtClean="0"/>
              <a:t>CatPart</a:t>
            </a:r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18" name="Text Placeholder 5"/>
          <p:cNvSpPr txBox="1">
            <a:spLocks/>
          </p:cNvSpPr>
          <p:nvPr/>
        </p:nvSpPr>
        <p:spPr>
          <a:xfrm>
            <a:off x="259649" y="4500696"/>
            <a:ext cx="4631280" cy="64402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dirty="0" err="1" smtClean="0"/>
              <a:t>Possibility</a:t>
            </a:r>
            <a:r>
              <a:rPr lang="fr-CH" dirty="0" smtClean="0"/>
              <a:t> to use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parameter</a:t>
            </a:r>
            <a:r>
              <a:rPr lang="fr-CH" dirty="0" smtClean="0"/>
              <a:t> for </a:t>
            </a:r>
            <a:r>
              <a:rPr lang="fr-CH" dirty="0" err="1" smtClean="0"/>
              <a:t>linked</a:t>
            </a:r>
            <a:r>
              <a:rPr lang="fr-CH" dirty="0" smtClean="0"/>
              <a:t> </a:t>
            </a:r>
            <a:r>
              <a:rPr lang="fr-CH" dirty="0" err="1" smtClean="0"/>
              <a:t>text</a:t>
            </a:r>
            <a:r>
              <a:rPr lang="fr-CH" dirty="0" smtClean="0"/>
              <a:t> in </a:t>
            </a:r>
            <a:r>
              <a:rPr lang="fr-CH" dirty="0" err="1" smtClean="0"/>
              <a:t>drawing</a:t>
            </a:r>
            <a:r>
              <a:rPr lang="fr-CH" dirty="0" smtClean="0"/>
              <a:t> model </a:t>
            </a:r>
            <a:endParaRPr lang="fr-CH" dirty="0"/>
          </a:p>
        </p:txBody>
      </p:sp>
      <p:sp>
        <p:nvSpPr>
          <p:cNvPr id="19" name="Text Placeholder 5"/>
          <p:cNvSpPr txBox="1">
            <a:spLocks/>
          </p:cNvSpPr>
          <p:nvPr/>
        </p:nvSpPr>
        <p:spPr>
          <a:xfrm>
            <a:off x="4955745" y="1371600"/>
            <a:ext cx="3122611" cy="707585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dirty="0" err="1" smtClean="0"/>
              <a:t>Length</a:t>
            </a:r>
            <a:r>
              <a:rPr lang="fr-CH" dirty="0" smtClean="0"/>
              <a:t> </a:t>
            </a:r>
            <a:r>
              <a:rPr lang="fr-CH" dirty="0" err="1" smtClean="0"/>
              <a:t>parameter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updated</a:t>
            </a:r>
            <a:r>
              <a:rPr lang="fr-CH" dirty="0" smtClean="0"/>
              <a:t> in the </a:t>
            </a:r>
            <a:r>
              <a:rPr lang="fr-CH" dirty="0" err="1" smtClean="0"/>
              <a:t>same</a:t>
            </a:r>
            <a:r>
              <a:rPr lang="fr-CH" dirty="0" smtClean="0"/>
              <a:t> time of </a:t>
            </a:r>
            <a:r>
              <a:rPr lang="fr-CH" dirty="0" err="1" smtClean="0"/>
              <a:t>geometry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modification</a:t>
            </a:r>
            <a:endParaRPr lang="fr-CH" dirty="0"/>
          </a:p>
        </p:txBody>
      </p:sp>
      <p:sp>
        <p:nvSpPr>
          <p:cNvPr id="11" name="Rectangle 10"/>
          <p:cNvSpPr/>
          <p:nvPr/>
        </p:nvSpPr>
        <p:spPr>
          <a:xfrm>
            <a:off x="5102936" y="3163529"/>
            <a:ext cx="3937826" cy="291290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9044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Pattern </a:t>
            </a:r>
            <a:r>
              <a:rPr lang="fr-CH" dirty="0" err="1" smtClean="0"/>
              <a:t>functionalities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48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691" y="1828418"/>
            <a:ext cx="3851198" cy="38187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821" y="1828418"/>
            <a:ext cx="3832677" cy="381875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2/15/2017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Left Brace 9"/>
          <p:cNvSpPr/>
          <p:nvPr/>
        </p:nvSpPr>
        <p:spPr>
          <a:xfrm rot="10800000" flipH="1">
            <a:off x="6233720" y="3613356"/>
            <a:ext cx="193108" cy="1319814"/>
          </a:xfrm>
          <a:prstGeom prst="leftBrace">
            <a:avLst/>
          </a:prstGeom>
          <a:ln>
            <a:solidFill>
              <a:srgbClr val="0DD9E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0DD9E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15720" y="4069074"/>
            <a:ext cx="31290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DD9E3"/>
                </a:solidFill>
              </a:rPr>
              <a:t>7</a:t>
            </a:r>
          </a:p>
        </p:txBody>
      </p:sp>
      <p:sp>
        <p:nvSpPr>
          <p:cNvPr id="12" name="Left Brace 11"/>
          <p:cNvSpPr/>
          <p:nvPr/>
        </p:nvSpPr>
        <p:spPr>
          <a:xfrm rot="16200000" flipH="1">
            <a:off x="3065651" y="2533507"/>
            <a:ext cx="204022" cy="1955676"/>
          </a:xfrm>
          <a:prstGeom prst="leftBrace">
            <a:avLst/>
          </a:prstGeom>
          <a:ln>
            <a:solidFill>
              <a:srgbClr val="0DD9E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srgbClr val="0DD9E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55648" y="3040001"/>
            <a:ext cx="42402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DD9E3"/>
                </a:solidFill>
              </a:rPr>
              <a:t>11</a:t>
            </a:r>
            <a:endParaRPr lang="fr-CH" dirty="0">
              <a:solidFill>
                <a:srgbClr val="0DD9E3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2821" y="632113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CH" sz="2000" dirty="0" smtClean="0"/>
              <a:t>Pattern </a:t>
            </a:r>
            <a:r>
              <a:rPr lang="fr-CH" sz="2000" dirty="0" err="1" smtClean="0"/>
              <a:t>repartition</a:t>
            </a:r>
            <a:r>
              <a:rPr lang="fr-CH" sz="2000" dirty="0" smtClean="0"/>
              <a:t> by default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48590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393</TotalTime>
  <Words>221</Words>
  <Application>Microsoft Office PowerPoint</Application>
  <PresentationFormat>On-screen Show (4:3)</PresentationFormat>
  <Paragraphs>65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Optima</vt:lpstr>
      <vt:lpstr>CERNCorporate4-3</vt:lpstr>
      <vt:lpstr>PowerPoint Presentation</vt:lpstr>
      <vt:lpstr>Curve length parameter</vt:lpstr>
      <vt:lpstr>Curve length parameter</vt:lpstr>
      <vt:lpstr>Curve length parameter</vt:lpstr>
      <vt:lpstr>Curve length parameter</vt:lpstr>
      <vt:lpstr>Curve length parameter</vt:lpstr>
      <vt:lpstr>Curve length parameter</vt:lpstr>
      <vt:lpstr>Pattern functionalities</vt:lpstr>
      <vt:lpstr>Pattern repartition by default</vt:lpstr>
      <vt:lpstr>Pattern reordered repartition</vt:lpstr>
      <vt:lpstr>Pattern reordered repartition with angle</vt:lpstr>
      <vt:lpstr>Add feature in pattern definition (under condition) demo</vt:lpstr>
      <vt:lpstr>Caution with translate tool in part demo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Emiliano Urrutia</cp:lastModifiedBy>
  <cp:revision>34</cp:revision>
  <dcterms:created xsi:type="dcterms:W3CDTF">2012-11-30T11:04:26Z</dcterms:created>
  <dcterms:modified xsi:type="dcterms:W3CDTF">2017-02-15T15:44:25Z</dcterms:modified>
</cp:coreProperties>
</file>