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0" r:id="rId3"/>
    <p:sldId id="322" r:id="rId4"/>
    <p:sldId id="323" r:id="rId5"/>
    <p:sldId id="324" r:id="rId6"/>
    <p:sldId id="325" r:id="rId7"/>
    <p:sldId id="326" r:id="rId8"/>
    <p:sldId id="330" r:id="rId9"/>
    <p:sldId id="331" r:id="rId10"/>
    <p:sldId id="332" r:id="rId11"/>
    <p:sldId id="328" r:id="rId12"/>
    <p:sldId id="334" r:id="rId13"/>
    <p:sldId id="333" r:id="rId14"/>
    <p:sldId id="335" r:id="rId15"/>
    <p:sldId id="336" r:id="rId16"/>
    <p:sldId id="301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54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31/05/2017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4910186" cy="8077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" y="807721"/>
            <a:ext cx="4860278" cy="21412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4567" y="12478"/>
            <a:ext cx="4249433" cy="1944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4649" y="1969345"/>
            <a:ext cx="3185672" cy="21948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37" y="2996131"/>
            <a:ext cx="3347039" cy="2651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3599" y="4444295"/>
            <a:ext cx="3300401" cy="163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176" y="4375651"/>
            <a:ext cx="2198370" cy="167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1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582" y="2834641"/>
            <a:ext cx="2703540" cy="31999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" y="3086728"/>
            <a:ext cx="6048867" cy="24082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704" y="1129432"/>
            <a:ext cx="5936799" cy="15029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8503" y="1129432"/>
            <a:ext cx="3095497" cy="15015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93085" y="2763563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does it work ?</a:t>
            </a:r>
            <a:endParaRPr lang="en-GB" dirty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1"/>
            <a:ext cx="4910186" cy="8077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91403" y="803559"/>
            <a:ext cx="474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issues with synchronization</a:t>
            </a:r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" y="5493497"/>
            <a:ext cx="5307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Yes, but very low intensity beams and poor </a:t>
            </a:r>
            <a:r>
              <a:rPr lang="en-US" dirty="0" smtClean="0"/>
              <a:t>quality, but it looks very promising.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26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"/>
            <a:ext cx="5118735" cy="672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4243"/>
            <a:ext cx="6392427" cy="2256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2427" y="825150"/>
            <a:ext cx="2724522" cy="19546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31343"/>
            <a:ext cx="2584188" cy="29784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188" y="2930715"/>
            <a:ext cx="3265170" cy="31348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4516" y="3603054"/>
            <a:ext cx="3979483" cy="24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99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9" y="959472"/>
            <a:ext cx="3539251" cy="3323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"/>
            <a:ext cx="4937760" cy="9594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9839"/>
          <a:stretch/>
        </p:blipFill>
        <p:spPr>
          <a:xfrm>
            <a:off x="2110314" y="4283244"/>
            <a:ext cx="1925821" cy="1729891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49564" y="2438736"/>
            <a:ext cx="3458205" cy="3680275"/>
            <a:chOff x="4312918" y="1016256"/>
            <a:chExt cx="4794852" cy="51027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12918" y="1016256"/>
              <a:ext cx="4794851" cy="250843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12919" y="3581476"/>
              <a:ext cx="4794851" cy="2537535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50382"/>
          <a:stretch/>
        </p:blipFill>
        <p:spPr>
          <a:xfrm>
            <a:off x="80603" y="4333215"/>
            <a:ext cx="1925821" cy="17111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0052" y="1083939"/>
            <a:ext cx="4866036" cy="9168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2129" y="1647792"/>
            <a:ext cx="3215640" cy="7909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28820" y="2578889"/>
            <a:ext cx="17741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MBI is usually detrimental</a:t>
            </a:r>
            <a:endParaRPr lang="en-GB" dirty="0" smtClean="0"/>
          </a:p>
          <a:p>
            <a:endParaRPr lang="en-US" dirty="0"/>
          </a:p>
          <a:p>
            <a:r>
              <a:rPr lang="en-US" dirty="0" smtClean="0"/>
              <a:t>It can be solved using a laser heater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17456" y="122567"/>
            <a:ext cx="3564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a self interfering laser pulse it can be used to generate very short wavelengths</a:t>
            </a:r>
            <a:endParaRPr lang="en-GB" dirty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405235" y="5472680"/>
            <a:ext cx="159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THz radiations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969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88530" cy="7866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6677"/>
            <a:ext cx="4539172" cy="23850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99628"/>
            <a:ext cx="4543558" cy="11980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9173" y="786678"/>
            <a:ext cx="4604828" cy="28251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4221480"/>
            <a:ext cx="4543558" cy="2654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9611" y="3567949"/>
            <a:ext cx="4644390" cy="267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06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6788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posters worth a look:</a:t>
            </a: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5699"/>
            <a:ext cx="7052310" cy="2485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6332"/>
            <a:ext cx="4472940" cy="22382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941" y="646333"/>
            <a:ext cx="3108959" cy="22416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3300" y="1686004"/>
            <a:ext cx="1790700" cy="12020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961484"/>
            <a:ext cx="7052310" cy="383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8321" y="3345419"/>
            <a:ext cx="3535680" cy="28077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/>
          <a:srcRect b="51073"/>
          <a:stretch/>
        </p:blipFill>
        <p:spPr>
          <a:xfrm>
            <a:off x="469560" y="3866068"/>
            <a:ext cx="2499775" cy="2209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t="54657"/>
          <a:stretch/>
        </p:blipFill>
        <p:spPr>
          <a:xfrm>
            <a:off x="2969335" y="3866068"/>
            <a:ext cx="2499775" cy="204793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2400" y="3470625"/>
            <a:ext cx="6788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Benchmarked well against C based codes</a:t>
            </a:r>
            <a:endParaRPr lang="en-GB" dirty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076950" y="5239562"/>
            <a:ext cx="3009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As fast as the C based concurrent codes with the disadvantages of an interpreted code for short runs</a:t>
            </a:r>
            <a:endParaRPr lang="en-GB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6844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309975"/>
            <a:ext cx="8265984" cy="1277637"/>
          </a:xfrm>
        </p:spPr>
        <p:txBody>
          <a:bodyPr>
            <a:normAutofit/>
          </a:bodyPr>
          <a:lstStyle/>
          <a:p>
            <a:pPr algn="ctr"/>
            <a:r>
              <a:rPr lang="en-US" sz="3600" b="0" dirty="0" smtClean="0"/>
              <a:t>IPAC’17 Copenhagen</a:t>
            </a:r>
            <a:br>
              <a:rPr lang="en-US" sz="3600" b="0" dirty="0" smtClean="0"/>
            </a:br>
            <a:r>
              <a:rPr lang="en-US" sz="3600" b="0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683" y="5518294"/>
            <a:ext cx="6629400" cy="4819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M. Valette, O. Orozco, V. </a:t>
            </a:r>
            <a:r>
              <a:rPr lang="en-US" dirty="0" err="1" smtClean="0"/>
              <a:t>Raginel</a:t>
            </a:r>
            <a:r>
              <a:rPr lang="en-US" dirty="0" smtClean="0"/>
              <a:t>, M. </a:t>
            </a:r>
            <a:r>
              <a:rPr lang="en-US" dirty="0"/>
              <a:t>J</a:t>
            </a:r>
            <a:r>
              <a:rPr lang="en-US" dirty="0" smtClean="0"/>
              <a:t>onker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D291B9-7998-4C44-AF1C-CA66E83EA3BE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220" y="1587612"/>
            <a:ext cx="5919143" cy="39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76" y="149865"/>
            <a:ext cx="7137400" cy="589057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795346" y="4665119"/>
            <a:ext cx="862362" cy="1375317"/>
            <a:chOff x="-862362" y="825190"/>
            <a:chExt cx="862362" cy="137531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795345" y="3512634"/>
            <a:ext cx="862362" cy="1375317"/>
            <a:chOff x="-862362" y="825190"/>
            <a:chExt cx="862362" cy="1375317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3173773" y="2041022"/>
            <a:ext cx="862362" cy="1375317"/>
            <a:chOff x="-862362" y="825190"/>
            <a:chExt cx="862362" cy="1375317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538154" y="3560259"/>
            <a:ext cx="862362" cy="1375317"/>
            <a:chOff x="-862362" y="825190"/>
            <a:chExt cx="862362" cy="137531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518845" y="293184"/>
            <a:ext cx="862362" cy="1375317"/>
            <a:chOff x="-862362" y="825190"/>
            <a:chExt cx="862362" cy="1375317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928945" y="3512634"/>
            <a:ext cx="862362" cy="1375317"/>
            <a:chOff x="-862362" y="825190"/>
            <a:chExt cx="862362" cy="137531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928945" y="4665118"/>
            <a:ext cx="862362" cy="1375317"/>
            <a:chOff x="-862362" y="825190"/>
            <a:chExt cx="862362" cy="1375317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3857508" y="2025901"/>
            <a:ext cx="862362" cy="1375317"/>
            <a:chOff x="-862362" y="825190"/>
            <a:chExt cx="862362" cy="1375317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3928944" y="407785"/>
            <a:ext cx="862362" cy="1375317"/>
            <a:chOff x="-862362" y="825190"/>
            <a:chExt cx="862362" cy="1375317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5962531" y="336348"/>
            <a:ext cx="862362" cy="1375317"/>
            <a:chOff x="-862362" y="825190"/>
            <a:chExt cx="862362" cy="1375317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962530" y="2041022"/>
            <a:ext cx="862362" cy="1375317"/>
            <a:chOff x="-862362" y="825190"/>
            <a:chExt cx="862362" cy="1375317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5591057" y="3793923"/>
            <a:ext cx="862362" cy="1375317"/>
            <a:chOff x="-862362" y="825190"/>
            <a:chExt cx="862362" cy="1375317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-862361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-862362" y="825190"/>
              <a:ext cx="862361" cy="1375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/>
          <p:cNvCxnSpPr/>
          <p:nvPr/>
        </p:nvCxnSpPr>
        <p:spPr>
          <a:xfrm>
            <a:off x="7181850" y="1188685"/>
            <a:ext cx="572346" cy="4448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3007152" y="5169240"/>
            <a:ext cx="572346" cy="4448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" y="5318114"/>
            <a:ext cx="994845" cy="66841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394" y="6059091"/>
            <a:ext cx="994845" cy="66841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902" y="6078751"/>
            <a:ext cx="994845" cy="668411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586" y="6047737"/>
            <a:ext cx="1401136" cy="73690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-87387" y="5365005"/>
            <a:ext cx="1171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Welcome drink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429257" y="6075144"/>
            <a:ext cx="1171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Dutch drink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2538155" y="6177672"/>
            <a:ext cx="145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Conference cocktail</a:t>
            </a:r>
            <a:endParaRPr lang="en-GB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5275400" y="6131686"/>
            <a:ext cx="1454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Conference cocktail</a:t>
            </a:r>
            <a:endParaRPr lang="en-GB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542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454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54105"/>
            <a:ext cx="5048717" cy="25557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1050" y="3454400"/>
            <a:ext cx="3145465" cy="2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936" y="454105"/>
            <a:ext cx="4100110" cy="30002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779" y="4048846"/>
            <a:ext cx="5863829" cy="19613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42185" y="483121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eat</a:t>
            </a:r>
            <a:endParaRPr lang="en-GB" dirty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05143" y="2956930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Heat+mechanical</a:t>
            </a:r>
            <a:endParaRPr lang="en-GB" dirty="0"/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185235" y="2954142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Heat+RF</a:t>
            </a:r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096656" y="3928238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Identified mechanism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42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127"/>
            <a:ext cx="2284413" cy="6493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2558"/>
            <a:ext cx="2593275" cy="19061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5141" y="42516"/>
            <a:ext cx="3898859" cy="27561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2209" y="353637"/>
            <a:ext cx="2540726" cy="16402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6637" y="3122513"/>
            <a:ext cx="2364895" cy="29860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3882" y="2837269"/>
            <a:ext cx="5246111" cy="301743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317738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IPM</a:t>
            </a:r>
            <a:endParaRPr lang="en-GB" dirty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64726" y="1601408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BFI</a:t>
            </a:r>
            <a:endParaRPr lang="en-GB" dirty="0"/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3356538">
            <a:off x="6011865" y="1016151"/>
            <a:ext cx="308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coronographs</a:t>
            </a:r>
            <a:endParaRPr lang="en-GB" dirty="0"/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47687" y="4389249"/>
            <a:ext cx="1636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Gas sheet imaging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92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69013" cy="1314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6300" y="1"/>
            <a:ext cx="3097700" cy="26281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14077"/>
            <a:ext cx="6462250" cy="1897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10" y="3262122"/>
            <a:ext cx="4622090" cy="2871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0" y="3262123"/>
            <a:ext cx="3251200" cy="2875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62251" y="2666786"/>
            <a:ext cx="26817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times lower count rate than expected, most event have too few tracks to be reconstructed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dirty="0" smtClean="0"/>
              <a:t>Similar to the IP4 dBLM situation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26285" y="4178300"/>
            <a:ext cx="308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Comparison to Monte Carlo simulations suggest vacuum burning is not the cause.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90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6" y="1"/>
            <a:ext cx="9130144" cy="9365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7" y="3317914"/>
            <a:ext cx="7351713" cy="1887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37177"/>
            <a:ext cx="2275628" cy="10747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3401" y="656114"/>
            <a:ext cx="3404268" cy="23886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4801" y="656114"/>
            <a:ext cx="2768599" cy="2661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4005" y="4761870"/>
            <a:ext cx="2949320" cy="17525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3325" y="4721321"/>
            <a:ext cx="2860675" cy="14400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61813" y="3070724"/>
            <a:ext cx="3482188" cy="15901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57" y="997662"/>
            <a:ext cx="2830944" cy="273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1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729991" y="2389215"/>
            <a:ext cx="5414009" cy="1391547"/>
            <a:chOff x="3688079" y="2292674"/>
            <a:chExt cx="5886450" cy="151297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b="48014"/>
            <a:stretch/>
          </p:blipFill>
          <p:spPr>
            <a:xfrm>
              <a:off x="3688079" y="2292674"/>
              <a:ext cx="2943225" cy="150862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/>
            <a:srcRect t="54351"/>
            <a:stretch/>
          </p:blipFill>
          <p:spPr>
            <a:xfrm>
              <a:off x="6631304" y="2480925"/>
              <a:ext cx="2943225" cy="1324726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05513" cy="9327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6" y="1396840"/>
            <a:ext cx="4822646" cy="1336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2733402"/>
            <a:ext cx="3234962" cy="33963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2172" y="621370"/>
            <a:ext cx="4311828" cy="16843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7877" y="3902337"/>
            <a:ext cx="3266123" cy="22108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4090" y="3902337"/>
            <a:ext cx="2544659" cy="212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59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0414B5-3A6B-C642-9864-DF8AB2F91B47}" type="datetime3">
              <a:rPr lang="en-US" smtClean="0"/>
              <a:t>31 May 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4910186" cy="807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13" y="850059"/>
            <a:ext cx="3549968" cy="24977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463971"/>
            <a:ext cx="2859750" cy="25316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6181" y="2798353"/>
            <a:ext cx="5417819" cy="33772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435" y="2"/>
            <a:ext cx="2362181" cy="27983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02931" y="1946746"/>
            <a:ext cx="308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trike="sngStrike" dirty="0" smtClean="0"/>
              <a:t>Accelerator on a chip</a:t>
            </a:r>
          </a:p>
          <a:p>
            <a:r>
              <a:rPr lang="en-US" dirty="0" smtClean="0"/>
              <a:t>“Accelerator in a shoebox”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40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43441</TotalTime>
  <Words>196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Symbol</vt:lpstr>
      <vt:lpstr>CERN(4-3)</vt:lpstr>
      <vt:lpstr>PowerPoint Presentation</vt:lpstr>
      <vt:lpstr>IPAC’17 Copenhagen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370</cp:revision>
  <cp:lastPrinted>2014-05-15T12:44:47Z</cp:lastPrinted>
  <dcterms:created xsi:type="dcterms:W3CDTF">2012-11-30T11:04:26Z</dcterms:created>
  <dcterms:modified xsi:type="dcterms:W3CDTF">2017-05-31T10:21:42Z</dcterms:modified>
</cp:coreProperties>
</file>