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year bachelor student in physical engineering</a:t>
            </a:r>
          </a:p>
          <a:p>
            <a:endParaRPr lang="en-GB" sz="2000" dirty="0" smtClean="0"/>
          </a:p>
          <a:p>
            <a:r>
              <a:rPr lang="en-GB" sz="2000" dirty="0" smtClean="0"/>
              <a:t>Previous internships :</a:t>
            </a:r>
            <a:endParaRPr lang="en-GB" sz="1000" dirty="0"/>
          </a:p>
          <a:p>
            <a:pPr lvl="1"/>
            <a:r>
              <a:rPr lang="en-GB" sz="1600" dirty="0" smtClean="0"/>
              <a:t>Optical </a:t>
            </a:r>
            <a:r>
              <a:rPr lang="en-GB" sz="1600" dirty="0" err="1" smtClean="0"/>
              <a:t>fiber</a:t>
            </a:r>
            <a:r>
              <a:rPr lang="en-GB" sz="1600" dirty="0" smtClean="0"/>
              <a:t> laboratory (</a:t>
            </a:r>
            <a:r>
              <a:rPr lang="en-GB" sz="1600" dirty="0" err="1"/>
              <a:t>P</a:t>
            </a:r>
            <a:r>
              <a:rPr lang="en-GB" sz="1600" dirty="0" err="1" smtClean="0"/>
              <a:t>olytechnique</a:t>
            </a:r>
            <a:r>
              <a:rPr lang="en-GB" sz="1600" dirty="0" smtClean="0"/>
              <a:t> Montréal)</a:t>
            </a:r>
          </a:p>
          <a:p>
            <a:pPr lvl="1"/>
            <a:r>
              <a:rPr lang="en-GB" sz="1600" dirty="0" smtClean="0"/>
              <a:t>MDA satellite system</a:t>
            </a:r>
            <a:endParaRPr lang="en-GB" sz="1600" dirty="0"/>
          </a:p>
          <a:p>
            <a:pPr lvl="1"/>
            <a:endParaRPr lang="en-GB" sz="1600" dirty="0"/>
          </a:p>
          <a:p>
            <a:r>
              <a:rPr lang="en-GB" sz="2000" dirty="0" smtClean="0"/>
              <a:t>Interests :</a:t>
            </a:r>
            <a:endParaRPr lang="en-GB" sz="1000" dirty="0"/>
          </a:p>
          <a:p>
            <a:pPr lvl="1"/>
            <a:r>
              <a:rPr lang="en-GB" sz="1600" dirty="0" smtClean="0"/>
              <a:t>Rock climbing</a:t>
            </a:r>
          </a:p>
          <a:p>
            <a:pPr lvl="1"/>
            <a:r>
              <a:rPr lang="en-GB" sz="1600" dirty="0" smtClean="0"/>
              <a:t>Sailing</a:t>
            </a:r>
          </a:p>
          <a:p>
            <a:pPr lvl="1"/>
            <a:r>
              <a:rPr lang="en-GB" sz="1600" dirty="0" smtClean="0"/>
              <a:t>Any kind of </a:t>
            </a:r>
            <a:r>
              <a:rPr lang="en-GB" sz="1600" dirty="0" smtClean="0"/>
              <a:t>sport</a:t>
            </a:r>
          </a:p>
          <a:p>
            <a:pPr lvl="1"/>
            <a:r>
              <a:rPr lang="en-GB" sz="1600" dirty="0" smtClean="0"/>
              <a:t>Any </a:t>
            </a:r>
            <a:r>
              <a:rPr lang="en-GB" sz="1600" dirty="0" smtClean="0"/>
              <a:t>geeky stuff</a:t>
            </a: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pbelange </a:t>
            </a:r>
            <a:r>
              <a:rPr lang="en-GB" sz="8000" dirty="0" smtClean="0"/>
              <a:t>(        )</a:t>
            </a:r>
            <a:endParaRPr lang="en-GB" sz="8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Philippe Bélanger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664" y="365760"/>
            <a:ext cx="1858277" cy="88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3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16" y="1936516"/>
            <a:ext cx="3500437" cy="17097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Subject </a:t>
            </a:r>
            <a:r>
              <a:rPr lang="en-GB" dirty="0" smtClean="0"/>
              <a:t>of my </a:t>
            </a:r>
            <a:r>
              <a:rPr lang="en-GB" dirty="0" smtClean="0"/>
              <a:t>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Initially : Better understanding of </a:t>
            </a:r>
            <a:r>
              <a:rPr lang="en-GB" sz="2000" dirty="0"/>
              <a:t>MD456 results (from </a:t>
            </a:r>
            <a:r>
              <a:rPr lang="en-GB" sz="2000" dirty="0" smtClean="0"/>
              <a:t>O. Stein</a:t>
            </a:r>
            <a:r>
              <a:rPr lang="en-GB" sz="2000" dirty="0"/>
              <a:t>)</a:t>
            </a:r>
            <a:endParaRPr lang="en-GB" sz="10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/>
              <a:t>Low counts</a:t>
            </a:r>
          </a:p>
          <a:p>
            <a:pPr marL="749808" lvl="2" indent="0">
              <a:buNone/>
            </a:pPr>
            <a:endParaRPr lang="en-GB" sz="14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/>
              <a:t>Time jitter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/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Updated : Support dBLMs work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/>
              <a:t>ROSY acquisition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/>
              <a:t>Understanding of UFO dynamics and UFO detection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Philippe Bélanger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0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Learning about LHC and accelerator physics</a:t>
            </a:r>
          </a:p>
          <a:p>
            <a:endParaRPr lang="en-GB" sz="2000" dirty="0" smtClean="0"/>
          </a:p>
          <a:p>
            <a:r>
              <a:rPr lang="en-GB" sz="2000" dirty="0" smtClean="0"/>
              <a:t>Jumped in to help for ADT-AC dipole MD</a:t>
            </a:r>
            <a:endParaRPr lang="en-GB" sz="800" dirty="0"/>
          </a:p>
          <a:p>
            <a:pPr lvl="1"/>
            <a:r>
              <a:rPr lang="en-GB" sz="1600" dirty="0" smtClean="0"/>
              <a:t>Script for online data visualisation</a:t>
            </a:r>
          </a:p>
          <a:p>
            <a:pPr lvl="1"/>
            <a:r>
              <a:rPr lang="en-GB" sz="1600" dirty="0" smtClean="0"/>
              <a:t>Data acquisition during the MD in itself</a:t>
            </a:r>
            <a:endParaRPr lang="en-GB" sz="1600" dirty="0"/>
          </a:p>
          <a:p>
            <a:endParaRPr lang="en-GB" sz="2000" dirty="0" smtClean="0"/>
          </a:p>
          <a:p>
            <a:r>
              <a:rPr lang="en-GB" sz="2000" dirty="0" smtClean="0"/>
              <a:t>Preparing for next MD : UFO dynamics studies and UFO fast detection</a:t>
            </a:r>
          </a:p>
          <a:p>
            <a:pPr lvl="1"/>
            <a:r>
              <a:rPr lang="en-GB" sz="1600" dirty="0" smtClean="0"/>
              <a:t>Ensuring that we record the dBLM data from the ROSY box</a:t>
            </a:r>
          </a:p>
          <a:p>
            <a:pPr lvl="1"/>
            <a:r>
              <a:rPr lang="en-GB" sz="1600" dirty="0" smtClean="0"/>
              <a:t>New script for online waveform data visualisation</a:t>
            </a:r>
          </a:p>
          <a:p>
            <a:pPr lvl="1"/>
            <a:r>
              <a:rPr lang="en-GB" sz="1600" dirty="0" smtClean="0"/>
              <a:t>Post analysis of the data?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three weeks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Philippe Bélanger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www.cern.ch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0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142</TotalTime>
  <Words>150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Optima</vt:lpstr>
      <vt:lpstr>Wingdings</vt:lpstr>
      <vt:lpstr>CERNCorporate4-3</vt:lpstr>
      <vt:lpstr>PowerPoint Presentation</vt:lpstr>
      <vt:lpstr>About pbelange (        )</vt:lpstr>
      <vt:lpstr>Subject of my work</vt:lpstr>
      <vt:lpstr>First three weeks summary</vt:lpstr>
      <vt:lpstr>www.cern.ch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Philippe Belanger</cp:lastModifiedBy>
  <cp:revision>20</cp:revision>
  <dcterms:created xsi:type="dcterms:W3CDTF">2012-11-30T11:04:26Z</dcterms:created>
  <dcterms:modified xsi:type="dcterms:W3CDTF">2017-06-01T07:44:26Z</dcterms:modified>
</cp:coreProperties>
</file>