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8" r:id="rId2"/>
    <p:sldId id="257" r:id="rId3"/>
    <p:sldId id="259" r:id="rId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44" d="100"/>
          <a:sy n="144" d="100"/>
        </p:scale>
        <p:origin x="654" y="102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dirty="0" smtClean="0"/>
              <a:t>New </a:t>
            </a:r>
            <a:r>
              <a:rPr kumimoji="0" lang="fr-CH" dirty="0" err="1" smtClean="0"/>
              <a:t>technical</a:t>
            </a:r>
            <a:r>
              <a:rPr kumimoji="0" lang="fr-CH" dirty="0" smtClean="0"/>
              <a:t> </a:t>
            </a:r>
            <a:r>
              <a:rPr kumimoji="0" lang="fr-CH" dirty="0" err="1" smtClean="0"/>
              <a:t>student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9/14/2017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TE-MPE-PE: Edvard Stubberud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457200" y="2543342"/>
            <a:ext cx="2743200" cy="519271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 smtClean="0"/>
              <a:t>Edvard Stubberud</a:t>
            </a:r>
          </a:p>
          <a:p>
            <a:pPr lvl="0" eaLnBrk="1" latinLnBrk="0" hangingPunct="1"/>
            <a:r>
              <a:rPr kumimoji="0" lang="fr-CH" dirty="0" smtClean="0"/>
              <a:t>14/09/2017</a:t>
            </a:r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1" hasCustomPrompt="1"/>
          </p:nvPr>
        </p:nvSpPr>
        <p:spPr>
          <a:xfrm>
            <a:off x="457200" y="3397926"/>
            <a:ext cx="2743200" cy="519271"/>
          </a:xfrm>
        </p:spPr>
        <p:txBody>
          <a:bodyPr lIns="45720" tIns="0" rIns="45720" bIns="0" anchor="b"/>
          <a:lstStyle>
            <a:lvl1pPr marL="0" indent="0" algn="l">
              <a:buNone/>
              <a:defRPr sz="1400" baseline="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noProof="0" dirty="0" smtClean="0"/>
              <a:t>Supervisor</a:t>
            </a:r>
            <a:r>
              <a:rPr kumimoji="0" lang="fr-CH" dirty="0" smtClean="0"/>
              <a:t>:</a:t>
            </a:r>
          </a:p>
          <a:p>
            <a:pPr lvl="0" eaLnBrk="1" latinLnBrk="0" hangingPunct="1"/>
            <a:r>
              <a:rPr kumimoji="0" lang="fr-CH" dirty="0" smtClean="0"/>
              <a:t>Matthias </a:t>
            </a:r>
            <a:r>
              <a:rPr kumimoji="0" lang="fr-CH" dirty="0" err="1" smtClean="0"/>
              <a:t>Mentink</a:t>
            </a:r>
            <a:endParaRPr kumimoji="0" lang="fr-CH" dirty="0" smtClean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9/14/2017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9/14/2017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9/14/2017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9/14/2017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9/14/2017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9/14/2017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9/14/2017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61" r:id="rId2"/>
    <p:sldLayoutId id="2147483676" r:id="rId3"/>
    <p:sldLayoutId id="2147483677" r:id="rId4"/>
    <p:sldLayoutId id="2147483678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New Technical </a:t>
            </a:r>
            <a:r>
              <a:rPr lang="en-US" dirty="0"/>
              <a:t>S</a:t>
            </a:r>
            <a:r>
              <a:rPr lang="en-US" dirty="0" smtClean="0"/>
              <a:t>tudent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Edvard Stubberud</a:t>
            </a:r>
          </a:p>
          <a:p>
            <a:r>
              <a:rPr lang="en-US" dirty="0" smtClean="0"/>
              <a:t>14/09/2017		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r>
              <a:rPr lang="en-US" dirty="0" smtClean="0"/>
              <a:t>Supervisor:</a:t>
            </a:r>
          </a:p>
          <a:p>
            <a:r>
              <a:rPr lang="en-US" dirty="0" smtClean="0"/>
              <a:t>Matthias </a:t>
            </a:r>
            <a:r>
              <a:rPr lang="en-US" dirty="0" err="1" smtClean="0"/>
              <a:t>Mentink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17411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About 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Edvard Stubberud</a:t>
            </a:r>
          </a:p>
          <a:p>
            <a:pPr lvl="1"/>
            <a:r>
              <a:rPr lang="en-US" sz="2000" dirty="0" smtClean="0"/>
              <a:t>From Norway, Oslo</a:t>
            </a:r>
          </a:p>
          <a:p>
            <a:pPr lvl="1"/>
            <a:r>
              <a:rPr lang="en-US" sz="2000" dirty="0" smtClean="0"/>
              <a:t>Age: 22</a:t>
            </a:r>
          </a:p>
          <a:p>
            <a:r>
              <a:rPr lang="en-US" sz="2400" dirty="0" smtClean="0"/>
              <a:t>Norwegian University of Science and Technology</a:t>
            </a:r>
          </a:p>
          <a:p>
            <a:pPr lvl="1"/>
            <a:r>
              <a:rPr lang="en-US" sz="2000" dirty="0" smtClean="0"/>
              <a:t>Location, Trondheim</a:t>
            </a:r>
          </a:p>
          <a:p>
            <a:pPr lvl="1"/>
            <a:r>
              <a:rPr lang="en-US" sz="2000" dirty="0" smtClean="0"/>
              <a:t>Since 2014: </a:t>
            </a:r>
            <a:r>
              <a:rPr lang="en-US" sz="2000" dirty="0" err="1" smtClean="0"/>
              <a:t>MScEng</a:t>
            </a:r>
            <a:r>
              <a:rPr lang="en-US" sz="2000" dirty="0" smtClean="0"/>
              <a:t>, </a:t>
            </a:r>
            <a:r>
              <a:rPr lang="en-US" sz="2000" dirty="0" smtClean="0"/>
              <a:t>Applied Physics and Mathematics</a:t>
            </a:r>
          </a:p>
          <a:p>
            <a:pPr lvl="1"/>
            <a:r>
              <a:rPr lang="en-US" sz="2000" dirty="0" smtClean="0"/>
              <a:t>Specialization in applied physics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92851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Current Topic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QLASA &amp; STEAM</a:t>
            </a:r>
          </a:p>
          <a:p>
            <a:pPr lvl="1"/>
            <a:r>
              <a:rPr lang="en-US" dirty="0" smtClean="0"/>
              <a:t>Co-simulate QLASA into the STEAM framework</a:t>
            </a:r>
          </a:p>
          <a:p>
            <a:r>
              <a:rPr lang="en-US" dirty="0" smtClean="0"/>
              <a:t>11T magnets in the RB circuits</a:t>
            </a:r>
          </a:p>
          <a:p>
            <a:pPr lvl="1"/>
            <a:r>
              <a:rPr lang="en-US" dirty="0" smtClean="0"/>
              <a:t>QLASA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0958522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</TotalTime>
  <Words>69</Words>
  <Application>Microsoft Office PowerPoint</Application>
  <PresentationFormat>On-screen Show (16:9)</PresentationFormat>
  <Paragraphs>24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Optima</vt:lpstr>
      <vt:lpstr>CERNCorporate16-9</vt:lpstr>
      <vt:lpstr>New Technical Student</vt:lpstr>
      <vt:lpstr>About Me</vt:lpstr>
      <vt:lpstr>Current Topic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Edvard Stubberud</cp:lastModifiedBy>
  <cp:revision>14</cp:revision>
  <dcterms:created xsi:type="dcterms:W3CDTF">2012-11-30T11:04:26Z</dcterms:created>
  <dcterms:modified xsi:type="dcterms:W3CDTF">2017-09-14T06:38:48Z</dcterms:modified>
</cp:coreProperties>
</file>