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339" r:id="rId3"/>
    <p:sldId id="340" r:id="rId4"/>
    <p:sldId id="34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33CC33"/>
    <a:srgbClr val="8E8E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960" y="-120"/>
      </p:cViewPr>
      <p:guideLst>
        <p:guide orient="horz" pos="2160"/>
        <p:guide pos="292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83" d="100"/>
          <a:sy n="83" d="100"/>
        </p:scale>
        <p:origin x="-3800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DD993-5534-8347-BC25-D8C307AC8FF0}" type="datetimeFigureOut">
              <a:rPr lang="en-US" smtClean="0"/>
              <a:t>30/01/17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75291E-52B3-1340-ABFF-D5D535689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305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AFEAA9-C327-4CBA-91A2-D692AEF187D5}" type="datetimeFigureOut">
              <a:rPr lang="en-GB" smtClean="0"/>
              <a:pPr/>
              <a:t>30/01/17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52EF53-9050-4DF2-888C-8E65C18F91D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3618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4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2051" name="Picture 3" descr="\\cern.ch\dfs\Users\a\ASZEBERE\Documents\DG-EU\eu flags\FP7-Capacities\colour\FP7-cap-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0400" y="380999"/>
            <a:ext cx="112410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722327"/>
            <a:ext cx="91440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\\cern.ch\dfs\Users\a\ASZEBERE\Documents\DG-EU\eu flags\eu flag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032" y="6324600"/>
            <a:ext cx="458788" cy="311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Footer Placeholder 4"/>
          <p:cNvSpPr txBox="1">
            <a:spLocks/>
          </p:cNvSpPr>
          <p:nvPr userDrawn="1"/>
        </p:nvSpPr>
        <p:spPr>
          <a:xfrm>
            <a:off x="1066800" y="6389181"/>
            <a:ext cx="7543800" cy="1825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EuCARD-2 is co-funded by the partners and the European Commission under Capacities 7th Framework Programme, Grant Agreement 312453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122238"/>
            <a:ext cx="6629400" cy="715962"/>
          </a:xfrm>
        </p:spPr>
        <p:txBody>
          <a:bodyPr>
            <a:noAutofit/>
          </a:bodyPr>
          <a:lstStyle>
            <a:lvl1pPr>
              <a:defRPr sz="3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26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90600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Malta – April ‘16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81200" y="122238"/>
            <a:ext cx="67056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5105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2484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26" name="Picture 2" descr="\\cern.ch\dfs\Users\a\ASZEBERE\Documents\DG-EU\EuCARD2\EuCARD2-logo-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0"/>
            <a:ext cx="1509657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3800" b="1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•"/>
        <a:defRPr sz="3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–"/>
        <a:defRPr sz="28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•"/>
        <a:defRPr sz="24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–"/>
        <a:defRPr sz="20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»"/>
        <a:defRPr sz="20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3" Type="http://schemas.openxmlformats.org/officeDocument/2006/relationships/image" Target="../media/image6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111375"/>
            <a:ext cx="8991600" cy="1470025"/>
          </a:xfrm>
        </p:spPr>
        <p:txBody>
          <a:bodyPr/>
          <a:lstStyle/>
          <a:p>
            <a:r>
              <a:rPr lang="en-US" dirty="0" smtClean="0"/>
              <a:t>EuCARD2-WP11 Annual Meeting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Collimator </a:t>
            </a:r>
            <a:r>
              <a:rPr lang="en-US" dirty="0"/>
              <a:t>Materials for Fast High Density Energy Deposition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14800"/>
            <a:ext cx="6400800" cy="1524000"/>
          </a:xfrm>
        </p:spPr>
        <p:txBody>
          <a:bodyPr>
            <a:normAutofit/>
          </a:bodyPr>
          <a:lstStyle/>
          <a:p>
            <a:endParaRPr lang="en-GB" sz="2400" dirty="0" smtClean="0"/>
          </a:p>
          <a:p>
            <a:endParaRPr lang="en-GB" sz="2000" dirty="0" smtClean="0"/>
          </a:p>
          <a:p>
            <a:r>
              <a:rPr lang="en-GB" sz="2000" dirty="0" smtClean="0">
                <a:solidFill>
                  <a:schemeClr val="accent2">
                    <a:lumMod val="75000"/>
                  </a:schemeClr>
                </a:solidFill>
              </a:rPr>
              <a:t>Adriana Rossi on behalf of</a:t>
            </a:r>
            <a:endParaRPr lang="en-GB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1066800" y="6370637"/>
            <a:ext cx="7543800" cy="18256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pic>
        <p:nvPicPr>
          <p:cNvPr id="9" name="Picture 8" descr="ColMat-HDED-LOGO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1400" y="5257800"/>
            <a:ext cx="1981200" cy="632451"/>
          </a:xfrm>
          <a:prstGeom prst="rect">
            <a:avLst/>
          </a:prstGeom>
        </p:spPr>
      </p:pic>
      <p:pic>
        <p:nvPicPr>
          <p:cNvPr id="8" name="Picture 7" descr="lcoll_logo3_small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6600" y="5181600"/>
            <a:ext cx="1077389" cy="1143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838200" y="3343870"/>
            <a:ext cx="7467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algn="ctr"/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EuCARD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-2 </a:t>
            </a: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WP11 </a:t>
            </a: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Annual Meeting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, </a:t>
            </a: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CERN, 31 Jan – 1 Feb</a:t>
            </a:r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51257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686800" cy="4983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 smtClean="0"/>
              <a:t>Milestones :</a:t>
            </a:r>
          </a:p>
          <a:p>
            <a:pPr marL="349200" lvl="1" indent="0">
              <a:buNone/>
            </a:pPr>
            <a:r>
              <a:rPr lang="en-GB" sz="2000" dirty="0" smtClean="0">
                <a:solidFill>
                  <a:srgbClr val="33CC33"/>
                </a:solidFill>
              </a:rPr>
              <a:t>MS69 Irradiation of first samples				M12</a:t>
            </a:r>
          </a:p>
          <a:p>
            <a:pPr marL="349200" lvl="1" indent="0">
              <a:buNone/>
            </a:pPr>
            <a:r>
              <a:rPr lang="en-GB" sz="2000" dirty="0" smtClean="0">
                <a:solidFill>
                  <a:srgbClr val="33CC33"/>
                </a:solidFill>
              </a:rPr>
              <a:t>MS70 </a:t>
            </a:r>
            <a:r>
              <a:rPr lang="en-US" sz="2000" dirty="0">
                <a:solidFill>
                  <a:srgbClr val="33CC33"/>
                </a:solidFill>
              </a:rPr>
              <a:t>Present results on material damage from </a:t>
            </a:r>
            <a:r>
              <a:rPr lang="en-US" sz="2000" dirty="0" smtClean="0">
                <a:solidFill>
                  <a:srgbClr val="33CC33"/>
                </a:solidFill>
              </a:rPr>
              <a:t>irradiation		M24</a:t>
            </a:r>
          </a:p>
          <a:p>
            <a:pPr marL="349200" lvl="1" indent="0">
              <a:buNone/>
            </a:pPr>
            <a:r>
              <a:rPr lang="en-US" sz="2000" dirty="0" smtClean="0">
                <a:solidFill>
                  <a:srgbClr val="33CC33"/>
                </a:solidFill>
              </a:rPr>
              <a:t>MS71 </a:t>
            </a:r>
            <a:r>
              <a:rPr lang="en-US" sz="2000" dirty="0">
                <a:solidFill>
                  <a:srgbClr val="33CC33"/>
                </a:solidFill>
              </a:rPr>
              <a:t>Show new material development </a:t>
            </a:r>
            <a:r>
              <a:rPr lang="en-US" sz="2000" dirty="0" smtClean="0">
                <a:solidFill>
                  <a:srgbClr val="33CC33"/>
                </a:solidFill>
              </a:rPr>
              <a:t>status			M24</a:t>
            </a:r>
          </a:p>
          <a:p>
            <a:pPr marL="349200" lvl="1" indent="0">
              <a:buNone/>
            </a:pPr>
            <a:r>
              <a:rPr lang="en-GB" sz="2000" dirty="0" smtClean="0">
                <a:solidFill>
                  <a:srgbClr val="008CF0"/>
                </a:solidFill>
              </a:rPr>
              <a:t>MS72 </a:t>
            </a:r>
            <a:r>
              <a:rPr lang="en-US" sz="2000" dirty="0">
                <a:solidFill>
                  <a:srgbClr val="008CF0"/>
                </a:solidFill>
              </a:rPr>
              <a:t>Present results on material damage from simulation and </a:t>
            </a:r>
            <a:r>
              <a:rPr lang="en-US" sz="2000" dirty="0" smtClean="0">
                <a:solidFill>
                  <a:srgbClr val="008CF0"/>
                </a:solidFill>
              </a:rPr>
              <a:t/>
            </a:r>
            <a:br>
              <a:rPr lang="en-US" sz="2000" dirty="0" smtClean="0">
                <a:solidFill>
                  <a:srgbClr val="008CF0"/>
                </a:solidFill>
              </a:rPr>
            </a:br>
            <a:r>
              <a:rPr lang="en-US" sz="2000" dirty="0" smtClean="0">
                <a:solidFill>
                  <a:srgbClr val="008CF0"/>
                </a:solidFill>
              </a:rPr>
              <a:t>            compare </a:t>
            </a:r>
            <a:r>
              <a:rPr lang="en-US" sz="2000" dirty="0">
                <a:solidFill>
                  <a:srgbClr val="008CF0"/>
                </a:solidFill>
              </a:rPr>
              <a:t>to </a:t>
            </a:r>
            <a:r>
              <a:rPr lang="en-US" sz="2000" dirty="0" smtClean="0">
                <a:solidFill>
                  <a:srgbClr val="008CF0"/>
                </a:solidFill>
              </a:rPr>
              <a:t>experiments					M45</a:t>
            </a:r>
            <a:endParaRPr lang="en-GB" sz="2000" dirty="0" smtClean="0">
              <a:solidFill>
                <a:srgbClr val="008CF0"/>
              </a:solidFill>
            </a:endParaRPr>
          </a:p>
          <a:p>
            <a:pPr marL="0" indent="0">
              <a:buNone/>
            </a:pPr>
            <a:r>
              <a:rPr lang="en-GB" b="1" dirty="0" smtClean="0"/>
              <a:t>Deliverables :</a:t>
            </a:r>
          </a:p>
          <a:p>
            <a:pPr marL="349200" lvl="1" indent="0">
              <a:buNone/>
            </a:pPr>
            <a:r>
              <a:rPr lang="en-US" sz="2000" dirty="0" smtClean="0">
                <a:solidFill>
                  <a:srgbClr val="33CC33"/>
                </a:solidFill>
              </a:rPr>
              <a:t>11.1 Result on simulations of new materials and composites 	M36	</a:t>
            </a:r>
          </a:p>
          <a:p>
            <a:pPr marL="349200" lvl="1" indent="0">
              <a:buNone/>
            </a:pPr>
            <a:r>
              <a:rPr lang="en-US" sz="2000" dirty="0" smtClean="0">
                <a:solidFill>
                  <a:srgbClr val="33CC33"/>
                </a:solidFill>
              </a:rPr>
              <a:t>11.2 Report </a:t>
            </a:r>
            <a:r>
              <a:rPr lang="en-US" sz="2000" dirty="0">
                <a:solidFill>
                  <a:srgbClr val="33CC33"/>
                </a:solidFill>
              </a:rPr>
              <a:t>on comparative assessment of beam simulation </a:t>
            </a:r>
            <a:r>
              <a:rPr lang="en-US" sz="2000" dirty="0" smtClean="0">
                <a:solidFill>
                  <a:srgbClr val="33CC33"/>
                </a:solidFill>
              </a:rPr>
              <a:t>codes	M40</a:t>
            </a:r>
          </a:p>
          <a:p>
            <a:pPr marL="349200" lvl="1" indent="0">
              <a:buNone/>
            </a:pPr>
            <a:r>
              <a:rPr lang="en-US" sz="2000" dirty="0" smtClean="0"/>
              <a:t>11.3 </a:t>
            </a:r>
            <a:r>
              <a:rPr lang="en-US" sz="2000" dirty="0"/>
              <a:t>Irradiation test </a:t>
            </a:r>
            <a:r>
              <a:rPr lang="en-US" sz="2000" dirty="0" smtClean="0"/>
              <a:t>results					M46</a:t>
            </a:r>
          </a:p>
          <a:p>
            <a:pPr marL="349200" lvl="1" indent="0">
              <a:buNone/>
            </a:pPr>
            <a:r>
              <a:rPr lang="en-US" sz="2000" dirty="0" smtClean="0"/>
              <a:t>11.4 </a:t>
            </a:r>
            <a:r>
              <a:rPr lang="en-US" sz="2000" dirty="0"/>
              <a:t>Results on </a:t>
            </a:r>
            <a:r>
              <a:rPr lang="en-US" sz="2000" dirty="0" err="1"/>
              <a:t>characterisation</a:t>
            </a:r>
            <a:r>
              <a:rPr lang="en-US" sz="2000" dirty="0"/>
              <a:t> of new materials and </a:t>
            </a:r>
            <a:r>
              <a:rPr lang="en-US" sz="2000" dirty="0" smtClean="0"/>
              <a:t>composites	M46</a:t>
            </a:r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b="1" dirty="0"/>
              <a:t>WP11 </a:t>
            </a:r>
            <a:r>
              <a:rPr lang="en-US" sz="3000" b="1" dirty="0" smtClean="0"/>
              <a:t>Milestones and deliveries </a:t>
            </a:r>
            <a:br>
              <a:rPr lang="en-US" sz="3000" b="1" dirty="0" smtClean="0"/>
            </a:br>
            <a:r>
              <a:rPr lang="en-US" sz="3000" b="1" dirty="0" smtClean="0"/>
              <a:t>… </a:t>
            </a:r>
            <a:r>
              <a:rPr lang="en-US" sz="3000" dirty="0" smtClean="0"/>
              <a:t>the final length</a:t>
            </a:r>
            <a:r>
              <a:rPr lang="en-US" sz="3000" b="1" dirty="0" smtClean="0"/>
              <a:t>!</a:t>
            </a:r>
            <a:endParaRPr lang="en-US" sz="30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2400" y="6492875"/>
            <a:ext cx="67818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EuCARD2-WP11 Annual Meeting</a:t>
            </a:r>
            <a:r>
              <a:rPr lang="en-US" sz="1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, </a:t>
            </a:r>
            <a:r>
              <a:rPr lang="en-US" sz="14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CERN, 31 Jan – 1 Feb 2017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6504195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7-01-31 at 09.30.36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75" r="20300"/>
          <a:stretch/>
        </p:blipFill>
        <p:spPr>
          <a:xfrm>
            <a:off x="152400" y="304800"/>
            <a:ext cx="8763000" cy="6344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5735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4" name="Picture 3" descr="Screen Shot 2017-01-31 at 09.31.00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65"/>
          <a:stretch/>
        </p:blipFill>
        <p:spPr>
          <a:xfrm>
            <a:off x="0" y="914400"/>
            <a:ext cx="9144000" cy="533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9579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uCARD-2">
      <a:dk1>
        <a:srgbClr val="0070C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FFC000"/>
      </a:hlink>
      <a:folHlink>
        <a:srgbClr val="6B56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20768</TotalTime>
  <Words>50</Words>
  <Application>Microsoft Macintosh PowerPoint</Application>
  <PresentationFormat>On-screen Show (4:3)</PresentationFormat>
  <Paragraphs>20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EuCARD2-WP11 Annual Meeting  Collimator Materials for Fast High Density Energy Deposition</vt:lpstr>
      <vt:lpstr>WP11 Milestones and deliveries  … the final length!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adriana rossi</dc:creator>
  <cp:keywords/>
  <dc:description/>
  <cp:lastModifiedBy>Adriana Rossi</cp:lastModifiedBy>
  <cp:revision>246</cp:revision>
  <cp:lastPrinted>2013-06-06T06:13:59Z</cp:lastPrinted>
  <dcterms:created xsi:type="dcterms:W3CDTF">2013-06-13T12:32:15Z</dcterms:created>
  <dcterms:modified xsi:type="dcterms:W3CDTF">2017-01-31T08:33:40Z</dcterms:modified>
  <cp:category/>
</cp:coreProperties>
</file>