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0" r:id="rId3"/>
    <p:sldId id="261" r:id="rId4"/>
    <p:sldId id="262" r:id="rId5"/>
    <p:sldId id="27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compiled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hermal%20rise%20tim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Piezo Rise</a:t>
            </a:r>
            <a:r>
              <a:rPr lang="en-GB" baseline="0" dirty="0" smtClean="0"/>
              <a:t> Times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'compiled data'!$C$1</c:f>
              <c:strCache>
                <c:ptCount val="1"/>
                <c:pt idx="0">
                  <c:v>Disp Rise Time 0.000072 [µm]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'compiled data'!$B$2:$B$95</c:f>
              <c:numCache>
                <c:formatCode>0.000000</c:formatCode>
                <c:ptCount val="94"/>
                <c:pt idx="0">
                  <c:v>5.1429000000000003E-6</c:v>
                </c:pt>
                <c:pt idx="1">
                  <c:v>1.0285999999999999E-5</c:v>
                </c:pt>
                <c:pt idx="2">
                  <c:v>1.5429000000000001E-5</c:v>
                </c:pt>
                <c:pt idx="3">
                  <c:v>2.0571E-5</c:v>
                </c:pt>
                <c:pt idx="4">
                  <c:v>2.5714000000000001E-5</c:v>
                </c:pt>
                <c:pt idx="5">
                  <c:v>3.0857E-5</c:v>
                </c:pt>
                <c:pt idx="6">
                  <c:v>3.6000000000000001E-5</c:v>
                </c:pt>
                <c:pt idx="7">
                  <c:v>4.1143000000000002E-5</c:v>
                </c:pt>
                <c:pt idx="8">
                  <c:v>4.6285999999999997E-5</c:v>
                </c:pt>
                <c:pt idx="9">
                  <c:v>5.1428999999999998E-5</c:v>
                </c:pt>
                <c:pt idx="10">
                  <c:v>5.6570999999999998E-5</c:v>
                </c:pt>
                <c:pt idx="11">
                  <c:v>6.1713999999999999E-5</c:v>
                </c:pt>
                <c:pt idx="12">
                  <c:v>6.6857E-5</c:v>
                </c:pt>
                <c:pt idx="13">
                  <c:v>7.2000000000000002E-5</c:v>
                </c:pt>
                <c:pt idx="14">
                  <c:v>1.2184999999999999E-4</c:v>
                </c:pt>
                <c:pt idx="15">
                  <c:v>1.7169E-4</c:v>
                </c:pt>
                <c:pt idx="16">
                  <c:v>2.2154E-4</c:v>
                </c:pt>
                <c:pt idx="17">
                  <c:v>2.7137999999999999E-4</c:v>
                </c:pt>
                <c:pt idx="18">
                  <c:v>3.2122999999999999E-4</c:v>
                </c:pt>
                <c:pt idx="19">
                  <c:v>3.7107999999999998E-4</c:v>
                </c:pt>
                <c:pt idx="20">
                  <c:v>4.2091999999999997E-4</c:v>
                </c:pt>
                <c:pt idx="21">
                  <c:v>4.7077000000000002E-4</c:v>
                </c:pt>
                <c:pt idx="22">
                  <c:v>5.2061999999999996E-4</c:v>
                </c:pt>
                <c:pt idx="23">
                  <c:v>5.7045999999999996E-4</c:v>
                </c:pt>
                <c:pt idx="24">
                  <c:v>6.2031E-4</c:v>
                </c:pt>
                <c:pt idx="25">
                  <c:v>6.7015E-4</c:v>
                </c:pt>
                <c:pt idx="26">
                  <c:v>7.2000000000000005E-4</c:v>
                </c:pt>
                <c:pt idx="27">
                  <c:v>1.2185E-3</c:v>
                </c:pt>
                <c:pt idx="28">
                  <c:v>1.7168999999999999E-3</c:v>
                </c:pt>
                <c:pt idx="29">
                  <c:v>2.2154000000000002E-3</c:v>
                </c:pt>
                <c:pt idx="30">
                  <c:v>2.7138000000000002E-3</c:v>
                </c:pt>
                <c:pt idx="31">
                  <c:v>3.2123E-3</c:v>
                </c:pt>
                <c:pt idx="32">
                  <c:v>3.7108000000000002E-3</c:v>
                </c:pt>
                <c:pt idx="33">
                  <c:v>4.2091999999999997E-3</c:v>
                </c:pt>
                <c:pt idx="34">
                  <c:v>4.7077000000000004E-3</c:v>
                </c:pt>
                <c:pt idx="35">
                  <c:v>5.2062000000000002E-3</c:v>
                </c:pt>
                <c:pt idx="36">
                  <c:v>5.7045999999999998E-3</c:v>
                </c:pt>
                <c:pt idx="37">
                  <c:v>6.2030999999999996E-3</c:v>
                </c:pt>
                <c:pt idx="38">
                  <c:v>6.7015E-3</c:v>
                </c:pt>
                <c:pt idx="39">
                  <c:v>7.1999999999999998E-3</c:v>
                </c:pt>
                <c:pt idx="40">
                  <c:v>1.2185E-2</c:v>
                </c:pt>
                <c:pt idx="41">
                  <c:v>1.7169E-2</c:v>
                </c:pt>
                <c:pt idx="42">
                  <c:v>2.2154E-2</c:v>
                </c:pt>
                <c:pt idx="43">
                  <c:v>2.7137999999999999E-2</c:v>
                </c:pt>
                <c:pt idx="44">
                  <c:v>3.2122999999999999E-2</c:v>
                </c:pt>
                <c:pt idx="45">
                  <c:v>3.7108000000000002E-2</c:v>
                </c:pt>
                <c:pt idx="46">
                  <c:v>4.2091999999999997E-2</c:v>
                </c:pt>
                <c:pt idx="47">
                  <c:v>4.7077000000000001E-2</c:v>
                </c:pt>
                <c:pt idx="48">
                  <c:v>5.2061999999999997E-2</c:v>
                </c:pt>
                <c:pt idx="49">
                  <c:v>5.7045999999999999E-2</c:v>
                </c:pt>
                <c:pt idx="50">
                  <c:v>6.2031000000000003E-2</c:v>
                </c:pt>
                <c:pt idx="51">
                  <c:v>6.7015000000000005E-2</c:v>
                </c:pt>
                <c:pt idx="52">
                  <c:v>7.1999999999999995E-2</c:v>
                </c:pt>
                <c:pt idx="53">
                  <c:v>0.12185</c:v>
                </c:pt>
                <c:pt idx="54">
                  <c:v>0.17169000000000001</c:v>
                </c:pt>
                <c:pt idx="55">
                  <c:v>0.22153999999999999</c:v>
                </c:pt>
                <c:pt idx="56">
                  <c:v>0.27138000000000001</c:v>
                </c:pt>
                <c:pt idx="57">
                  <c:v>0.32123000000000002</c:v>
                </c:pt>
                <c:pt idx="58">
                  <c:v>0.37108000000000002</c:v>
                </c:pt>
                <c:pt idx="59">
                  <c:v>0.42092000000000002</c:v>
                </c:pt>
                <c:pt idx="60">
                  <c:v>0.47077000000000002</c:v>
                </c:pt>
                <c:pt idx="61">
                  <c:v>0.52061999999999997</c:v>
                </c:pt>
                <c:pt idx="62">
                  <c:v>0.57045999999999997</c:v>
                </c:pt>
                <c:pt idx="63">
                  <c:v>0.62031000000000003</c:v>
                </c:pt>
                <c:pt idx="64">
                  <c:v>0.67015000000000002</c:v>
                </c:pt>
                <c:pt idx="65">
                  <c:v>0.72</c:v>
                </c:pt>
                <c:pt idx="66">
                  <c:v>0.73</c:v>
                </c:pt>
                <c:pt idx="67">
                  <c:v>0.74</c:v>
                </c:pt>
                <c:pt idx="68">
                  <c:v>0.75</c:v>
                </c:pt>
                <c:pt idx="69">
                  <c:v>0.76</c:v>
                </c:pt>
                <c:pt idx="70">
                  <c:v>0.77</c:v>
                </c:pt>
                <c:pt idx="71">
                  <c:v>0.78</c:v>
                </c:pt>
                <c:pt idx="72">
                  <c:v>0.79</c:v>
                </c:pt>
                <c:pt idx="73">
                  <c:v>0.8</c:v>
                </c:pt>
                <c:pt idx="74">
                  <c:v>0.81</c:v>
                </c:pt>
                <c:pt idx="75">
                  <c:v>0.82</c:v>
                </c:pt>
                <c:pt idx="76">
                  <c:v>0.83</c:v>
                </c:pt>
                <c:pt idx="77">
                  <c:v>0.84</c:v>
                </c:pt>
                <c:pt idx="78">
                  <c:v>0.85</c:v>
                </c:pt>
                <c:pt idx="79">
                  <c:v>0.86</c:v>
                </c:pt>
                <c:pt idx="80">
                  <c:v>0.87</c:v>
                </c:pt>
                <c:pt idx="81">
                  <c:v>0.88</c:v>
                </c:pt>
                <c:pt idx="82">
                  <c:v>0.89</c:v>
                </c:pt>
                <c:pt idx="83">
                  <c:v>0.9</c:v>
                </c:pt>
                <c:pt idx="84">
                  <c:v>0.91</c:v>
                </c:pt>
                <c:pt idx="85">
                  <c:v>0.92</c:v>
                </c:pt>
                <c:pt idx="86">
                  <c:v>0.93</c:v>
                </c:pt>
                <c:pt idx="87">
                  <c:v>0.94</c:v>
                </c:pt>
                <c:pt idx="88">
                  <c:v>0.95</c:v>
                </c:pt>
                <c:pt idx="89">
                  <c:v>0.96</c:v>
                </c:pt>
                <c:pt idx="90">
                  <c:v>0.97</c:v>
                </c:pt>
                <c:pt idx="91">
                  <c:v>0.98</c:v>
                </c:pt>
                <c:pt idx="92">
                  <c:v>0.99</c:v>
                </c:pt>
                <c:pt idx="93">
                  <c:v>1</c:v>
                </c:pt>
              </c:numCache>
            </c:numRef>
          </c:xVal>
          <c:yVal>
            <c:numRef>
              <c:f>'compiled data'!$C$2:$C$95</c:f>
              <c:numCache>
                <c:formatCode>0.000000</c:formatCode>
                <c:ptCount val="94"/>
                <c:pt idx="0">
                  <c:v>-1.7965999999999999E-2</c:v>
                </c:pt>
                <c:pt idx="1">
                  <c:v>-0.12503</c:v>
                </c:pt>
                <c:pt idx="2">
                  <c:v>-0.42623</c:v>
                </c:pt>
                <c:pt idx="3">
                  <c:v>-0.97728000000000004</c:v>
                </c:pt>
                <c:pt idx="4">
                  <c:v>-1.7504</c:v>
                </c:pt>
                <c:pt idx="5">
                  <c:v>-2.67</c:v>
                </c:pt>
                <c:pt idx="6">
                  <c:v>-3.6726000000000001</c:v>
                </c:pt>
                <c:pt idx="7">
                  <c:v>-4.7553999999999998</c:v>
                </c:pt>
                <c:pt idx="8">
                  <c:v>-5.9383999999999997</c:v>
                </c:pt>
                <c:pt idx="9">
                  <c:v>-7.2045000000000003</c:v>
                </c:pt>
                <c:pt idx="10">
                  <c:v>-8.5333000000000006</c:v>
                </c:pt>
                <c:pt idx="11">
                  <c:v>-9.9471000000000007</c:v>
                </c:pt>
                <c:pt idx="12">
                  <c:v>-11.484</c:v>
                </c:pt>
                <c:pt idx="13">
                  <c:v>-13.147</c:v>
                </c:pt>
                <c:pt idx="14">
                  <c:v>-24.131</c:v>
                </c:pt>
                <c:pt idx="15">
                  <c:v>-27.326000000000001</c:v>
                </c:pt>
                <c:pt idx="16">
                  <c:v>-29.962</c:v>
                </c:pt>
                <c:pt idx="17">
                  <c:v>-33.704999999999998</c:v>
                </c:pt>
                <c:pt idx="18">
                  <c:v>-36.954000000000001</c:v>
                </c:pt>
                <c:pt idx="19">
                  <c:v>-39.753</c:v>
                </c:pt>
                <c:pt idx="20">
                  <c:v>-42.579000000000001</c:v>
                </c:pt>
                <c:pt idx="21">
                  <c:v>-45.978000000000002</c:v>
                </c:pt>
                <c:pt idx="22">
                  <c:v>-47.988999999999997</c:v>
                </c:pt>
                <c:pt idx="23">
                  <c:v>-47.725000000000001</c:v>
                </c:pt>
                <c:pt idx="24">
                  <c:v>-46.186</c:v>
                </c:pt>
                <c:pt idx="25">
                  <c:v>-45.725000000000001</c:v>
                </c:pt>
                <c:pt idx="26">
                  <c:v>-48.058</c:v>
                </c:pt>
                <c:pt idx="27">
                  <c:v>-99.489000000000004</c:v>
                </c:pt>
                <c:pt idx="28">
                  <c:v>-144.61000000000001</c:v>
                </c:pt>
                <c:pt idx="29">
                  <c:v>-153.08000000000001</c:v>
                </c:pt>
                <c:pt idx="30">
                  <c:v>-153.68</c:v>
                </c:pt>
                <c:pt idx="31">
                  <c:v>-121.3</c:v>
                </c:pt>
                <c:pt idx="32">
                  <c:v>-70.921999999999997</c:v>
                </c:pt>
                <c:pt idx="33">
                  <c:v>-44.104999999999997</c:v>
                </c:pt>
                <c:pt idx="34">
                  <c:v>-30.507000000000001</c:v>
                </c:pt>
                <c:pt idx="35">
                  <c:v>-44.802</c:v>
                </c:pt>
                <c:pt idx="36">
                  <c:v>-87.063999999999993</c:v>
                </c:pt>
                <c:pt idx="37">
                  <c:v>-127.12</c:v>
                </c:pt>
                <c:pt idx="38">
                  <c:v>-152.71</c:v>
                </c:pt>
                <c:pt idx="39">
                  <c:v>-157.66999999999999</c:v>
                </c:pt>
                <c:pt idx="40">
                  <c:v>-51.63</c:v>
                </c:pt>
                <c:pt idx="41">
                  <c:v>-118.68</c:v>
                </c:pt>
                <c:pt idx="42">
                  <c:v>-98.960999999999999</c:v>
                </c:pt>
                <c:pt idx="43">
                  <c:v>-70.703999999999994</c:v>
                </c:pt>
                <c:pt idx="44">
                  <c:v>-124.62</c:v>
                </c:pt>
                <c:pt idx="45">
                  <c:v>-70.454999999999998</c:v>
                </c:pt>
                <c:pt idx="46">
                  <c:v>-107.52</c:v>
                </c:pt>
                <c:pt idx="47">
                  <c:v>-95.12</c:v>
                </c:pt>
                <c:pt idx="48">
                  <c:v>-85.41</c:v>
                </c:pt>
                <c:pt idx="49">
                  <c:v>-107.31</c:v>
                </c:pt>
                <c:pt idx="50">
                  <c:v>-84.049000000000007</c:v>
                </c:pt>
                <c:pt idx="51">
                  <c:v>-100.44</c:v>
                </c:pt>
                <c:pt idx="52">
                  <c:v>-94.575000000000003</c:v>
                </c:pt>
                <c:pt idx="53">
                  <c:v>-94.182000000000002</c:v>
                </c:pt>
                <c:pt idx="54">
                  <c:v>-95.433000000000007</c:v>
                </c:pt>
                <c:pt idx="55">
                  <c:v>-93.953999999999994</c:v>
                </c:pt>
                <c:pt idx="56">
                  <c:v>-95.534000000000006</c:v>
                </c:pt>
                <c:pt idx="57">
                  <c:v>-93.942999999999998</c:v>
                </c:pt>
                <c:pt idx="58">
                  <c:v>-95.483999999999995</c:v>
                </c:pt>
                <c:pt idx="59">
                  <c:v>-94.031000000000006</c:v>
                </c:pt>
                <c:pt idx="60">
                  <c:v>-95.373999999999995</c:v>
                </c:pt>
                <c:pt idx="61">
                  <c:v>-94.153000000000006</c:v>
                </c:pt>
                <c:pt idx="62">
                  <c:v>-95.248000000000005</c:v>
                </c:pt>
                <c:pt idx="63">
                  <c:v>-94.275999999999996</c:v>
                </c:pt>
                <c:pt idx="64">
                  <c:v>-95.131</c:v>
                </c:pt>
                <c:pt idx="65">
                  <c:v>-94.385000000000005</c:v>
                </c:pt>
                <c:pt idx="66">
                  <c:v>-95.307000000000002</c:v>
                </c:pt>
                <c:pt idx="67">
                  <c:v>-94.06</c:v>
                </c:pt>
                <c:pt idx="68">
                  <c:v>-95.4</c:v>
                </c:pt>
                <c:pt idx="69">
                  <c:v>-94.135000000000005</c:v>
                </c:pt>
                <c:pt idx="70">
                  <c:v>-95.218999999999994</c:v>
                </c:pt>
                <c:pt idx="71">
                  <c:v>-94.37</c:v>
                </c:pt>
                <c:pt idx="72">
                  <c:v>-94.97</c:v>
                </c:pt>
                <c:pt idx="73">
                  <c:v>-94.603999999999999</c:v>
                </c:pt>
                <c:pt idx="74">
                  <c:v>-94.77</c:v>
                </c:pt>
                <c:pt idx="75">
                  <c:v>-94.760999999999996</c:v>
                </c:pt>
                <c:pt idx="76">
                  <c:v>-94.656999999999996</c:v>
                </c:pt>
                <c:pt idx="77">
                  <c:v>-94.831999999999994</c:v>
                </c:pt>
                <c:pt idx="78">
                  <c:v>-94.622</c:v>
                </c:pt>
                <c:pt idx="79">
                  <c:v>-94.838999999999999</c:v>
                </c:pt>
                <c:pt idx="80">
                  <c:v>-94.635000000000005</c:v>
                </c:pt>
                <c:pt idx="81">
                  <c:v>-94.813000000000002</c:v>
                </c:pt>
                <c:pt idx="82">
                  <c:v>-94.667000000000002</c:v>
                </c:pt>
                <c:pt idx="83">
                  <c:v>-94.78</c:v>
                </c:pt>
                <c:pt idx="84">
                  <c:v>-94.698999999999998</c:v>
                </c:pt>
                <c:pt idx="85">
                  <c:v>-94.751999999999995</c:v>
                </c:pt>
                <c:pt idx="86">
                  <c:v>-94.721999999999994</c:v>
                </c:pt>
                <c:pt idx="87">
                  <c:v>-94.734999999999999</c:v>
                </c:pt>
                <c:pt idx="88">
                  <c:v>-94.733000000000004</c:v>
                </c:pt>
                <c:pt idx="89">
                  <c:v>-94.727999999999994</c:v>
                </c:pt>
                <c:pt idx="90">
                  <c:v>-94.736999999999995</c:v>
                </c:pt>
                <c:pt idx="91">
                  <c:v>-94.725999999999999</c:v>
                </c:pt>
                <c:pt idx="92">
                  <c:v>-94.736000000000004</c:v>
                </c:pt>
                <c:pt idx="93">
                  <c:v>-94.727999999999994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A8-4DE1-9C61-07FE0C7F3DF6}"/>
            </c:ext>
          </c:extLst>
        </c:ser>
        <c:ser>
          <c:idx val="1"/>
          <c:order val="1"/>
          <c:tx>
            <c:strRef>
              <c:f>'compiled data'!$D$1</c:f>
              <c:strCache>
                <c:ptCount val="1"/>
                <c:pt idx="0">
                  <c:v>Disp rise Time 0.00072 [µm]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'compiled data'!$B$2:$B$95</c:f>
              <c:numCache>
                <c:formatCode>0.000000</c:formatCode>
                <c:ptCount val="94"/>
                <c:pt idx="0">
                  <c:v>5.1429000000000003E-6</c:v>
                </c:pt>
                <c:pt idx="1">
                  <c:v>1.0285999999999999E-5</c:v>
                </c:pt>
                <c:pt idx="2">
                  <c:v>1.5429000000000001E-5</c:v>
                </c:pt>
                <c:pt idx="3">
                  <c:v>2.0571E-5</c:v>
                </c:pt>
                <c:pt idx="4">
                  <c:v>2.5714000000000001E-5</c:v>
                </c:pt>
                <c:pt idx="5">
                  <c:v>3.0857E-5</c:v>
                </c:pt>
                <c:pt idx="6">
                  <c:v>3.6000000000000001E-5</c:v>
                </c:pt>
                <c:pt idx="7">
                  <c:v>4.1143000000000002E-5</c:v>
                </c:pt>
                <c:pt idx="8">
                  <c:v>4.6285999999999997E-5</c:v>
                </c:pt>
                <c:pt idx="9">
                  <c:v>5.1428999999999998E-5</c:v>
                </c:pt>
                <c:pt idx="10">
                  <c:v>5.6570999999999998E-5</c:v>
                </c:pt>
                <c:pt idx="11">
                  <c:v>6.1713999999999999E-5</c:v>
                </c:pt>
                <c:pt idx="12">
                  <c:v>6.6857E-5</c:v>
                </c:pt>
                <c:pt idx="13">
                  <c:v>7.2000000000000002E-5</c:v>
                </c:pt>
                <c:pt idx="14">
                  <c:v>1.2184999999999999E-4</c:v>
                </c:pt>
                <c:pt idx="15">
                  <c:v>1.7169E-4</c:v>
                </c:pt>
                <c:pt idx="16">
                  <c:v>2.2154E-4</c:v>
                </c:pt>
                <c:pt idx="17">
                  <c:v>2.7137999999999999E-4</c:v>
                </c:pt>
                <c:pt idx="18">
                  <c:v>3.2122999999999999E-4</c:v>
                </c:pt>
                <c:pt idx="19">
                  <c:v>3.7107999999999998E-4</c:v>
                </c:pt>
                <c:pt idx="20">
                  <c:v>4.2091999999999997E-4</c:v>
                </c:pt>
                <c:pt idx="21">
                  <c:v>4.7077000000000002E-4</c:v>
                </c:pt>
                <c:pt idx="22">
                  <c:v>5.2061999999999996E-4</c:v>
                </c:pt>
                <c:pt idx="23">
                  <c:v>5.7045999999999996E-4</c:v>
                </c:pt>
                <c:pt idx="24">
                  <c:v>6.2031E-4</c:v>
                </c:pt>
                <c:pt idx="25">
                  <c:v>6.7015E-4</c:v>
                </c:pt>
                <c:pt idx="26">
                  <c:v>7.2000000000000005E-4</c:v>
                </c:pt>
                <c:pt idx="27">
                  <c:v>1.2185E-3</c:v>
                </c:pt>
                <c:pt idx="28">
                  <c:v>1.7168999999999999E-3</c:v>
                </c:pt>
                <c:pt idx="29">
                  <c:v>2.2154000000000002E-3</c:v>
                </c:pt>
                <c:pt idx="30">
                  <c:v>2.7138000000000002E-3</c:v>
                </c:pt>
                <c:pt idx="31">
                  <c:v>3.2123E-3</c:v>
                </c:pt>
                <c:pt idx="32">
                  <c:v>3.7108000000000002E-3</c:v>
                </c:pt>
                <c:pt idx="33">
                  <c:v>4.2091999999999997E-3</c:v>
                </c:pt>
                <c:pt idx="34">
                  <c:v>4.7077000000000004E-3</c:v>
                </c:pt>
                <c:pt idx="35">
                  <c:v>5.2062000000000002E-3</c:v>
                </c:pt>
                <c:pt idx="36">
                  <c:v>5.7045999999999998E-3</c:v>
                </c:pt>
                <c:pt idx="37">
                  <c:v>6.2030999999999996E-3</c:v>
                </c:pt>
                <c:pt idx="38">
                  <c:v>6.7015E-3</c:v>
                </c:pt>
                <c:pt idx="39">
                  <c:v>7.1999999999999998E-3</c:v>
                </c:pt>
                <c:pt idx="40">
                  <c:v>1.2185E-2</c:v>
                </c:pt>
                <c:pt idx="41">
                  <c:v>1.7169E-2</c:v>
                </c:pt>
                <c:pt idx="42">
                  <c:v>2.2154E-2</c:v>
                </c:pt>
                <c:pt idx="43">
                  <c:v>2.7137999999999999E-2</c:v>
                </c:pt>
                <c:pt idx="44">
                  <c:v>3.2122999999999999E-2</c:v>
                </c:pt>
                <c:pt idx="45">
                  <c:v>3.7108000000000002E-2</c:v>
                </c:pt>
                <c:pt idx="46">
                  <c:v>4.2091999999999997E-2</c:v>
                </c:pt>
                <c:pt idx="47">
                  <c:v>4.7077000000000001E-2</c:v>
                </c:pt>
                <c:pt idx="48">
                  <c:v>5.2061999999999997E-2</c:v>
                </c:pt>
                <c:pt idx="49">
                  <c:v>5.7045999999999999E-2</c:v>
                </c:pt>
                <c:pt idx="50">
                  <c:v>6.2031000000000003E-2</c:v>
                </c:pt>
                <c:pt idx="51">
                  <c:v>6.7015000000000005E-2</c:v>
                </c:pt>
                <c:pt idx="52">
                  <c:v>7.1999999999999995E-2</c:v>
                </c:pt>
                <c:pt idx="53">
                  <c:v>0.12185</c:v>
                </c:pt>
                <c:pt idx="54">
                  <c:v>0.17169000000000001</c:v>
                </c:pt>
                <c:pt idx="55">
                  <c:v>0.22153999999999999</c:v>
                </c:pt>
                <c:pt idx="56">
                  <c:v>0.27138000000000001</c:v>
                </c:pt>
                <c:pt idx="57">
                  <c:v>0.32123000000000002</c:v>
                </c:pt>
                <c:pt idx="58">
                  <c:v>0.37108000000000002</c:v>
                </c:pt>
                <c:pt idx="59">
                  <c:v>0.42092000000000002</c:v>
                </c:pt>
                <c:pt idx="60">
                  <c:v>0.47077000000000002</c:v>
                </c:pt>
                <c:pt idx="61">
                  <c:v>0.52061999999999997</c:v>
                </c:pt>
                <c:pt idx="62">
                  <c:v>0.57045999999999997</c:v>
                </c:pt>
                <c:pt idx="63">
                  <c:v>0.62031000000000003</c:v>
                </c:pt>
                <c:pt idx="64">
                  <c:v>0.67015000000000002</c:v>
                </c:pt>
                <c:pt idx="65">
                  <c:v>0.72</c:v>
                </c:pt>
                <c:pt idx="66">
                  <c:v>0.73</c:v>
                </c:pt>
                <c:pt idx="67">
                  <c:v>0.74</c:v>
                </c:pt>
                <c:pt idx="68">
                  <c:v>0.75</c:v>
                </c:pt>
                <c:pt idx="69">
                  <c:v>0.76</c:v>
                </c:pt>
                <c:pt idx="70">
                  <c:v>0.77</c:v>
                </c:pt>
                <c:pt idx="71">
                  <c:v>0.78</c:v>
                </c:pt>
                <c:pt idx="72">
                  <c:v>0.79</c:v>
                </c:pt>
                <c:pt idx="73">
                  <c:v>0.8</c:v>
                </c:pt>
                <c:pt idx="74">
                  <c:v>0.81</c:v>
                </c:pt>
                <c:pt idx="75">
                  <c:v>0.82</c:v>
                </c:pt>
                <c:pt idx="76">
                  <c:v>0.83</c:v>
                </c:pt>
                <c:pt idx="77">
                  <c:v>0.84</c:v>
                </c:pt>
                <c:pt idx="78">
                  <c:v>0.85</c:v>
                </c:pt>
                <c:pt idx="79">
                  <c:v>0.86</c:v>
                </c:pt>
                <c:pt idx="80">
                  <c:v>0.87</c:v>
                </c:pt>
                <c:pt idx="81">
                  <c:v>0.88</c:v>
                </c:pt>
                <c:pt idx="82">
                  <c:v>0.89</c:v>
                </c:pt>
                <c:pt idx="83">
                  <c:v>0.9</c:v>
                </c:pt>
                <c:pt idx="84">
                  <c:v>0.91</c:v>
                </c:pt>
                <c:pt idx="85">
                  <c:v>0.92</c:v>
                </c:pt>
                <c:pt idx="86">
                  <c:v>0.93</c:v>
                </c:pt>
                <c:pt idx="87">
                  <c:v>0.94</c:v>
                </c:pt>
                <c:pt idx="88">
                  <c:v>0.95</c:v>
                </c:pt>
                <c:pt idx="89">
                  <c:v>0.96</c:v>
                </c:pt>
                <c:pt idx="90">
                  <c:v>0.97</c:v>
                </c:pt>
                <c:pt idx="91">
                  <c:v>0.98</c:v>
                </c:pt>
                <c:pt idx="92">
                  <c:v>0.99</c:v>
                </c:pt>
                <c:pt idx="93">
                  <c:v>1</c:v>
                </c:pt>
              </c:numCache>
            </c:numRef>
          </c:xVal>
          <c:yVal>
            <c:numRef>
              <c:f>'compiled data'!$D$2:$D$95</c:f>
              <c:numCache>
                <c:formatCode>0.000000</c:formatCode>
                <c:ptCount val="9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-0.71972999999999998</c:v>
                </c:pt>
                <c:pt idx="15">
                  <c:v>-2.5032000000000001</c:v>
                </c:pt>
                <c:pt idx="16">
                  <c:v>-4.6332000000000004</c:v>
                </c:pt>
                <c:pt idx="17">
                  <c:v>-6.9053000000000004</c:v>
                </c:pt>
                <c:pt idx="18">
                  <c:v>-9.4068000000000005</c:v>
                </c:pt>
                <c:pt idx="19">
                  <c:v>-12.173</c:v>
                </c:pt>
                <c:pt idx="20">
                  <c:v>-15.202</c:v>
                </c:pt>
                <c:pt idx="21">
                  <c:v>-18.419</c:v>
                </c:pt>
                <c:pt idx="22">
                  <c:v>-21.890999999999998</c:v>
                </c:pt>
                <c:pt idx="23">
                  <c:v>-25.545999999999999</c:v>
                </c:pt>
                <c:pt idx="24">
                  <c:v>-29.225000000000001</c:v>
                </c:pt>
                <c:pt idx="25">
                  <c:v>-32.817</c:v>
                </c:pt>
                <c:pt idx="26">
                  <c:v>-36.331000000000003</c:v>
                </c:pt>
                <c:pt idx="27">
                  <c:v>-66.244</c:v>
                </c:pt>
                <c:pt idx="28">
                  <c:v>-107.68</c:v>
                </c:pt>
                <c:pt idx="29">
                  <c:v>-146.09</c:v>
                </c:pt>
                <c:pt idx="30">
                  <c:v>-158.13</c:v>
                </c:pt>
                <c:pt idx="31">
                  <c:v>-144.93</c:v>
                </c:pt>
                <c:pt idx="32">
                  <c:v>-109.73</c:v>
                </c:pt>
                <c:pt idx="33">
                  <c:v>-66.997</c:v>
                </c:pt>
                <c:pt idx="34">
                  <c:v>-37.392000000000003</c:v>
                </c:pt>
                <c:pt idx="35">
                  <c:v>-33.078000000000003</c:v>
                </c:pt>
                <c:pt idx="36">
                  <c:v>-54.622</c:v>
                </c:pt>
                <c:pt idx="37">
                  <c:v>-94.46</c:v>
                </c:pt>
                <c:pt idx="38">
                  <c:v>-134.19999999999999</c:v>
                </c:pt>
                <c:pt idx="39">
                  <c:v>-155.91</c:v>
                </c:pt>
                <c:pt idx="40">
                  <c:v>-68.620999999999995</c:v>
                </c:pt>
                <c:pt idx="41">
                  <c:v>-93.004999999999995</c:v>
                </c:pt>
                <c:pt idx="42">
                  <c:v>-121.88</c:v>
                </c:pt>
                <c:pt idx="43">
                  <c:v>-58.234000000000002</c:v>
                </c:pt>
                <c:pt idx="44">
                  <c:v>-126.54</c:v>
                </c:pt>
                <c:pt idx="45">
                  <c:v>-77.075999999999993</c:v>
                </c:pt>
                <c:pt idx="46">
                  <c:v>-96.173000000000002</c:v>
                </c:pt>
                <c:pt idx="47">
                  <c:v>-105.79</c:v>
                </c:pt>
                <c:pt idx="48">
                  <c:v>-78.638000000000005</c:v>
                </c:pt>
                <c:pt idx="49">
                  <c:v>-109.17</c:v>
                </c:pt>
                <c:pt idx="50">
                  <c:v>-86.227000000000004</c:v>
                </c:pt>
                <c:pt idx="51">
                  <c:v>-96.180999999999997</c:v>
                </c:pt>
                <c:pt idx="52">
                  <c:v>-98.504999999999995</c:v>
                </c:pt>
                <c:pt idx="53">
                  <c:v>-91.873999999999995</c:v>
                </c:pt>
                <c:pt idx="54">
                  <c:v>-97.429000000000002</c:v>
                </c:pt>
                <c:pt idx="55">
                  <c:v>-93.146000000000001</c:v>
                </c:pt>
                <c:pt idx="56">
                  <c:v>-95.888000000000005</c:v>
                </c:pt>
                <c:pt idx="57">
                  <c:v>-93.905000000000001</c:v>
                </c:pt>
                <c:pt idx="58">
                  <c:v>-95.308999999999997</c:v>
                </c:pt>
                <c:pt idx="59">
                  <c:v>-94.341999999999999</c:v>
                </c:pt>
                <c:pt idx="60">
                  <c:v>-94.980999999999995</c:v>
                </c:pt>
                <c:pt idx="61">
                  <c:v>-94.584999999999994</c:v>
                </c:pt>
                <c:pt idx="62">
                  <c:v>-94.805000000000007</c:v>
                </c:pt>
                <c:pt idx="63">
                  <c:v>-94.71</c:v>
                </c:pt>
                <c:pt idx="64">
                  <c:v>-94.716999999999999</c:v>
                </c:pt>
                <c:pt idx="65">
                  <c:v>-94.769000000000005</c:v>
                </c:pt>
                <c:pt idx="66">
                  <c:v>-94.573999999999998</c:v>
                </c:pt>
                <c:pt idx="67">
                  <c:v>-94.954999999999998</c:v>
                </c:pt>
                <c:pt idx="68">
                  <c:v>-94.486999999999995</c:v>
                </c:pt>
                <c:pt idx="69">
                  <c:v>-94.966999999999999</c:v>
                </c:pt>
                <c:pt idx="70">
                  <c:v>-94.525999999999996</c:v>
                </c:pt>
                <c:pt idx="71">
                  <c:v>-94.897000000000006</c:v>
                </c:pt>
                <c:pt idx="72">
                  <c:v>-94.611000000000004</c:v>
                </c:pt>
                <c:pt idx="73">
                  <c:v>-94.811000000000007</c:v>
                </c:pt>
                <c:pt idx="74">
                  <c:v>-94.688999999999993</c:v>
                </c:pt>
                <c:pt idx="75">
                  <c:v>-94.745000000000005</c:v>
                </c:pt>
                <c:pt idx="76">
                  <c:v>-94.74</c:v>
                </c:pt>
                <c:pt idx="77">
                  <c:v>-94.71</c:v>
                </c:pt>
                <c:pt idx="78">
                  <c:v>-94.760999999999996</c:v>
                </c:pt>
                <c:pt idx="79">
                  <c:v>-94.7</c:v>
                </c:pt>
                <c:pt idx="80">
                  <c:v>-94.763000000000005</c:v>
                </c:pt>
                <c:pt idx="81">
                  <c:v>-94.703999999999994</c:v>
                </c:pt>
                <c:pt idx="82">
                  <c:v>-94.754000000000005</c:v>
                </c:pt>
                <c:pt idx="83">
                  <c:v>-94.715000000000003</c:v>
                </c:pt>
                <c:pt idx="84">
                  <c:v>-94.744</c:v>
                </c:pt>
                <c:pt idx="85">
                  <c:v>-94.724000000000004</c:v>
                </c:pt>
                <c:pt idx="86">
                  <c:v>-94.734999999999999</c:v>
                </c:pt>
                <c:pt idx="87">
                  <c:v>-94.730999999999995</c:v>
                </c:pt>
                <c:pt idx="88">
                  <c:v>-94.730999999999995</c:v>
                </c:pt>
                <c:pt idx="89">
                  <c:v>-94.733999999999995</c:v>
                </c:pt>
                <c:pt idx="90">
                  <c:v>-94.728999999999999</c:v>
                </c:pt>
                <c:pt idx="91">
                  <c:v>-94.733999999999995</c:v>
                </c:pt>
                <c:pt idx="92">
                  <c:v>-94.728999999999999</c:v>
                </c:pt>
                <c:pt idx="93">
                  <c:v>-94.733999999999995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A8-4DE1-9C61-07FE0C7F3DF6}"/>
            </c:ext>
          </c:extLst>
        </c:ser>
        <c:ser>
          <c:idx val="2"/>
          <c:order val="2"/>
          <c:tx>
            <c:strRef>
              <c:f>'compiled data'!$E$1</c:f>
              <c:strCache>
                <c:ptCount val="1"/>
                <c:pt idx="0">
                  <c:v>Disp Rise Time 0.0072 [µm]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'compiled data'!$B$2:$B$95</c:f>
              <c:numCache>
                <c:formatCode>0.000000</c:formatCode>
                <c:ptCount val="94"/>
                <c:pt idx="0">
                  <c:v>5.1429000000000003E-6</c:v>
                </c:pt>
                <c:pt idx="1">
                  <c:v>1.0285999999999999E-5</c:v>
                </c:pt>
                <c:pt idx="2">
                  <c:v>1.5429000000000001E-5</c:v>
                </c:pt>
                <c:pt idx="3">
                  <c:v>2.0571E-5</c:v>
                </c:pt>
                <c:pt idx="4">
                  <c:v>2.5714000000000001E-5</c:v>
                </c:pt>
                <c:pt idx="5">
                  <c:v>3.0857E-5</c:v>
                </c:pt>
                <c:pt idx="6">
                  <c:v>3.6000000000000001E-5</c:v>
                </c:pt>
                <c:pt idx="7">
                  <c:v>4.1143000000000002E-5</c:v>
                </c:pt>
                <c:pt idx="8">
                  <c:v>4.6285999999999997E-5</c:v>
                </c:pt>
                <c:pt idx="9">
                  <c:v>5.1428999999999998E-5</c:v>
                </c:pt>
                <c:pt idx="10">
                  <c:v>5.6570999999999998E-5</c:v>
                </c:pt>
                <c:pt idx="11">
                  <c:v>6.1713999999999999E-5</c:v>
                </c:pt>
                <c:pt idx="12">
                  <c:v>6.6857E-5</c:v>
                </c:pt>
                <c:pt idx="13">
                  <c:v>7.2000000000000002E-5</c:v>
                </c:pt>
                <c:pt idx="14">
                  <c:v>1.2184999999999999E-4</c:v>
                </c:pt>
                <c:pt idx="15">
                  <c:v>1.7169E-4</c:v>
                </c:pt>
                <c:pt idx="16">
                  <c:v>2.2154E-4</c:v>
                </c:pt>
                <c:pt idx="17">
                  <c:v>2.7137999999999999E-4</c:v>
                </c:pt>
                <c:pt idx="18">
                  <c:v>3.2122999999999999E-4</c:v>
                </c:pt>
                <c:pt idx="19">
                  <c:v>3.7107999999999998E-4</c:v>
                </c:pt>
                <c:pt idx="20">
                  <c:v>4.2091999999999997E-4</c:v>
                </c:pt>
                <c:pt idx="21">
                  <c:v>4.7077000000000002E-4</c:v>
                </c:pt>
                <c:pt idx="22">
                  <c:v>5.2061999999999996E-4</c:v>
                </c:pt>
                <c:pt idx="23">
                  <c:v>5.7045999999999996E-4</c:v>
                </c:pt>
                <c:pt idx="24">
                  <c:v>6.2031E-4</c:v>
                </c:pt>
                <c:pt idx="25">
                  <c:v>6.7015E-4</c:v>
                </c:pt>
                <c:pt idx="26">
                  <c:v>7.2000000000000005E-4</c:v>
                </c:pt>
                <c:pt idx="27">
                  <c:v>1.2185E-3</c:v>
                </c:pt>
                <c:pt idx="28">
                  <c:v>1.7168999999999999E-3</c:v>
                </c:pt>
                <c:pt idx="29">
                  <c:v>2.2154000000000002E-3</c:v>
                </c:pt>
                <c:pt idx="30">
                  <c:v>2.7138000000000002E-3</c:v>
                </c:pt>
                <c:pt idx="31">
                  <c:v>3.2123E-3</c:v>
                </c:pt>
                <c:pt idx="32">
                  <c:v>3.7108000000000002E-3</c:v>
                </c:pt>
                <c:pt idx="33">
                  <c:v>4.2091999999999997E-3</c:v>
                </c:pt>
                <c:pt idx="34">
                  <c:v>4.7077000000000004E-3</c:v>
                </c:pt>
                <c:pt idx="35">
                  <c:v>5.2062000000000002E-3</c:v>
                </c:pt>
                <c:pt idx="36">
                  <c:v>5.7045999999999998E-3</c:v>
                </c:pt>
                <c:pt idx="37">
                  <c:v>6.2030999999999996E-3</c:v>
                </c:pt>
                <c:pt idx="38">
                  <c:v>6.7015E-3</c:v>
                </c:pt>
                <c:pt idx="39">
                  <c:v>7.1999999999999998E-3</c:v>
                </c:pt>
                <c:pt idx="40">
                  <c:v>1.2185E-2</c:v>
                </c:pt>
                <c:pt idx="41">
                  <c:v>1.7169E-2</c:v>
                </c:pt>
                <c:pt idx="42">
                  <c:v>2.2154E-2</c:v>
                </c:pt>
                <c:pt idx="43">
                  <c:v>2.7137999999999999E-2</c:v>
                </c:pt>
                <c:pt idx="44">
                  <c:v>3.2122999999999999E-2</c:v>
                </c:pt>
                <c:pt idx="45">
                  <c:v>3.7108000000000002E-2</c:v>
                </c:pt>
                <c:pt idx="46">
                  <c:v>4.2091999999999997E-2</c:v>
                </c:pt>
                <c:pt idx="47">
                  <c:v>4.7077000000000001E-2</c:v>
                </c:pt>
                <c:pt idx="48">
                  <c:v>5.2061999999999997E-2</c:v>
                </c:pt>
                <c:pt idx="49">
                  <c:v>5.7045999999999999E-2</c:v>
                </c:pt>
                <c:pt idx="50">
                  <c:v>6.2031000000000003E-2</c:v>
                </c:pt>
                <c:pt idx="51">
                  <c:v>6.7015000000000005E-2</c:v>
                </c:pt>
                <c:pt idx="52">
                  <c:v>7.1999999999999995E-2</c:v>
                </c:pt>
                <c:pt idx="53">
                  <c:v>0.12185</c:v>
                </c:pt>
                <c:pt idx="54">
                  <c:v>0.17169000000000001</c:v>
                </c:pt>
                <c:pt idx="55">
                  <c:v>0.22153999999999999</c:v>
                </c:pt>
                <c:pt idx="56">
                  <c:v>0.27138000000000001</c:v>
                </c:pt>
                <c:pt idx="57">
                  <c:v>0.32123000000000002</c:v>
                </c:pt>
                <c:pt idx="58">
                  <c:v>0.37108000000000002</c:v>
                </c:pt>
                <c:pt idx="59">
                  <c:v>0.42092000000000002</c:v>
                </c:pt>
                <c:pt idx="60">
                  <c:v>0.47077000000000002</c:v>
                </c:pt>
                <c:pt idx="61">
                  <c:v>0.52061999999999997</c:v>
                </c:pt>
                <c:pt idx="62">
                  <c:v>0.57045999999999997</c:v>
                </c:pt>
                <c:pt idx="63">
                  <c:v>0.62031000000000003</c:v>
                </c:pt>
                <c:pt idx="64">
                  <c:v>0.67015000000000002</c:v>
                </c:pt>
                <c:pt idx="65">
                  <c:v>0.72</c:v>
                </c:pt>
                <c:pt idx="66">
                  <c:v>0.73</c:v>
                </c:pt>
                <c:pt idx="67">
                  <c:v>0.74</c:v>
                </c:pt>
                <c:pt idx="68">
                  <c:v>0.75</c:v>
                </c:pt>
                <c:pt idx="69">
                  <c:v>0.76</c:v>
                </c:pt>
                <c:pt idx="70">
                  <c:v>0.77</c:v>
                </c:pt>
                <c:pt idx="71">
                  <c:v>0.78</c:v>
                </c:pt>
                <c:pt idx="72">
                  <c:v>0.79</c:v>
                </c:pt>
                <c:pt idx="73">
                  <c:v>0.8</c:v>
                </c:pt>
                <c:pt idx="74">
                  <c:v>0.81</c:v>
                </c:pt>
                <c:pt idx="75">
                  <c:v>0.82</c:v>
                </c:pt>
                <c:pt idx="76">
                  <c:v>0.83</c:v>
                </c:pt>
                <c:pt idx="77">
                  <c:v>0.84</c:v>
                </c:pt>
                <c:pt idx="78">
                  <c:v>0.85</c:v>
                </c:pt>
                <c:pt idx="79">
                  <c:v>0.86</c:v>
                </c:pt>
                <c:pt idx="80">
                  <c:v>0.87</c:v>
                </c:pt>
                <c:pt idx="81">
                  <c:v>0.88</c:v>
                </c:pt>
                <c:pt idx="82">
                  <c:v>0.89</c:v>
                </c:pt>
                <c:pt idx="83">
                  <c:v>0.9</c:v>
                </c:pt>
                <c:pt idx="84">
                  <c:v>0.91</c:v>
                </c:pt>
                <c:pt idx="85">
                  <c:v>0.92</c:v>
                </c:pt>
                <c:pt idx="86">
                  <c:v>0.93</c:v>
                </c:pt>
                <c:pt idx="87">
                  <c:v>0.94</c:v>
                </c:pt>
                <c:pt idx="88">
                  <c:v>0.95</c:v>
                </c:pt>
                <c:pt idx="89">
                  <c:v>0.96</c:v>
                </c:pt>
                <c:pt idx="90">
                  <c:v>0.97</c:v>
                </c:pt>
                <c:pt idx="91">
                  <c:v>0.98</c:v>
                </c:pt>
                <c:pt idx="92">
                  <c:v>0.99</c:v>
                </c:pt>
                <c:pt idx="93">
                  <c:v>1</c:v>
                </c:pt>
              </c:numCache>
            </c:numRef>
          </c:xVal>
          <c:yVal>
            <c:numRef>
              <c:f>'compiled data'!$E$2:$E$95</c:f>
              <c:numCache>
                <c:formatCode>0.000000</c:formatCode>
                <c:ptCount val="9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-2.5594000000000001</c:v>
                </c:pt>
                <c:pt idx="28">
                  <c:v>-7.7007000000000003</c:v>
                </c:pt>
                <c:pt idx="29">
                  <c:v>-15.401999999999999</c:v>
                </c:pt>
                <c:pt idx="30">
                  <c:v>-26.209</c:v>
                </c:pt>
                <c:pt idx="31">
                  <c:v>-38.274999999999999</c:v>
                </c:pt>
                <c:pt idx="32">
                  <c:v>-49.347999999999999</c:v>
                </c:pt>
                <c:pt idx="33">
                  <c:v>-58.055</c:v>
                </c:pt>
                <c:pt idx="34">
                  <c:v>-63.73</c:v>
                </c:pt>
                <c:pt idx="35">
                  <c:v>-66.861000000000004</c:v>
                </c:pt>
                <c:pt idx="36">
                  <c:v>-69.59</c:v>
                </c:pt>
                <c:pt idx="37">
                  <c:v>-73.739000000000004</c:v>
                </c:pt>
                <c:pt idx="38">
                  <c:v>-80.596000000000004</c:v>
                </c:pt>
                <c:pt idx="39">
                  <c:v>-90.557000000000002</c:v>
                </c:pt>
                <c:pt idx="40">
                  <c:v>-102.95</c:v>
                </c:pt>
                <c:pt idx="41">
                  <c:v>-84.442999999999998</c:v>
                </c:pt>
                <c:pt idx="42">
                  <c:v>-102.25</c:v>
                </c:pt>
                <c:pt idx="43">
                  <c:v>-91.677000000000007</c:v>
                </c:pt>
                <c:pt idx="44">
                  <c:v>-93.484999999999999</c:v>
                </c:pt>
                <c:pt idx="45">
                  <c:v>-98.02</c:v>
                </c:pt>
                <c:pt idx="46">
                  <c:v>-90.231999999999999</c:v>
                </c:pt>
                <c:pt idx="47">
                  <c:v>-98.293999999999997</c:v>
                </c:pt>
                <c:pt idx="48">
                  <c:v>-93.456999999999994</c:v>
                </c:pt>
                <c:pt idx="49">
                  <c:v>-94.525000000000006</c:v>
                </c:pt>
                <c:pt idx="50">
                  <c:v>-95.909000000000006</c:v>
                </c:pt>
                <c:pt idx="51">
                  <c:v>-93.209000000000003</c:v>
                </c:pt>
                <c:pt idx="52">
                  <c:v>-96.072999999999993</c:v>
                </c:pt>
                <c:pt idx="53">
                  <c:v>-93.846000000000004</c:v>
                </c:pt>
                <c:pt idx="54">
                  <c:v>-95.28</c:v>
                </c:pt>
                <c:pt idx="55">
                  <c:v>-94.427999999999997</c:v>
                </c:pt>
                <c:pt idx="56">
                  <c:v>-94.86</c:v>
                </c:pt>
                <c:pt idx="57">
                  <c:v>-94.724999999999994</c:v>
                </c:pt>
                <c:pt idx="58">
                  <c:v>-94.656999999999996</c:v>
                </c:pt>
                <c:pt idx="59">
                  <c:v>-94.858999999999995</c:v>
                </c:pt>
                <c:pt idx="60">
                  <c:v>-94.575000000000003</c:v>
                </c:pt>
                <c:pt idx="61">
                  <c:v>-94.903999999999996</c:v>
                </c:pt>
                <c:pt idx="62">
                  <c:v>-94.555999999999997</c:v>
                </c:pt>
                <c:pt idx="63">
                  <c:v>-94.903999999999996</c:v>
                </c:pt>
                <c:pt idx="64">
                  <c:v>-94.569000000000003</c:v>
                </c:pt>
                <c:pt idx="65">
                  <c:v>-94.882999999999996</c:v>
                </c:pt>
                <c:pt idx="66">
                  <c:v>-94.441999999999993</c:v>
                </c:pt>
                <c:pt idx="67">
                  <c:v>-95.085999999999999</c:v>
                </c:pt>
                <c:pt idx="68">
                  <c:v>-94.367999999999995</c:v>
                </c:pt>
                <c:pt idx="69">
                  <c:v>-95.066999999999993</c:v>
                </c:pt>
                <c:pt idx="70">
                  <c:v>-94.447999999999993</c:v>
                </c:pt>
                <c:pt idx="71">
                  <c:v>-94.953999999999994</c:v>
                </c:pt>
                <c:pt idx="72">
                  <c:v>-94.572999999999993</c:v>
                </c:pt>
                <c:pt idx="73">
                  <c:v>-94.832999999999998</c:v>
                </c:pt>
                <c:pt idx="74">
                  <c:v>-94.679000000000002</c:v>
                </c:pt>
                <c:pt idx="75">
                  <c:v>-94.745999999999995</c:v>
                </c:pt>
                <c:pt idx="76">
                  <c:v>-94.744</c:v>
                </c:pt>
                <c:pt idx="77">
                  <c:v>-94.703000000000003</c:v>
                </c:pt>
                <c:pt idx="78">
                  <c:v>-94.769000000000005</c:v>
                </c:pt>
                <c:pt idx="79">
                  <c:v>-94.692999999999998</c:v>
                </c:pt>
                <c:pt idx="80">
                  <c:v>-94.768000000000001</c:v>
                </c:pt>
                <c:pt idx="81">
                  <c:v>-94.700999999999993</c:v>
                </c:pt>
                <c:pt idx="82">
                  <c:v>-94.756</c:v>
                </c:pt>
                <c:pt idx="83">
                  <c:v>-94.715000000000003</c:v>
                </c:pt>
                <c:pt idx="84">
                  <c:v>-94.742000000000004</c:v>
                </c:pt>
                <c:pt idx="85">
                  <c:v>-94.727000000000004</c:v>
                </c:pt>
                <c:pt idx="86">
                  <c:v>-94.733000000000004</c:v>
                </c:pt>
                <c:pt idx="87">
                  <c:v>-94.733999999999995</c:v>
                </c:pt>
                <c:pt idx="88">
                  <c:v>-94.727999999999994</c:v>
                </c:pt>
                <c:pt idx="89">
                  <c:v>-94.736000000000004</c:v>
                </c:pt>
                <c:pt idx="90">
                  <c:v>-94.727000000000004</c:v>
                </c:pt>
                <c:pt idx="91">
                  <c:v>-94.736000000000004</c:v>
                </c:pt>
                <c:pt idx="92">
                  <c:v>-94.727999999999994</c:v>
                </c:pt>
                <c:pt idx="93">
                  <c:v>-94.734999999999999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A8-4DE1-9C61-07FE0C7F3DF6}"/>
            </c:ext>
          </c:extLst>
        </c:ser>
        <c:ser>
          <c:idx val="3"/>
          <c:order val="3"/>
          <c:tx>
            <c:strRef>
              <c:f>'compiled data'!$F$1</c:f>
              <c:strCache>
                <c:ptCount val="1"/>
                <c:pt idx="0">
                  <c:v>Disp rise Temp 0.072 [µm]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'compiled data'!$B$2:$B$95</c:f>
              <c:numCache>
                <c:formatCode>0.000000</c:formatCode>
                <c:ptCount val="94"/>
                <c:pt idx="0">
                  <c:v>5.1429000000000003E-6</c:v>
                </c:pt>
                <c:pt idx="1">
                  <c:v>1.0285999999999999E-5</c:v>
                </c:pt>
                <c:pt idx="2">
                  <c:v>1.5429000000000001E-5</c:v>
                </c:pt>
                <c:pt idx="3">
                  <c:v>2.0571E-5</c:v>
                </c:pt>
                <c:pt idx="4">
                  <c:v>2.5714000000000001E-5</c:v>
                </c:pt>
                <c:pt idx="5">
                  <c:v>3.0857E-5</c:v>
                </c:pt>
                <c:pt idx="6">
                  <c:v>3.6000000000000001E-5</c:v>
                </c:pt>
                <c:pt idx="7">
                  <c:v>4.1143000000000002E-5</c:v>
                </c:pt>
                <c:pt idx="8">
                  <c:v>4.6285999999999997E-5</c:v>
                </c:pt>
                <c:pt idx="9">
                  <c:v>5.1428999999999998E-5</c:v>
                </c:pt>
                <c:pt idx="10">
                  <c:v>5.6570999999999998E-5</c:v>
                </c:pt>
                <c:pt idx="11">
                  <c:v>6.1713999999999999E-5</c:v>
                </c:pt>
                <c:pt idx="12">
                  <c:v>6.6857E-5</c:v>
                </c:pt>
                <c:pt idx="13">
                  <c:v>7.2000000000000002E-5</c:v>
                </c:pt>
                <c:pt idx="14">
                  <c:v>1.2184999999999999E-4</c:v>
                </c:pt>
                <c:pt idx="15">
                  <c:v>1.7169E-4</c:v>
                </c:pt>
                <c:pt idx="16">
                  <c:v>2.2154E-4</c:v>
                </c:pt>
                <c:pt idx="17">
                  <c:v>2.7137999999999999E-4</c:v>
                </c:pt>
                <c:pt idx="18">
                  <c:v>3.2122999999999999E-4</c:v>
                </c:pt>
                <c:pt idx="19">
                  <c:v>3.7107999999999998E-4</c:v>
                </c:pt>
                <c:pt idx="20">
                  <c:v>4.2091999999999997E-4</c:v>
                </c:pt>
                <c:pt idx="21">
                  <c:v>4.7077000000000002E-4</c:v>
                </c:pt>
                <c:pt idx="22">
                  <c:v>5.2061999999999996E-4</c:v>
                </c:pt>
                <c:pt idx="23">
                  <c:v>5.7045999999999996E-4</c:v>
                </c:pt>
                <c:pt idx="24">
                  <c:v>6.2031E-4</c:v>
                </c:pt>
                <c:pt idx="25">
                  <c:v>6.7015E-4</c:v>
                </c:pt>
                <c:pt idx="26">
                  <c:v>7.2000000000000005E-4</c:v>
                </c:pt>
                <c:pt idx="27">
                  <c:v>1.2185E-3</c:v>
                </c:pt>
                <c:pt idx="28">
                  <c:v>1.7168999999999999E-3</c:v>
                </c:pt>
                <c:pt idx="29">
                  <c:v>2.2154000000000002E-3</c:v>
                </c:pt>
                <c:pt idx="30">
                  <c:v>2.7138000000000002E-3</c:v>
                </c:pt>
                <c:pt idx="31">
                  <c:v>3.2123E-3</c:v>
                </c:pt>
                <c:pt idx="32">
                  <c:v>3.7108000000000002E-3</c:v>
                </c:pt>
                <c:pt idx="33">
                  <c:v>4.2091999999999997E-3</c:v>
                </c:pt>
                <c:pt idx="34">
                  <c:v>4.7077000000000004E-3</c:v>
                </c:pt>
                <c:pt idx="35">
                  <c:v>5.2062000000000002E-3</c:v>
                </c:pt>
                <c:pt idx="36">
                  <c:v>5.7045999999999998E-3</c:v>
                </c:pt>
                <c:pt idx="37">
                  <c:v>6.2030999999999996E-3</c:v>
                </c:pt>
                <c:pt idx="38">
                  <c:v>6.7015E-3</c:v>
                </c:pt>
                <c:pt idx="39">
                  <c:v>7.1999999999999998E-3</c:v>
                </c:pt>
                <c:pt idx="40">
                  <c:v>1.2185E-2</c:v>
                </c:pt>
                <c:pt idx="41">
                  <c:v>1.7169E-2</c:v>
                </c:pt>
                <c:pt idx="42">
                  <c:v>2.2154E-2</c:v>
                </c:pt>
                <c:pt idx="43">
                  <c:v>2.7137999999999999E-2</c:v>
                </c:pt>
                <c:pt idx="44">
                  <c:v>3.2122999999999999E-2</c:v>
                </c:pt>
                <c:pt idx="45">
                  <c:v>3.7108000000000002E-2</c:v>
                </c:pt>
                <c:pt idx="46">
                  <c:v>4.2091999999999997E-2</c:v>
                </c:pt>
                <c:pt idx="47">
                  <c:v>4.7077000000000001E-2</c:v>
                </c:pt>
                <c:pt idx="48">
                  <c:v>5.2061999999999997E-2</c:v>
                </c:pt>
                <c:pt idx="49">
                  <c:v>5.7045999999999999E-2</c:v>
                </c:pt>
                <c:pt idx="50">
                  <c:v>6.2031000000000003E-2</c:v>
                </c:pt>
                <c:pt idx="51">
                  <c:v>6.7015000000000005E-2</c:v>
                </c:pt>
                <c:pt idx="52">
                  <c:v>7.1999999999999995E-2</c:v>
                </c:pt>
                <c:pt idx="53">
                  <c:v>0.12185</c:v>
                </c:pt>
                <c:pt idx="54">
                  <c:v>0.17169000000000001</c:v>
                </c:pt>
                <c:pt idx="55">
                  <c:v>0.22153999999999999</c:v>
                </c:pt>
                <c:pt idx="56">
                  <c:v>0.27138000000000001</c:v>
                </c:pt>
                <c:pt idx="57">
                  <c:v>0.32123000000000002</c:v>
                </c:pt>
                <c:pt idx="58">
                  <c:v>0.37108000000000002</c:v>
                </c:pt>
                <c:pt idx="59">
                  <c:v>0.42092000000000002</c:v>
                </c:pt>
                <c:pt idx="60">
                  <c:v>0.47077000000000002</c:v>
                </c:pt>
                <c:pt idx="61">
                  <c:v>0.52061999999999997</c:v>
                </c:pt>
                <c:pt idx="62">
                  <c:v>0.57045999999999997</c:v>
                </c:pt>
                <c:pt idx="63">
                  <c:v>0.62031000000000003</c:v>
                </c:pt>
                <c:pt idx="64">
                  <c:v>0.67015000000000002</c:v>
                </c:pt>
                <c:pt idx="65">
                  <c:v>0.72</c:v>
                </c:pt>
                <c:pt idx="66">
                  <c:v>0.73</c:v>
                </c:pt>
                <c:pt idx="67">
                  <c:v>0.74</c:v>
                </c:pt>
                <c:pt idx="68">
                  <c:v>0.75</c:v>
                </c:pt>
                <c:pt idx="69">
                  <c:v>0.76</c:v>
                </c:pt>
                <c:pt idx="70">
                  <c:v>0.77</c:v>
                </c:pt>
                <c:pt idx="71">
                  <c:v>0.78</c:v>
                </c:pt>
                <c:pt idx="72">
                  <c:v>0.79</c:v>
                </c:pt>
                <c:pt idx="73">
                  <c:v>0.8</c:v>
                </c:pt>
                <c:pt idx="74">
                  <c:v>0.81</c:v>
                </c:pt>
                <c:pt idx="75">
                  <c:v>0.82</c:v>
                </c:pt>
                <c:pt idx="76">
                  <c:v>0.83</c:v>
                </c:pt>
                <c:pt idx="77">
                  <c:v>0.84</c:v>
                </c:pt>
                <c:pt idx="78">
                  <c:v>0.85</c:v>
                </c:pt>
                <c:pt idx="79">
                  <c:v>0.86</c:v>
                </c:pt>
                <c:pt idx="80">
                  <c:v>0.87</c:v>
                </c:pt>
                <c:pt idx="81">
                  <c:v>0.88</c:v>
                </c:pt>
                <c:pt idx="82">
                  <c:v>0.89</c:v>
                </c:pt>
                <c:pt idx="83">
                  <c:v>0.9</c:v>
                </c:pt>
                <c:pt idx="84">
                  <c:v>0.91</c:v>
                </c:pt>
                <c:pt idx="85">
                  <c:v>0.92</c:v>
                </c:pt>
                <c:pt idx="86">
                  <c:v>0.93</c:v>
                </c:pt>
                <c:pt idx="87">
                  <c:v>0.94</c:v>
                </c:pt>
                <c:pt idx="88">
                  <c:v>0.95</c:v>
                </c:pt>
                <c:pt idx="89">
                  <c:v>0.96</c:v>
                </c:pt>
                <c:pt idx="90">
                  <c:v>0.97</c:v>
                </c:pt>
                <c:pt idx="91">
                  <c:v>0.98</c:v>
                </c:pt>
                <c:pt idx="92">
                  <c:v>0.99</c:v>
                </c:pt>
                <c:pt idx="93">
                  <c:v>1</c:v>
                </c:pt>
              </c:numCache>
            </c:numRef>
          </c:xVal>
          <c:yVal>
            <c:numRef>
              <c:f>'compiled data'!$F$2:$F$95</c:f>
              <c:numCache>
                <c:formatCode>0.000000</c:formatCode>
                <c:ptCount val="9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-6.9507000000000003</c:v>
                </c:pt>
                <c:pt idx="41">
                  <c:v>-15.109</c:v>
                </c:pt>
                <c:pt idx="42">
                  <c:v>-21.334</c:v>
                </c:pt>
                <c:pt idx="43">
                  <c:v>-29.440999999999999</c:v>
                </c:pt>
                <c:pt idx="44">
                  <c:v>-36.347000000000001</c:v>
                </c:pt>
                <c:pt idx="45">
                  <c:v>-43.564</c:v>
                </c:pt>
                <c:pt idx="46">
                  <c:v>-51.220999999999997</c:v>
                </c:pt>
                <c:pt idx="47">
                  <c:v>-58.045000000000002</c:v>
                </c:pt>
                <c:pt idx="48">
                  <c:v>-65.710999999999999</c:v>
                </c:pt>
                <c:pt idx="49">
                  <c:v>-72.816000000000003</c:v>
                </c:pt>
                <c:pt idx="50">
                  <c:v>-80.09</c:v>
                </c:pt>
                <c:pt idx="51">
                  <c:v>-87.543000000000006</c:v>
                </c:pt>
                <c:pt idx="52">
                  <c:v>-94.623999999999995</c:v>
                </c:pt>
                <c:pt idx="53">
                  <c:v>-94.823999999999998</c:v>
                </c:pt>
                <c:pt idx="54">
                  <c:v>-94.638000000000005</c:v>
                </c:pt>
                <c:pt idx="55">
                  <c:v>-94.822000000000003</c:v>
                </c:pt>
                <c:pt idx="56">
                  <c:v>-94.646000000000001</c:v>
                </c:pt>
                <c:pt idx="57">
                  <c:v>-94.811000000000007</c:v>
                </c:pt>
                <c:pt idx="58">
                  <c:v>-94.66</c:v>
                </c:pt>
                <c:pt idx="59">
                  <c:v>-94.796000000000006</c:v>
                </c:pt>
                <c:pt idx="60">
                  <c:v>-94.674000000000007</c:v>
                </c:pt>
                <c:pt idx="61">
                  <c:v>-94.781999999999996</c:v>
                </c:pt>
                <c:pt idx="62">
                  <c:v>-94.688000000000002</c:v>
                </c:pt>
                <c:pt idx="63">
                  <c:v>-94.77</c:v>
                </c:pt>
                <c:pt idx="64">
                  <c:v>-94.698999999999998</c:v>
                </c:pt>
                <c:pt idx="65">
                  <c:v>-94.76</c:v>
                </c:pt>
                <c:pt idx="66">
                  <c:v>-94.686000000000007</c:v>
                </c:pt>
                <c:pt idx="67">
                  <c:v>-94.784000000000006</c:v>
                </c:pt>
                <c:pt idx="68">
                  <c:v>-94.679000000000002</c:v>
                </c:pt>
                <c:pt idx="69">
                  <c:v>-94.778999999999996</c:v>
                </c:pt>
                <c:pt idx="70">
                  <c:v>-94.692999999999998</c:v>
                </c:pt>
                <c:pt idx="71">
                  <c:v>-94.762</c:v>
                </c:pt>
                <c:pt idx="72">
                  <c:v>-94.710999999999999</c:v>
                </c:pt>
                <c:pt idx="73">
                  <c:v>-94.744</c:v>
                </c:pt>
                <c:pt idx="74">
                  <c:v>-94.725999999999999</c:v>
                </c:pt>
                <c:pt idx="75">
                  <c:v>-94.731999999999999</c:v>
                </c:pt>
                <c:pt idx="76">
                  <c:v>-94.734999999999999</c:v>
                </c:pt>
                <c:pt idx="77">
                  <c:v>-94.727000000000004</c:v>
                </c:pt>
                <c:pt idx="78">
                  <c:v>-94.738</c:v>
                </c:pt>
                <c:pt idx="79">
                  <c:v>-94.725999999999999</c:v>
                </c:pt>
                <c:pt idx="80">
                  <c:v>-94.736999999999995</c:v>
                </c:pt>
                <c:pt idx="81">
                  <c:v>-94.727000000000004</c:v>
                </c:pt>
                <c:pt idx="82">
                  <c:v>-94.734999999999999</c:v>
                </c:pt>
                <c:pt idx="83">
                  <c:v>-94.728999999999999</c:v>
                </c:pt>
                <c:pt idx="84">
                  <c:v>-94.733000000000004</c:v>
                </c:pt>
                <c:pt idx="85">
                  <c:v>-94.730999999999995</c:v>
                </c:pt>
                <c:pt idx="86">
                  <c:v>-94.731999999999999</c:v>
                </c:pt>
                <c:pt idx="87">
                  <c:v>-94.731999999999999</c:v>
                </c:pt>
                <c:pt idx="88">
                  <c:v>-94.730999999999995</c:v>
                </c:pt>
                <c:pt idx="89">
                  <c:v>-94.731999999999999</c:v>
                </c:pt>
                <c:pt idx="90">
                  <c:v>-94.730999999999995</c:v>
                </c:pt>
                <c:pt idx="91">
                  <c:v>-94.731999999999999</c:v>
                </c:pt>
                <c:pt idx="92">
                  <c:v>-94.730999999999995</c:v>
                </c:pt>
                <c:pt idx="93">
                  <c:v>-94.731999999999999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9A8-4DE1-9C61-07FE0C7F3DF6}"/>
            </c:ext>
          </c:extLst>
        </c:ser>
        <c:ser>
          <c:idx val="4"/>
          <c:order val="4"/>
          <c:tx>
            <c:strRef>
              <c:f>'compiled data'!$G$1</c:f>
              <c:strCache>
                <c:ptCount val="1"/>
                <c:pt idx="0">
                  <c:v>Disp Rise Time 0.72 [µm]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'compiled data'!$B$2:$B$95</c:f>
              <c:numCache>
                <c:formatCode>0.000000</c:formatCode>
                <c:ptCount val="94"/>
                <c:pt idx="0">
                  <c:v>5.1429000000000003E-6</c:v>
                </c:pt>
                <c:pt idx="1">
                  <c:v>1.0285999999999999E-5</c:v>
                </c:pt>
                <c:pt idx="2">
                  <c:v>1.5429000000000001E-5</c:v>
                </c:pt>
                <c:pt idx="3">
                  <c:v>2.0571E-5</c:v>
                </c:pt>
                <c:pt idx="4">
                  <c:v>2.5714000000000001E-5</c:v>
                </c:pt>
                <c:pt idx="5">
                  <c:v>3.0857E-5</c:v>
                </c:pt>
                <c:pt idx="6">
                  <c:v>3.6000000000000001E-5</c:v>
                </c:pt>
                <c:pt idx="7">
                  <c:v>4.1143000000000002E-5</c:v>
                </c:pt>
                <c:pt idx="8">
                  <c:v>4.6285999999999997E-5</c:v>
                </c:pt>
                <c:pt idx="9">
                  <c:v>5.1428999999999998E-5</c:v>
                </c:pt>
                <c:pt idx="10">
                  <c:v>5.6570999999999998E-5</c:v>
                </c:pt>
                <c:pt idx="11">
                  <c:v>6.1713999999999999E-5</c:v>
                </c:pt>
                <c:pt idx="12">
                  <c:v>6.6857E-5</c:v>
                </c:pt>
                <c:pt idx="13">
                  <c:v>7.2000000000000002E-5</c:v>
                </c:pt>
                <c:pt idx="14">
                  <c:v>1.2184999999999999E-4</c:v>
                </c:pt>
                <c:pt idx="15">
                  <c:v>1.7169E-4</c:v>
                </c:pt>
                <c:pt idx="16">
                  <c:v>2.2154E-4</c:v>
                </c:pt>
                <c:pt idx="17">
                  <c:v>2.7137999999999999E-4</c:v>
                </c:pt>
                <c:pt idx="18">
                  <c:v>3.2122999999999999E-4</c:v>
                </c:pt>
                <c:pt idx="19">
                  <c:v>3.7107999999999998E-4</c:v>
                </c:pt>
                <c:pt idx="20">
                  <c:v>4.2091999999999997E-4</c:v>
                </c:pt>
                <c:pt idx="21">
                  <c:v>4.7077000000000002E-4</c:v>
                </c:pt>
                <c:pt idx="22">
                  <c:v>5.2061999999999996E-4</c:v>
                </c:pt>
                <c:pt idx="23">
                  <c:v>5.7045999999999996E-4</c:v>
                </c:pt>
                <c:pt idx="24">
                  <c:v>6.2031E-4</c:v>
                </c:pt>
                <c:pt idx="25">
                  <c:v>6.7015E-4</c:v>
                </c:pt>
                <c:pt idx="26">
                  <c:v>7.2000000000000005E-4</c:v>
                </c:pt>
                <c:pt idx="27">
                  <c:v>1.2185E-3</c:v>
                </c:pt>
                <c:pt idx="28">
                  <c:v>1.7168999999999999E-3</c:v>
                </c:pt>
                <c:pt idx="29">
                  <c:v>2.2154000000000002E-3</c:v>
                </c:pt>
                <c:pt idx="30">
                  <c:v>2.7138000000000002E-3</c:v>
                </c:pt>
                <c:pt idx="31">
                  <c:v>3.2123E-3</c:v>
                </c:pt>
                <c:pt idx="32">
                  <c:v>3.7108000000000002E-3</c:v>
                </c:pt>
                <c:pt idx="33">
                  <c:v>4.2091999999999997E-3</c:v>
                </c:pt>
                <c:pt idx="34">
                  <c:v>4.7077000000000004E-3</c:v>
                </c:pt>
                <c:pt idx="35">
                  <c:v>5.2062000000000002E-3</c:v>
                </c:pt>
                <c:pt idx="36">
                  <c:v>5.7045999999999998E-3</c:v>
                </c:pt>
                <c:pt idx="37">
                  <c:v>6.2030999999999996E-3</c:v>
                </c:pt>
                <c:pt idx="38">
                  <c:v>6.7015E-3</c:v>
                </c:pt>
                <c:pt idx="39">
                  <c:v>7.1999999999999998E-3</c:v>
                </c:pt>
                <c:pt idx="40">
                  <c:v>1.2185E-2</c:v>
                </c:pt>
                <c:pt idx="41">
                  <c:v>1.7169E-2</c:v>
                </c:pt>
                <c:pt idx="42">
                  <c:v>2.2154E-2</c:v>
                </c:pt>
                <c:pt idx="43">
                  <c:v>2.7137999999999999E-2</c:v>
                </c:pt>
                <c:pt idx="44">
                  <c:v>3.2122999999999999E-2</c:v>
                </c:pt>
                <c:pt idx="45">
                  <c:v>3.7108000000000002E-2</c:v>
                </c:pt>
                <c:pt idx="46">
                  <c:v>4.2091999999999997E-2</c:v>
                </c:pt>
                <c:pt idx="47">
                  <c:v>4.7077000000000001E-2</c:v>
                </c:pt>
                <c:pt idx="48">
                  <c:v>5.2061999999999997E-2</c:v>
                </c:pt>
                <c:pt idx="49">
                  <c:v>5.7045999999999999E-2</c:v>
                </c:pt>
                <c:pt idx="50">
                  <c:v>6.2031000000000003E-2</c:v>
                </c:pt>
                <c:pt idx="51">
                  <c:v>6.7015000000000005E-2</c:v>
                </c:pt>
                <c:pt idx="52">
                  <c:v>7.1999999999999995E-2</c:v>
                </c:pt>
                <c:pt idx="53">
                  <c:v>0.12185</c:v>
                </c:pt>
                <c:pt idx="54">
                  <c:v>0.17169000000000001</c:v>
                </c:pt>
                <c:pt idx="55">
                  <c:v>0.22153999999999999</c:v>
                </c:pt>
                <c:pt idx="56">
                  <c:v>0.27138000000000001</c:v>
                </c:pt>
                <c:pt idx="57">
                  <c:v>0.32123000000000002</c:v>
                </c:pt>
                <c:pt idx="58">
                  <c:v>0.37108000000000002</c:v>
                </c:pt>
                <c:pt idx="59">
                  <c:v>0.42092000000000002</c:v>
                </c:pt>
                <c:pt idx="60">
                  <c:v>0.47077000000000002</c:v>
                </c:pt>
                <c:pt idx="61">
                  <c:v>0.52061999999999997</c:v>
                </c:pt>
                <c:pt idx="62">
                  <c:v>0.57045999999999997</c:v>
                </c:pt>
                <c:pt idx="63">
                  <c:v>0.62031000000000003</c:v>
                </c:pt>
                <c:pt idx="64">
                  <c:v>0.67015000000000002</c:v>
                </c:pt>
                <c:pt idx="65">
                  <c:v>0.72</c:v>
                </c:pt>
                <c:pt idx="66">
                  <c:v>0.73</c:v>
                </c:pt>
                <c:pt idx="67">
                  <c:v>0.74</c:v>
                </c:pt>
                <c:pt idx="68">
                  <c:v>0.75</c:v>
                </c:pt>
                <c:pt idx="69">
                  <c:v>0.76</c:v>
                </c:pt>
                <c:pt idx="70">
                  <c:v>0.77</c:v>
                </c:pt>
                <c:pt idx="71">
                  <c:v>0.78</c:v>
                </c:pt>
                <c:pt idx="72">
                  <c:v>0.79</c:v>
                </c:pt>
                <c:pt idx="73">
                  <c:v>0.8</c:v>
                </c:pt>
                <c:pt idx="74">
                  <c:v>0.81</c:v>
                </c:pt>
                <c:pt idx="75">
                  <c:v>0.82</c:v>
                </c:pt>
                <c:pt idx="76">
                  <c:v>0.83</c:v>
                </c:pt>
                <c:pt idx="77">
                  <c:v>0.84</c:v>
                </c:pt>
                <c:pt idx="78">
                  <c:v>0.85</c:v>
                </c:pt>
                <c:pt idx="79">
                  <c:v>0.86</c:v>
                </c:pt>
                <c:pt idx="80">
                  <c:v>0.87</c:v>
                </c:pt>
                <c:pt idx="81">
                  <c:v>0.88</c:v>
                </c:pt>
                <c:pt idx="82">
                  <c:v>0.89</c:v>
                </c:pt>
                <c:pt idx="83">
                  <c:v>0.9</c:v>
                </c:pt>
                <c:pt idx="84">
                  <c:v>0.91</c:v>
                </c:pt>
                <c:pt idx="85">
                  <c:v>0.92</c:v>
                </c:pt>
                <c:pt idx="86">
                  <c:v>0.93</c:v>
                </c:pt>
                <c:pt idx="87">
                  <c:v>0.94</c:v>
                </c:pt>
                <c:pt idx="88">
                  <c:v>0.95</c:v>
                </c:pt>
                <c:pt idx="89">
                  <c:v>0.96</c:v>
                </c:pt>
                <c:pt idx="90">
                  <c:v>0.97</c:v>
                </c:pt>
                <c:pt idx="91">
                  <c:v>0.98</c:v>
                </c:pt>
                <c:pt idx="92">
                  <c:v>0.99</c:v>
                </c:pt>
                <c:pt idx="93">
                  <c:v>1</c:v>
                </c:pt>
              </c:numCache>
            </c:numRef>
          </c:xVal>
          <c:yVal>
            <c:numRef>
              <c:f>'compiled data'!$G$2:$G$95</c:f>
              <c:numCache>
                <c:formatCode>0.000000</c:formatCode>
                <c:ptCount val="9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-7.2767999999999997</c:v>
                </c:pt>
                <c:pt idx="54">
                  <c:v>-14.569000000000001</c:v>
                </c:pt>
                <c:pt idx="55">
                  <c:v>-21.835999999999999</c:v>
                </c:pt>
                <c:pt idx="56">
                  <c:v>-29.137</c:v>
                </c:pt>
                <c:pt idx="57">
                  <c:v>-36.402999999999999</c:v>
                </c:pt>
                <c:pt idx="58">
                  <c:v>-43.707999999999998</c:v>
                </c:pt>
                <c:pt idx="59">
                  <c:v>-50.976999999999997</c:v>
                </c:pt>
                <c:pt idx="60">
                  <c:v>-58.281999999999996</c:v>
                </c:pt>
                <c:pt idx="61">
                  <c:v>-65.555999999999997</c:v>
                </c:pt>
                <c:pt idx="62">
                  <c:v>-72.861000000000004</c:v>
                </c:pt>
                <c:pt idx="63">
                  <c:v>-80.138999999999996</c:v>
                </c:pt>
                <c:pt idx="64">
                  <c:v>-87.442999999999998</c:v>
                </c:pt>
                <c:pt idx="65">
                  <c:v>-94.727000000000004</c:v>
                </c:pt>
                <c:pt idx="66">
                  <c:v>-94.754999999999995</c:v>
                </c:pt>
                <c:pt idx="67">
                  <c:v>-94.697000000000003</c:v>
                </c:pt>
                <c:pt idx="68">
                  <c:v>-94.77</c:v>
                </c:pt>
                <c:pt idx="69">
                  <c:v>-94.694000000000003</c:v>
                </c:pt>
                <c:pt idx="70">
                  <c:v>-94.765000000000001</c:v>
                </c:pt>
                <c:pt idx="71">
                  <c:v>-94.704999999999998</c:v>
                </c:pt>
                <c:pt idx="72">
                  <c:v>-94.751999999999995</c:v>
                </c:pt>
                <c:pt idx="73">
                  <c:v>-94.718000000000004</c:v>
                </c:pt>
                <c:pt idx="74">
                  <c:v>-94.74</c:v>
                </c:pt>
                <c:pt idx="75">
                  <c:v>-94.727999999999994</c:v>
                </c:pt>
                <c:pt idx="76">
                  <c:v>-94.731999999999999</c:v>
                </c:pt>
                <c:pt idx="77">
                  <c:v>-94.733999999999995</c:v>
                </c:pt>
                <c:pt idx="78">
                  <c:v>-94.727999999999994</c:v>
                </c:pt>
                <c:pt idx="79">
                  <c:v>-94.736000000000004</c:v>
                </c:pt>
                <c:pt idx="80">
                  <c:v>-94.727999999999994</c:v>
                </c:pt>
                <c:pt idx="81">
                  <c:v>-94.734999999999999</c:v>
                </c:pt>
                <c:pt idx="82">
                  <c:v>-94.728999999999999</c:v>
                </c:pt>
                <c:pt idx="83">
                  <c:v>-94.733999999999995</c:v>
                </c:pt>
                <c:pt idx="84">
                  <c:v>-94.73</c:v>
                </c:pt>
                <c:pt idx="85">
                  <c:v>-94.733000000000004</c:v>
                </c:pt>
                <c:pt idx="86">
                  <c:v>-94.730999999999995</c:v>
                </c:pt>
                <c:pt idx="87">
                  <c:v>-94.731999999999999</c:v>
                </c:pt>
                <c:pt idx="88">
                  <c:v>-94.731999999999999</c:v>
                </c:pt>
                <c:pt idx="89">
                  <c:v>-94.730999999999995</c:v>
                </c:pt>
                <c:pt idx="90">
                  <c:v>-94.731999999999999</c:v>
                </c:pt>
                <c:pt idx="91">
                  <c:v>-94.730999999999995</c:v>
                </c:pt>
                <c:pt idx="92">
                  <c:v>-94.731999999999999</c:v>
                </c:pt>
                <c:pt idx="93">
                  <c:v>-94.730999999999995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9A8-4DE1-9C61-07FE0C7F3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7302512"/>
        <c:axId val="247303296"/>
      </c:scatterChart>
      <c:valAx>
        <c:axId val="247302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303296"/>
        <c:crosses val="autoZero"/>
        <c:crossBetween val="midCat"/>
      </c:valAx>
      <c:valAx>
        <c:axId val="24730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3025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Thermal Actuation Rise</a:t>
            </a:r>
            <a:r>
              <a:rPr lang="en-GB" baseline="0"/>
              <a:t> Times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'thermal 300c 12sec rise'!$C$1</c:f>
              <c:strCache>
                <c:ptCount val="1"/>
                <c:pt idx="0">
                  <c:v>Maximum Disp at 300c [µm]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'thermal 300c 12sec rise'!$B$2:$B$201</c:f>
              <c:numCache>
                <c:formatCode>General</c:formatCode>
                <c:ptCount val="20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8.1999999999999993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8.6999999999999993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9.1999999999999993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9.6999999999999993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</c:numCache>
            </c:numRef>
          </c:xVal>
          <c:yVal>
            <c:numRef>
              <c:f>'thermal 300c 12sec rise'!$C$2:$C$201</c:f>
              <c:numCache>
                <c:formatCode>General</c:formatCode>
                <c:ptCount val="200"/>
                <c:pt idx="0">
                  <c:v>0.11852</c:v>
                </c:pt>
                <c:pt idx="1">
                  <c:v>0.26956999999999998</c:v>
                </c:pt>
                <c:pt idx="2">
                  <c:v>0.45145000000000002</c:v>
                </c:pt>
                <c:pt idx="3">
                  <c:v>0.66081999999999996</c:v>
                </c:pt>
                <c:pt idx="4">
                  <c:v>0.89495999999999998</c:v>
                </c:pt>
                <c:pt idx="5">
                  <c:v>1.1525000000000001</c:v>
                </c:pt>
                <c:pt idx="6">
                  <c:v>1.4317</c:v>
                </c:pt>
                <c:pt idx="7">
                  <c:v>1.7317</c:v>
                </c:pt>
                <c:pt idx="8">
                  <c:v>2.0510999999999999</c:v>
                </c:pt>
                <c:pt idx="9">
                  <c:v>2.3895</c:v>
                </c:pt>
                <c:pt idx="10">
                  <c:v>2.7458999999999998</c:v>
                </c:pt>
                <c:pt idx="11">
                  <c:v>3.1198999999999999</c:v>
                </c:pt>
                <c:pt idx="12">
                  <c:v>3.5106000000000002</c:v>
                </c:pt>
                <c:pt idx="13">
                  <c:v>3.9178000000000002</c:v>
                </c:pt>
                <c:pt idx="14">
                  <c:v>4.3407999999999998</c:v>
                </c:pt>
                <c:pt idx="15">
                  <c:v>4.7793999999999999</c:v>
                </c:pt>
                <c:pt idx="16">
                  <c:v>5.2328999999999999</c:v>
                </c:pt>
                <c:pt idx="17">
                  <c:v>5.7009999999999996</c:v>
                </c:pt>
                <c:pt idx="18">
                  <c:v>6.1833</c:v>
                </c:pt>
                <c:pt idx="19">
                  <c:v>6.6795</c:v>
                </c:pt>
                <c:pt idx="20">
                  <c:v>7.1891999999999996</c:v>
                </c:pt>
                <c:pt idx="21">
                  <c:v>7.7119999999999997</c:v>
                </c:pt>
                <c:pt idx="22">
                  <c:v>8.2476000000000003</c:v>
                </c:pt>
                <c:pt idx="23">
                  <c:v>8.7957000000000001</c:v>
                </c:pt>
                <c:pt idx="24">
                  <c:v>9.3559000000000001</c:v>
                </c:pt>
                <c:pt idx="25">
                  <c:v>9.9280000000000008</c:v>
                </c:pt>
                <c:pt idx="26">
                  <c:v>10.512</c:v>
                </c:pt>
                <c:pt idx="27">
                  <c:v>11.106999999999999</c:v>
                </c:pt>
                <c:pt idx="28">
                  <c:v>11.712</c:v>
                </c:pt>
                <c:pt idx="29">
                  <c:v>12.329000000000001</c:v>
                </c:pt>
                <c:pt idx="30">
                  <c:v>12.956</c:v>
                </c:pt>
                <c:pt idx="31">
                  <c:v>13.593</c:v>
                </c:pt>
                <c:pt idx="32">
                  <c:v>14.24</c:v>
                </c:pt>
                <c:pt idx="33">
                  <c:v>14.897</c:v>
                </c:pt>
                <c:pt idx="34">
                  <c:v>15.563000000000001</c:v>
                </c:pt>
                <c:pt idx="35">
                  <c:v>16.239000000000001</c:v>
                </c:pt>
                <c:pt idx="36">
                  <c:v>16.922999999999998</c:v>
                </c:pt>
                <c:pt idx="37">
                  <c:v>17.616</c:v>
                </c:pt>
                <c:pt idx="38">
                  <c:v>18.318000000000001</c:v>
                </c:pt>
                <c:pt idx="39">
                  <c:v>19.027999999999999</c:v>
                </c:pt>
                <c:pt idx="40">
                  <c:v>19.745999999999999</c:v>
                </c:pt>
                <c:pt idx="41">
                  <c:v>20.472000000000001</c:v>
                </c:pt>
                <c:pt idx="42">
                  <c:v>21.204999999999998</c:v>
                </c:pt>
                <c:pt idx="43">
                  <c:v>21.946000000000002</c:v>
                </c:pt>
                <c:pt idx="44">
                  <c:v>22.695</c:v>
                </c:pt>
                <c:pt idx="45">
                  <c:v>23.45</c:v>
                </c:pt>
                <c:pt idx="46">
                  <c:v>24.213000000000001</c:v>
                </c:pt>
                <c:pt idx="47">
                  <c:v>24.981999999999999</c:v>
                </c:pt>
                <c:pt idx="48">
                  <c:v>25.757999999999999</c:v>
                </c:pt>
                <c:pt idx="49">
                  <c:v>26.54</c:v>
                </c:pt>
                <c:pt idx="50">
                  <c:v>27.329000000000001</c:v>
                </c:pt>
                <c:pt idx="51">
                  <c:v>28.123999999999999</c:v>
                </c:pt>
                <c:pt idx="52">
                  <c:v>28.925000000000001</c:v>
                </c:pt>
                <c:pt idx="53">
                  <c:v>29.731000000000002</c:v>
                </c:pt>
                <c:pt idx="54">
                  <c:v>30.542999999999999</c:v>
                </c:pt>
                <c:pt idx="55">
                  <c:v>31.361000000000001</c:v>
                </c:pt>
                <c:pt idx="56">
                  <c:v>32.183999999999997</c:v>
                </c:pt>
                <c:pt idx="57">
                  <c:v>33.012999999999998</c:v>
                </c:pt>
                <c:pt idx="58">
                  <c:v>33.845999999999997</c:v>
                </c:pt>
                <c:pt idx="59">
                  <c:v>34.685000000000002</c:v>
                </c:pt>
                <c:pt idx="60">
                  <c:v>35.529000000000003</c:v>
                </c:pt>
                <c:pt idx="61">
                  <c:v>36.377000000000002</c:v>
                </c:pt>
                <c:pt idx="62">
                  <c:v>37.229999999999997</c:v>
                </c:pt>
                <c:pt idx="63">
                  <c:v>38.087000000000003</c:v>
                </c:pt>
                <c:pt idx="64">
                  <c:v>38.948999999999998</c:v>
                </c:pt>
                <c:pt idx="65">
                  <c:v>39.814999999999998</c:v>
                </c:pt>
                <c:pt idx="66">
                  <c:v>40.686</c:v>
                </c:pt>
                <c:pt idx="67">
                  <c:v>41.56</c:v>
                </c:pt>
                <c:pt idx="68">
                  <c:v>42.439</c:v>
                </c:pt>
                <c:pt idx="69">
                  <c:v>43.320999999999998</c:v>
                </c:pt>
                <c:pt idx="70">
                  <c:v>44.207000000000001</c:v>
                </c:pt>
                <c:pt idx="71">
                  <c:v>45.097999999999999</c:v>
                </c:pt>
                <c:pt idx="72">
                  <c:v>45.993000000000002</c:v>
                </c:pt>
                <c:pt idx="73">
                  <c:v>46.892000000000003</c:v>
                </c:pt>
                <c:pt idx="74">
                  <c:v>47.792999999999999</c:v>
                </c:pt>
                <c:pt idx="75">
                  <c:v>48.698999999999998</c:v>
                </c:pt>
                <c:pt idx="76">
                  <c:v>49.606999999999999</c:v>
                </c:pt>
                <c:pt idx="77">
                  <c:v>50.518000000000001</c:v>
                </c:pt>
                <c:pt idx="78">
                  <c:v>51.433</c:v>
                </c:pt>
                <c:pt idx="79">
                  <c:v>52.350999999999999</c:v>
                </c:pt>
                <c:pt idx="80">
                  <c:v>53.271000000000001</c:v>
                </c:pt>
                <c:pt idx="81">
                  <c:v>54.194000000000003</c:v>
                </c:pt>
                <c:pt idx="82">
                  <c:v>55.12</c:v>
                </c:pt>
                <c:pt idx="83">
                  <c:v>56.048999999999999</c:v>
                </c:pt>
                <c:pt idx="84">
                  <c:v>56.981000000000002</c:v>
                </c:pt>
                <c:pt idx="85">
                  <c:v>57.914999999999999</c:v>
                </c:pt>
                <c:pt idx="86">
                  <c:v>58.850999999999999</c:v>
                </c:pt>
                <c:pt idx="87">
                  <c:v>59.79</c:v>
                </c:pt>
                <c:pt idx="88">
                  <c:v>60.731000000000002</c:v>
                </c:pt>
                <c:pt idx="89">
                  <c:v>61.673999999999999</c:v>
                </c:pt>
                <c:pt idx="90">
                  <c:v>62.62</c:v>
                </c:pt>
                <c:pt idx="91">
                  <c:v>63.567999999999998</c:v>
                </c:pt>
                <c:pt idx="92">
                  <c:v>64.518000000000001</c:v>
                </c:pt>
                <c:pt idx="93">
                  <c:v>65.47</c:v>
                </c:pt>
                <c:pt idx="94">
                  <c:v>66.424000000000007</c:v>
                </c:pt>
                <c:pt idx="95">
                  <c:v>67.379000000000005</c:v>
                </c:pt>
                <c:pt idx="96">
                  <c:v>68.337000000000003</c:v>
                </c:pt>
                <c:pt idx="97">
                  <c:v>69.296999999999997</c:v>
                </c:pt>
                <c:pt idx="98">
                  <c:v>70.257999999999996</c:v>
                </c:pt>
                <c:pt idx="99">
                  <c:v>71.221000000000004</c:v>
                </c:pt>
                <c:pt idx="100">
                  <c:v>72.186000000000007</c:v>
                </c:pt>
                <c:pt idx="101">
                  <c:v>73.152000000000001</c:v>
                </c:pt>
                <c:pt idx="102">
                  <c:v>74.12</c:v>
                </c:pt>
                <c:pt idx="103">
                  <c:v>75.088999999999999</c:v>
                </c:pt>
                <c:pt idx="104">
                  <c:v>76.06</c:v>
                </c:pt>
                <c:pt idx="105">
                  <c:v>77.031999999999996</c:v>
                </c:pt>
                <c:pt idx="106">
                  <c:v>78.006</c:v>
                </c:pt>
                <c:pt idx="107">
                  <c:v>78.980999999999995</c:v>
                </c:pt>
                <c:pt idx="108">
                  <c:v>79.956999999999994</c:v>
                </c:pt>
                <c:pt idx="109">
                  <c:v>80.935000000000002</c:v>
                </c:pt>
                <c:pt idx="110">
                  <c:v>81.914000000000001</c:v>
                </c:pt>
                <c:pt idx="111">
                  <c:v>82.893000000000001</c:v>
                </c:pt>
                <c:pt idx="112">
                  <c:v>83.875</c:v>
                </c:pt>
                <c:pt idx="113">
                  <c:v>84.856999999999999</c:v>
                </c:pt>
                <c:pt idx="114">
                  <c:v>85.84</c:v>
                </c:pt>
                <c:pt idx="115">
                  <c:v>86.823999999999998</c:v>
                </c:pt>
                <c:pt idx="116">
                  <c:v>87.81</c:v>
                </c:pt>
                <c:pt idx="117">
                  <c:v>88.796000000000006</c:v>
                </c:pt>
                <c:pt idx="118">
                  <c:v>89.783000000000001</c:v>
                </c:pt>
                <c:pt idx="119">
                  <c:v>90.771000000000001</c:v>
                </c:pt>
                <c:pt idx="120">
                  <c:v>91.65</c:v>
                </c:pt>
                <c:pt idx="121">
                  <c:v>92.495999999999995</c:v>
                </c:pt>
                <c:pt idx="122">
                  <c:v>93.313000000000002</c:v>
                </c:pt>
                <c:pt idx="123">
                  <c:v>94.102000000000004</c:v>
                </c:pt>
                <c:pt idx="124">
                  <c:v>94.866</c:v>
                </c:pt>
                <c:pt idx="125">
                  <c:v>95.606999999999999</c:v>
                </c:pt>
                <c:pt idx="126">
                  <c:v>96.325999999999993</c:v>
                </c:pt>
                <c:pt idx="127">
                  <c:v>97.024000000000001</c:v>
                </c:pt>
                <c:pt idx="128">
                  <c:v>97.703000000000003</c:v>
                </c:pt>
                <c:pt idx="129">
                  <c:v>98.361999999999995</c:v>
                </c:pt>
                <c:pt idx="130">
                  <c:v>99.003</c:v>
                </c:pt>
                <c:pt idx="131">
                  <c:v>99.626999999999995</c:v>
                </c:pt>
                <c:pt idx="132">
                  <c:v>100.23</c:v>
                </c:pt>
                <c:pt idx="133">
                  <c:v>100.82</c:v>
                </c:pt>
                <c:pt idx="134">
                  <c:v>101.4</c:v>
                </c:pt>
                <c:pt idx="135">
                  <c:v>101.96</c:v>
                </c:pt>
                <c:pt idx="136">
                  <c:v>102.5</c:v>
                </c:pt>
                <c:pt idx="137">
                  <c:v>103.03</c:v>
                </c:pt>
                <c:pt idx="138">
                  <c:v>103.55</c:v>
                </c:pt>
                <c:pt idx="139">
                  <c:v>104.05</c:v>
                </c:pt>
                <c:pt idx="140">
                  <c:v>104.53</c:v>
                </c:pt>
                <c:pt idx="141">
                  <c:v>105.01</c:v>
                </c:pt>
                <c:pt idx="142">
                  <c:v>105.47</c:v>
                </c:pt>
                <c:pt idx="143">
                  <c:v>105.92</c:v>
                </c:pt>
                <c:pt idx="144">
                  <c:v>106.36</c:v>
                </c:pt>
                <c:pt idx="145">
                  <c:v>106.78</c:v>
                </c:pt>
                <c:pt idx="146">
                  <c:v>107.2</c:v>
                </c:pt>
                <c:pt idx="147">
                  <c:v>107.6</c:v>
                </c:pt>
                <c:pt idx="148">
                  <c:v>107.99</c:v>
                </c:pt>
                <c:pt idx="149">
                  <c:v>108.37</c:v>
                </c:pt>
                <c:pt idx="150">
                  <c:v>108.74</c:v>
                </c:pt>
                <c:pt idx="151">
                  <c:v>109.1</c:v>
                </c:pt>
                <c:pt idx="152">
                  <c:v>109.45</c:v>
                </c:pt>
                <c:pt idx="153">
                  <c:v>109.79</c:v>
                </c:pt>
                <c:pt idx="154">
                  <c:v>110.12</c:v>
                </c:pt>
                <c:pt idx="155">
                  <c:v>110.45</c:v>
                </c:pt>
                <c:pt idx="156">
                  <c:v>110.76</c:v>
                </c:pt>
                <c:pt idx="157">
                  <c:v>111.06</c:v>
                </c:pt>
                <c:pt idx="158">
                  <c:v>111.36</c:v>
                </c:pt>
                <c:pt idx="159">
                  <c:v>111.65</c:v>
                </c:pt>
                <c:pt idx="160">
                  <c:v>111.92</c:v>
                </c:pt>
                <c:pt idx="161">
                  <c:v>112.2</c:v>
                </c:pt>
                <c:pt idx="162">
                  <c:v>112.46</c:v>
                </c:pt>
                <c:pt idx="163">
                  <c:v>112.71</c:v>
                </c:pt>
                <c:pt idx="164">
                  <c:v>112.96</c:v>
                </c:pt>
                <c:pt idx="165">
                  <c:v>113.2</c:v>
                </c:pt>
                <c:pt idx="166">
                  <c:v>113.44</c:v>
                </c:pt>
                <c:pt idx="167">
                  <c:v>113.66</c:v>
                </c:pt>
                <c:pt idx="168">
                  <c:v>113.88</c:v>
                </c:pt>
                <c:pt idx="169">
                  <c:v>114.1</c:v>
                </c:pt>
                <c:pt idx="170">
                  <c:v>114.3</c:v>
                </c:pt>
                <c:pt idx="171">
                  <c:v>114.5</c:v>
                </c:pt>
                <c:pt idx="172">
                  <c:v>114.7</c:v>
                </c:pt>
                <c:pt idx="173">
                  <c:v>114.88</c:v>
                </c:pt>
                <c:pt idx="174">
                  <c:v>115.07</c:v>
                </c:pt>
                <c:pt idx="175">
                  <c:v>115.24</c:v>
                </c:pt>
                <c:pt idx="176">
                  <c:v>115.41</c:v>
                </c:pt>
                <c:pt idx="177">
                  <c:v>115.58</c:v>
                </c:pt>
                <c:pt idx="178">
                  <c:v>115.74</c:v>
                </c:pt>
                <c:pt idx="179">
                  <c:v>115.89</c:v>
                </c:pt>
                <c:pt idx="180">
                  <c:v>116.04</c:v>
                </c:pt>
                <c:pt idx="181">
                  <c:v>116.19</c:v>
                </c:pt>
                <c:pt idx="182">
                  <c:v>116.33</c:v>
                </c:pt>
                <c:pt idx="183">
                  <c:v>116.46</c:v>
                </c:pt>
                <c:pt idx="184">
                  <c:v>116.59</c:v>
                </c:pt>
                <c:pt idx="185">
                  <c:v>116.71</c:v>
                </c:pt>
                <c:pt idx="186">
                  <c:v>116.83</c:v>
                </c:pt>
                <c:pt idx="187">
                  <c:v>116.95</c:v>
                </c:pt>
                <c:pt idx="188">
                  <c:v>117.06</c:v>
                </c:pt>
                <c:pt idx="189">
                  <c:v>117.17</c:v>
                </c:pt>
                <c:pt idx="190">
                  <c:v>117.27</c:v>
                </c:pt>
                <c:pt idx="191">
                  <c:v>117.37</c:v>
                </c:pt>
                <c:pt idx="192">
                  <c:v>117.47</c:v>
                </c:pt>
                <c:pt idx="193">
                  <c:v>117.56</c:v>
                </c:pt>
                <c:pt idx="194">
                  <c:v>117.65</c:v>
                </c:pt>
                <c:pt idx="195">
                  <c:v>117.73</c:v>
                </c:pt>
                <c:pt idx="196">
                  <c:v>117.81</c:v>
                </c:pt>
                <c:pt idx="197">
                  <c:v>117.89</c:v>
                </c:pt>
                <c:pt idx="198">
                  <c:v>117.96</c:v>
                </c:pt>
                <c:pt idx="199">
                  <c:v>118.03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CF-4DA9-948A-9A1EC330CA89}"/>
            </c:ext>
          </c:extLst>
        </c:ser>
        <c:ser>
          <c:idx val="1"/>
          <c:order val="1"/>
          <c:tx>
            <c:strRef>
              <c:f>'thermal 300c 12sec rise'!$D$1</c:f>
              <c:strCache>
                <c:ptCount val="1"/>
                <c:pt idx="0">
                  <c:v>Maximum Disp at 400c[µm]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'thermal 300c 12sec rise'!$B$2:$B$201</c:f>
              <c:numCache>
                <c:formatCode>General</c:formatCode>
                <c:ptCount val="20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8.1999999999999993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8.6999999999999993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9.1999999999999993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9.6999999999999993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</c:numCache>
            </c:numRef>
          </c:xVal>
          <c:yVal>
            <c:numRef>
              <c:f>'thermal 300c 12sec rise'!$D$2:$D$201</c:f>
              <c:numCache>
                <c:formatCode>General</c:formatCode>
                <c:ptCount val="200"/>
                <c:pt idx="0">
                  <c:v>0.11792</c:v>
                </c:pt>
                <c:pt idx="1">
                  <c:v>0.26819999999999999</c:v>
                </c:pt>
                <c:pt idx="2">
                  <c:v>0.44914999999999999</c:v>
                </c:pt>
                <c:pt idx="3">
                  <c:v>0.65746000000000004</c:v>
                </c:pt>
                <c:pt idx="4">
                  <c:v>0.89039999999999997</c:v>
                </c:pt>
                <c:pt idx="5">
                  <c:v>1.1467000000000001</c:v>
                </c:pt>
                <c:pt idx="6">
                  <c:v>1.4244000000000001</c:v>
                </c:pt>
                <c:pt idx="7">
                  <c:v>1.7228000000000001</c:v>
                </c:pt>
                <c:pt idx="8">
                  <c:v>2.0406</c:v>
                </c:pt>
                <c:pt idx="9">
                  <c:v>2.3773</c:v>
                </c:pt>
                <c:pt idx="10">
                  <c:v>2.7319</c:v>
                </c:pt>
                <c:pt idx="11">
                  <c:v>3.1040000000000001</c:v>
                </c:pt>
                <c:pt idx="12">
                  <c:v>3.4927000000000001</c:v>
                </c:pt>
                <c:pt idx="13">
                  <c:v>3.8978999999999999</c:v>
                </c:pt>
                <c:pt idx="14">
                  <c:v>4.3188000000000004</c:v>
                </c:pt>
                <c:pt idx="15">
                  <c:v>4.7550999999999997</c:v>
                </c:pt>
                <c:pt idx="16">
                  <c:v>5.2061999999999999</c:v>
                </c:pt>
                <c:pt idx="17">
                  <c:v>5.6719999999999997</c:v>
                </c:pt>
                <c:pt idx="18">
                  <c:v>6.1519000000000004</c:v>
                </c:pt>
                <c:pt idx="19">
                  <c:v>6.6455000000000002</c:v>
                </c:pt>
                <c:pt idx="20">
                  <c:v>7.1525999999999996</c:v>
                </c:pt>
                <c:pt idx="21">
                  <c:v>7.6726999999999999</c:v>
                </c:pt>
                <c:pt idx="22">
                  <c:v>8.2056000000000004</c:v>
                </c:pt>
                <c:pt idx="23">
                  <c:v>8.7508999999999997</c:v>
                </c:pt>
                <c:pt idx="24">
                  <c:v>9.3082999999999991</c:v>
                </c:pt>
                <c:pt idx="25">
                  <c:v>9.8774999999999995</c:v>
                </c:pt>
                <c:pt idx="26">
                  <c:v>10.458</c:v>
                </c:pt>
                <c:pt idx="27">
                  <c:v>11.05</c:v>
                </c:pt>
                <c:pt idx="28">
                  <c:v>11.653</c:v>
                </c:pt>
                <c:pt idx="29">
                  <c:v>12.266</c:v>
                </c:pt>
                <c:pt idx="30">
                  <c:v>12.89</c:v>
                </c:pt>
                <c:pt idx="31">
                  <c:v>13.523999999999999</c:v>
                </c:pt>
                <c:pt idx="32">
                  <c:v>14.167999999999999</c:v>
                </c:pt>
                <c:pt idx="33">
                  <c:v>14.821</c:v>
                </c:pt>
                <c:pt idx="34">
                  <c:v>15.484</c:v>
                </c:pt>
                <c:pt idx="35">
                  <c:v>16.155999999999999</c:v>
                </c:pt>
                <c:pt idx="36">
                  <c:v>16.837</c:v>
                </c:pt>
                <c:pt idx="37">
                  <c:v>17.527000000000001</c:v>
                </c:pt>
                <c:pt idx="38">
                  <c:v>18.225000000000001</c:v>
                </c:pt>
                <c:pt idx="39">
                  <c:v>18.931000000000001</c:v>
                </c:pt>
                <c:pt idx="40">
                  <c:v>19.645</c:v>
                </c:pt>
                <c:pt idx="41">
                  <c:v>20.367000000000001</c:v>
                </c:pt>
                <c:pt idx="42">
                  <c:v>21.097000000000001</c:v>
                </c:pt>
                <c:pt idx="43">
                  <c:v>21.835000000000001</c:v>
                </c:pt>
                <c:pt idx="44">
                  <c:v>22.579000000000001</c:v>
                </c:pt>
                <c:pt idx="45">
                  <c:v>23.331</c:v>
                </c:pt>
                <c:pt idx="46">
                  <c:v>24.09</c:v>
                </c:pt>
                <c:pt idx="47">
                  <c:v>24.855</c:v>
                </c:pt>
                <c:pt idx="48">
                  <c:v>25.626999999999999</c:v>
                </c:pt>
                <c:pt idx="49">
                  <c:v>26.405000000000001</c:v>
                </c:pt>
                <c:pt idx="50">
                  <c:v>27.19</c:v>
                </c:pt>
                <c:pt idx="51">
                  <c:v>27.981000000000002</c:v>
                </c:pt>
                <c:pt idx="52">
                  <c:v>28.777000000000001</c:v>
                </c:pt>
                <c:pt idx="53">
                  <c:v>29.58</c:v>
                </c:pt>
                <c:pt idx="54">
                  <c:v>30.388000000000002</c:v>
                </c:pt>
                <c:pt idx="55">
                  <c:v>31.202000000000002</c:v>
                </c:pt>
                <c:pt idx="56">
                  <c:v>32.021000000000001</c:v>
                </c:pt>
                <c:pt idx="57">
                  <c:v>32.844999999999999</c:v>
                </c:pt>
                <c:pt idx="58">
                  <c:v>33.673999999999999</c:v>
                </c:pt>
                <c:pt idx="59">
                  <c:v>34.509</c:v>
                </c:pt>
                <c:pt idx="60">
                  <c:v>35.347999999999999</c:v>
                </c:pt>
                <c:pt idx="61">
                  <c:v>36.192</c:v>
                </c:pt>
                <c:pt idx="62">
                  <c:v>37.04</c:v>
                </c:pt>
                <c:pt idx="63">
                  <c:v>37.893000000000001</c:v>
                </c:pt>
                <c:pt idx="64">
                  <c:v>38.750999999999998</c:v>
                </c:pt>
                <c:pt idx="65">
                  <c:v>39.613</c:v>
                </c:pt>
                <c:pt idx="66">
                  <c:v>40.478000000000002</c:v>
                </c:pt>
                <c:pt idx="67">
                  <c:v>41.347999999999999</c:v>
                </c:pt>
                <c:pt idx="68">
                  <c:v>42.222000000000001</c:v>
                </c:pt>
                <c:pt idx="69">
                  <c:v>43.1</c:v>
                </c:pt>
                <c:pt idx="70">
                  <c:v>43.981999999999999</c:v>
                </c:pt>
                <c:pt idx="71">
                  <c:v>44.869</c:v>
                </c:pt>
                <c:pt idx="72">
                  <c:v>45.759</c:v>
                </c:pt>
                <c:pt idx="73">
                  <c:v>46.652999999999999</c:v>
                </c:pt>
                <c:pt idx="74">
                  <c:v>47.55</c:v>
                </c:pt>
                <c:pt idx="75">
                  <c:v>48.45</c:v>
                </c:pt>
                <c:pt idx="76">
                  <c:v>49.353999999999999</c:v>
                </c:pt>
                <c:pt idx="77">
                  <c:v>50.261000000000003</c:v>
                </c:pt>
                <c:pt idx="78">
                  <c:v>51.170999999999999</c:v>
                </c:pt>
                <c:pt idx="79">
                  <c:v>52.084000000000003</c:v>
                </c:pt>
                <c:pt idx="80">
                  <c:v>53</c:v>
                </c:pt>
                <c:pt idx="81">
                  <c:v>53.917999999999999</c:v>
                </c:pt>
                <c:pt idx="82">
                  <c:v>54.84</c:v>
                </c:pt>
                <c:pt idx="83">
                  <c:v>55.764000000000003</c:v>
                </c:pt>
                <c:pt idx="84">
                  <c:v>56.69</c:v>
                </c:pt>
                <c:pt idx="85">
                  <c:v>57.619</c:v>
                </c:pt>
                <c:pt idx="86">
                  <c:v>58.551000000000002</c:v>
                </c:pt>
                <c:pt idx="87">
                  <c:v>59.484999999999999</c:v>
                </c:pt>
                <c:pt idx="88">
                  <c:v>60.420999999999999</c:v>
                </c:pt>
                <c:pt idx="89">
                  <c:v>61.36</c:v>
                </c:pt>
                <c:pt idx="90">
                  <c:v>62.301000000000002</c:v>
                </c:pt>
                <c:pt idx="91">
                  <c:v>63.244</c:v>
                </c:pt>
                <c:pt idx="92">
                  <c:v>64.188999999999993</c:v>
                </c:pt>
                <c:pt idx="93">
                  <c:v>65.135999999999996</c:v>
                </c:pt>
                <c:pt idx="94">
                  <c:v>66.084999999999994</c:v>
                </c:pt>
                <c:pt idx="95">
                  <c:v>67.036000000000001</c:v>
                </c:pt>
                <c:pt idx="96">
                  <c:v>67.989000000000004</c:v>
                </c:pt>
                <c:pt idx="97">
                  <c:v>68.942999999999998</c:v>
                </c:pt>
                <c:pt idx="98">
                  <c:v>69.900000000000006</c:v>
                </c:pt>
                <c:pt idx="99">
                  <c:v>70.858000000000004</c:v>
                </c:pt>
                <c:pt idx="100">
                  <c:v>71.817999999999998</c:v>
                </c:pt>
                <c:pt idx="101">
                  <c:v>72.778999999999996</c:v>
                </c:pt>
                <c:pt idx="102">
                  <c:v>73.742000000000004</c:v>
                </c:pt>
                <c:pt idx="103">
                  <c:v>74.706000000000003</c:v>
                </c:pt>
                <c:pt idx="104">
                  <c:v>75.671999999999997</c:v>
                </c:pt>
                <c:pt idx="105">
                  <c:v>76.64</c:v>
                </c:pt>
                <c:pt idx="106">
                  <c:v>77.608000000000004</c:v>
                </c:pt>
                <c:pt idx="107">
                  <c:v>78.578000000000003</c:v>
                </c:pt>
                <c:pt idx="108">
                  <c:v>79.55</c:v>
                </c:pt>
                <c:pt idx="109">
                  <c:v>80.522000000000006</c:v>
                </c:pt>
                <c:pt idx="110">
                  <c:v>81.495999999999995</c:v>
                </c:pt>
                <c:pt idx="111">
                  <c:v>82.471000000000004</c:v>
                </c:pt>
                <c:pt idx="112">
                  <c:v>83.447000000000003</c:v>
                </c:pt>
                <c:pt idx="113">
                  <c:v>84.424000000000007</c:v>
                </c:pt>
                <c:pt idx="114">
                  <c:v>85.402000000000001</c:v>
                </c:pt>
                <c:pt idx="115">
                  <c:v>86.382000000000005</c:v>
                </c:pt>
                <c:pt idx="116">
                  <c:v>87.361999999999995</c:v>
                </c:pt>
                <c:pt idx="117">
                  <c:v>88.343000000000004</c:v>
                </c:pt>
                <c:pt idx="118">
                  <c:v>89.325000000000003</c:v>
                </c:pt>
                <c:pt idx="119">
                  <c:v>90.308000000000007</c:v>
                </c:pt>
                <c:pt idx="120">
                  <c:v>91.292000000000002</c:v>
                </c:pt>
                <c:pt idx="121">
                  <c:v>92.277000000000001</c:v>
                </c:pt>
                <c:pt idx="122">
                  <c:v>93.262</c:v>
                </c:pt>
                <c:pt idx="123">
                  <c:v>94.248000000000005</c:v>
                </c:pt>
                <c:pt idx="124">
                  <c:v>95.234999999999999</c:v>
                </c:pt>
                <c:pt idx="125">
                  <c:v>96.222999999999999</c:v>
                </c:pt>
                <c:pt idx="126">
                  <c:v>97.210999999999999</c:v>
                </c:pt>
                <c:pt idx="127">
                  <c:v>98.2</c:v>
                </c:pt>
                <c:pt idx="128">
                  <c:v>99.19</c:v>
                </c:pt>
                <c:pt idx="129">
                  <c:v>100.18</c:v>
                </c:pt>
                <c:pt idx="130">
                  <c:v>101.17</c:v>
                </c:pt>
                <c:pt idx="131">
                  <c:v>102.16</c:v>
                </c:pt>
                <c:pt idx="132">
                  <c:v>103.15</c:v>
                </c:pt>
                <c:pt idx="133">
                  <c:v>104.15</c:v>
                </c:pt>
                <c:pt idx="134">
                  <c:v>105.14</c:v>
                </c:pt>
                <c:pt idx="135">
                  <c:v>106.13</c:v>
                </c:pt>
                <c:pt idx="136">
                  <c:v>107.13</c:v>
                </c:pt>
                <c:pt idx="137">
                  <c:v>108.12</c:v>
                </c:pt>
                <c:pt idx="138">
                  <c:v>109.11</c:v>
                </c:pt>
                <c:pt idx="139">
                  <c:v>110.11</c:v>
                </c:pt>
                <c:pt idx="140">
                  <c:v>111.1</c:v>
                </c:pt>
                <c:pt idx="141">
                  <c:v>112.1</c:v>
                </c:pt>
                <c:pt idx="142">
                  <c:v>113.09</c:v>
                </c:pt>
                <c:pt idx="143">
                  <c:v>114.09</c:v>
                </c:pt>
                <c:pt idx="144">
                  <c:v>115.09</c:v>
                </c:pt>
                <c:pt idx="145">
                  <c:v>116.08</c:v>
                </c:pt>
                <c:pt idx="146">
                  <c:v>117.08</c:v>
                </c:pt>
                <c:pt idx="147">
                  <c:v>118.08</c:v>
                </c:pt>
                <c:pt idx="148">
                  <c:v>119.07</c:v>
                </c:pt>
                <c:pt idx="149">
                  <c:v>120.07</c:v>
                </c:pt>
                <c:pt idx="150">
                  <c:v>121.07</c:v>
                </c:pt>
                <c:pt idx="151">
                  <c:v>122.07</c:v>
                </c:pt>
                <c:pt idx="152">
                  <c:v>123.06</c:v>
                </c:pt>
                <c:pt idx="153">
                  <c:v>124.06</c:v>
                </c:pt>
                <c:pt idx="154">
                  <c:v>125.06</c:v>
                </c:pt>
                <c:pt idx="155">
                  <c:v>126.06</c:v>
                </c:pt>
                <c:pt idx="156">
                  <c:v>127.05</c:v>
                </c:pt>
                <c:pt idx="157">
                  <c:v>128.05000000000001</c:v>
                </c:pt>
                <c:pt idx="158">
                  <c:v>129.05000000000001</c:v>
                </c:pt>
                <c:pt idx="159">
                  <c:v>130.05000000000001</c:v>
                </c:pt>
                <c:pt idx="160">
                  <c:v>131.05000000000001</c:v>
                </c:pt>
                <c:pt idx="161">
                  <c:v>132.04</c:v>
                </c:pt>
                <c:pt idx="162">
                  <c:v>133.04</c:v>
                </c:pt>
                <c:pt idx="163">
                  <c:v>134.04</c:v>
                </c:pt>
                <c:pt idx="164">
                  <c:v>134.93</c:v>
                </c:pt>
                <c:pt idx="165">
                  <c:v>135.78</c:v>
                </c:pt>
                <c:pt idx="166">
                  <c:v>136.61000000000001</c:v>
                </c:pt>
                <c:pt idx="167">
                  <c:v>137.4</c:v>
                </c:pt>
                <c:pt idx="168">
                  <c:v>138.16999999999999</c:v>
                </c:pt>
                <c:pt idx="169">
                  <c:v>138.91999999999999</c:v>
                </c:pt>
                <c:pt idx="170">
                  <c:v>139.63999999999999</c:v>
                </c:pt>
                <c:pt idx="171">
                  <c:v>140.34</c:v>
                </c:pt>
                <c:pt idx="172">
                  <c:v>141.03</c:v>
                </c:pt>
                <c:pt idx="173">
                  <c:v>141.69</c:v>
                </c:pt>
                <c:pt idx="174">
                  <c:v>142.33000000000001</c:v>
                </c:pt>
                <c:pt idx="175">
                  <c:v>142.96</c:v>
                </c:pt>
                <c:pt idx="176">
                  <c:v>143.56</c:v>
                </c:pt>
                <c:pt idx="177">
                  <c:v>144.15</c:v>
                </c:pt>
                <c:pt idx="178">
                  <c:v>144.72999999999999</c:v>
                </c:pt>
                <c:pt idx="179">
                  <c:v>145.28</c:v>
                </c:pt>
                <c:pt idx="180">
                  <c:v>145.83000000000001</c:v>
                </c:pt>
                <c:pt idx="181">
                  <c:v>146.35</c:v>
                </c:pt>
                <c:pt idx="182">
                  <c:v>146.86000000000001</c:v>
                </c:pt>
                <c:pt idx="183">
                  <c:v>147.36000000000001</c:v>
                </c:pt>
                <c:pt idx="184">
                  <c:v>147.84</c:v>
                </c:pt>
                <c:pt idx="185">
                  <c:v>148.31</c:v>
                </c:pt>
                <c:pt idx="186">
                  <c:v>148.77000000000001</c:v>
                </c:pt>
                <c:pt idx="187">
                  <c:v>149.21</c:v>
                </c:pt>
                <c:pt idx="188">
                  <c:v>149.63999999999999</c:v>
                </c:pt>
                <c:pt idx="189">
                  <c:v>150.06</c:v>
                </c:pt>
                <c:pt idx="190">
                  <c:v>150.47</c:v>
                </c:pt>
                <c:pt idx="191">
                  <c:v>150.86000000000001</c:v>
                </c:pt>
                <c:pt idx="192">
                  <c:v>151.25</c:v>
                </c:pt>
                <c:pt idx="193">
                  <c:v>151.62</c:v>
                </c:pt>
                <c:pt idx="194">
                  <c:v>151.97999999999999</c:v>
                </c:pt>
                <c:pt idx="195">
                  <c:v>152.33000000000001</c:v>
                </c:pt>
                <c:pt idx="196">
                  <c:v>152.66999999999999</c:v>
                </c:pt>
                <c:pt idx="197">
                  <c:v>153</c:v>
                </c:pt>
                <c:pt idx="198">
                  <c:v>153.32</c:v>
                </c:pt>
                <c:pt idx="199">
                  <c:v>153.63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CF-4DA9-948A-9A1EC330CA89}"/>
            </c:ext>
          </c:extLst>
        </c:ser>
        <c:ser>
          <c:idx val="2"/>
          <c:order val="2"/>
          <c:tx>
            <c:strRef>
              <c:f>'thermal 300c 12sec rise'!$E$1</c:f>
              <c:strCache>
                <c:ptCount val="1"/>
                <c:pt idx="0">
                  <c:v>Maximum Disp at 250c  [µm]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'thermal 300c 12sec rise'!$B$2:$B$201</c:f>
              <c:numCache>
                <c:formatCode>General</c:formatCode>
                <c:ptCount val="20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8.1999999999999993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8.6999999999999993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9.1999999999999993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9.6999999999999993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</c:numCache>
            </c:numRef>
          </c:xVal>
          <c:yVal>
            <c:numRef>
              <c:f>'thermal 300c 12sec rise'!$E$2:$E$201</c:f>
              <c:numCache>
                <c:formatCode>General</c:formatCode>
                <c:ptCount val="200"/>
                <c:pt idx="0">
                  <c:v>0.12790000000000001</c:v>
                </c:pt>
                <c:pt idx="1">
                  <c:v>0.29091</c:v>
                </c:pt>
                <c:pt idx="2">
                  <c:v>0.48718</c:v>
                </c:pt>
                <c:pt idx="3">
                  <c:v>0.71311000000000002</c:v>
                </c:pt>
                <c:pt idx="4">
                  <c:v>0.96577999999999997</c:v>
                </c:pt>
                <c:pt idx="5">
                  <c:v>1.2438</c:v>
                </c:pt>
                <c:pt idx="6">
                  <c:v>1.5449999999999999</c:v>
                </c:pt>
                <c:pt idx="7">
                  <c:v>1.8687</c:v>
                </c:pt>
                <c:pt idx="8">
                  <c:v>2.2134</c:v>
                </c:pt>
                <c:pt idx="9">
                  <c:v>2.5785999999999998</c:v>
                </c:pt>
                <c:pt idx="10">
                  <c:v>2.9632000000000001</c:v>
                </c:pt>
                <c:pt idx="11">
                  <c:v>3.3666999999999998</c:v>
                </c:pt>
                <c:pt idx="12">
                  <c:v>3.7884000000000002</c:v>
                </c:pt>
                <c:pt idx="13">
                  <c:v>4.2279</c:v>
                </c:pt>
                <c:pt idx="14">
                  <c:v>4.6844000000000001</c:v>
                </c:pt>
                <c:pt idx="15">
                  <c:v>5.1576000000000004</c:v>
                </c:pt>
                <c:pt idx="16">
                  <c:v>5.6470000000000002</c:v>
                </c:pt>
                <c:pt idx="17">
                  <c:v>6.1521999999999997</c:v>
                </c:pt>
                <c:pt idx="18">
                  <c:v>6.6726999999999999</c:v>
                </c:pt>
                <c:pt idx="19">
                  <c:v>7.2081</c:v>
                </c:pt>
                <c:pt idx="20">
                  <c:v>7.7580999999999998</c:v>
                </c:pt>
                <c:pt idx="21">
                  <c:v>8.3223000000000003</c:v>
                </c:pt>
                <c:pt idx="22">
                  <c:v>8.9002999999999997</c:v>
                </c:pt>
                <c:pt idx="23">
                  <c:v>9.4917999999999996</c:v>
                </c:pt>
                <c:pt idx="24">
                  <c:v>10.096</c:v>
                </c:pt>
                <c:pt idx="25">
                  <c:v>10.714</c:v>
                </c:pt>
                <c:pt idx="26">
                  <c:v>11.343999999999999</c:v>
                </c:pt>
                <c:pt idx="27">
                  <c:v>11.986000000000001</c:v>
                </c:pt>
                <c:pt idx="28">
                  <c:v>12.638999999999999</c:v>
                </c:pt>
                <c:pt idx="29">
                  <c:v>13.305</c:v>
                </c:pt>
                <c:pt idx="30">
                  <c:v>13.981999999999999</c:v>
                </c:pt>
                <c:pt idx="31">
                  <c:v>14.669</c:v>
                </c:pt>
                <c:pt idx="32">
                  <c:v>15.368</c:v>
                </c:pt>
                <c:pt idx="33">
                  <c:v>16.076000000000001</c:v>
                </c:pt>
                <c:pt idx="34">
                  <c:v>16.795000000000002</c:v>
                </c:pt>
                <c:pt idx="35">
                  <c:v>17.524000000000001</c:v>
                </c:pt>
                <c:pt idx="36">
                  <c:v>18.263000000000002</c:v>
                </c:pt>
                <c:pt idx="37">
                  <c:v>19.010999999999999</c:v>
                </c:pt>
                <c:pt idx="38">
                  <c:v>19.768000000000001</c:v>
                </c:pt>
                <c:pt idx="39">
                  <c:v>20.533999999999999</c:v>
                </c:pt>
                <c:pt idx="40">
                  <c:v>21.309000000000001</c:v>
                </c:pt>
                <c:pt idx="41">
                  <c:v>22.091999999999999</c:v>
                </c:pt>
                <c:pt idx="42">
                  <c:v>22.884</c:v>
                </c:pt>
                <c:pt idx="43">
                  <c:v>23.684000000000001</c:v>
                </c:pt>
                <c:pt idx="44">
                  <c:v>24.491</c:v>
                </c:pt>
                <c:pt idx="45">
                  <c:v>25.306999999999999</c:v>
                </c:pt>
                <c:pt idx="46">
                  <c:v>26.13</c:v>
                </c:pt>
                <c:pt idx="47">
                  <c:v>26.96</c:v>
                </c:pt>
                <c:pt idx="48">
                  <c:v>27.797000000000001</c:v>
                </c:pt>
                <c:pt idx="49">
                  <c:v>28.641999999999999</c:v>
                </c:pt>
                <c:pt idx="50">
                  <c:v>29.492999999999999</c:v>
                </c:pt>
                <c:pt idx="51">
                  <c:v>30.350999999999999</c:v>
                </c:pt>
                <c:pt idx="52">
                  <c:v>31.215</c:v>
                </c:pt>
                <c:pt idx="53">
                  <c:v>32.085000000000001</c:v>
                </c:pt>
                <c:pt idx="54">
                  <c:v>32.962000000000003</c:v>
                </c:pt>
                <c:pt idx="55">
                  <c:v>33.844000000000001</c:v>
                </c:pt>
                <c:pt idx="56">
                  <c:v>34.732999999999997</c:v>
                </c:pt>
                <c:pt idx="57">
                  <c:v>35.627000000000002</c:v>
                </c:pt>
                <c:pt idx="58">
                  <c:v>36.527000000000001</c:v>
                </c:pt>
                <c:pt idx="59">
                  <c:v>37.432000000000002</c:v>
                </c:pt>
                <c:pt idx="60">
                  <c:v>38.341999999999999</c:v>
                </c:pt>
                <c:pt idx="61">
                  <c:v>39.258000000000003</c:v>
                </c:pt>
                <c:pt idx="62">
                  <c:v>40.177999999999997</c:v>
                </c:pt>
                <c:pt idx="63">
                  <c:v>41.103999999999999</c:v>
                </c:pt>
                <c:pt idx="64">
                  <c:v>42.033999999999999</c:v>
                </c:pt>
                <c:pt idx="65">
                  <c:v>42.969000000000001</c:v>
                </c:pt>
                <c:pt idx="66">
                  <c:v>43.908000000000001</c:v>
                </c:pt>
                <c:pt idx="67">
                  <c:v>44.851999999999997</c:v>
                </c:pt>
                <c:pt idx="68">
                  <c:v>45.8</c:v>
                </c:pt>
                <c:pt idx="69">
                  <c:v>46.752000000000002</c:v>
                </c:pt>
                <c:pt idx="70">
                  <c:v>47.709000000000003</c:v>
                </c:pt>
                <c:pt idx="71">
                  <c:v>48.67</c:v>
                </c:pt>
                <c:pt idx="72">
                  <c:v>49.636000000000003</c:v>
                </c:pt>
                <c:pt idx="73">
                  <c:v>50.606000000000002</c:v>
                </c:pt>
                <c:pt idx="74">
                  <c:v>51.579000000000001</c:v>
                </c:pt>
                <c:pt idx="75">
                  <c:v>52.555999999999997</c:v>
                </c:pt>
                <c:pt idx="76">
                  <c:v>53.536999999999999</c:v>
                </c:pt>
                <c:pt idx="77">
                  <c:v>54.521000000000001</c:v>
                </c:pt>
                <c:pt idx="78">
                  <c:v>55.508000000000003</c:v>
                </c:pt>
                <c:pt idx="79">
                  <c:v>56.497999999999998</c:v>
                </c:pt>
                <c:pt idx="80">
                  <c:v>57.491999999999997</c:v>
                </c:pt>
                <c:pt idx="81">
                  <c:v>58.488</c:v>
                </c:pt>
                <c:pt idx="82">
                  <c:v>59.488</c:v>
                </c:pt>
                <c:pt idx="83">
                  <c:v>60.49</c:v>
                </c:pt>
                <c:pt idx="84">
                  <c:v>61.494999999999997</c:v>
                </c:pt>
                <c:pt idx="85">
                  <c:v>62.503999999999998</c:v>
                </c:pt>
                <c:pt idx="86">
                  <c:v>63.514000000000003</c:v>
                </c:pt>
                <c:pt idx="87">
                  <c:v>64.528000000000006</c:v>
                </c:pt>
                <c:pt idx="88">
                  <c:v>65.543000000000006</c:v>
                </c:pt>
                <c:pt idx="89">
                  <c:v>66.561999999999998</c:v>
                </c:pt>
                <c:pt idx="90">
                  <c:v>67.581999999999994</c:v>
                </c:pt>
                <c:pt idx="91">
                  <c:v>68.605000000000004</c:v>
                </c:pt>
                <c:pt idx="92">
                  <c:v>69.631</c:v>
                </c:pt>
                <c:pt idx="93">
                  <c:v>70.658000000000001</c:v>
                </c:pt>
                <c:pt idx="94">
                  <c:v>71.688000000000002</c:v>
                </c:pt>
                <c:pt idx="95">
                  <c:v>72.72</c:v>
                </c:pt>
                <c:pt idx="96">
                  <c:v>73.754000000000005</c:v>
                </c:pt>
                <c:pt idx="97">
                  <c:v>74.789000000000001</c:v>
                </c:pt>
                <c:pt idx="98">
                  <c:v>75.826999999999998</c:v>
                </c:pt>
                <c:pt idx="99">
                  <c:v>76.866</c:v>
                </c:pt>
                <c:pt idx="100">
                  <c:v>77.789000000000001</c:v>
                </c:pt>
                <c:pt idx="101">
                  <c:v>78.677999999999997</c:v>
                </c:pt>
                <c:pt idx="102">
                  <c:v>79.534999999999997</c:v>
                </c:pt>
                <c:pt idx="103">
                  <c:v>80.363</c:v>
                </c:pt>
                <c:pt idx="104">
                  <c:v>81.165000000000006</c:v>
                </c:pt>
                <c:pt idx="105">
                  <c:v>81.942999999999998</c:v>
                </c:pt>
                <c:pt idx="106">
                  <c:v>82.697999999999993</c:v>
                </c:pt>
                <c:pt idx="107">
                  <c:v>83.430999999999997</c:v>
                </c:pt>
                <c:pt idx="108">
                  <c:v>84.144000000000005</c:v>
                </c:pt>
                <c:pt idx="109">
                  <c:v>84.837999999999994</c:v>
                </c:pt>
                <c:pt idx="110">
                  <c:v>85.512</c:v>
                </c:pt>
                <c:pt idx="111">
                  <c:v>86.168000000000006</c:v>
                </c:pt>
                <c:pt idx="112">
                  <c:v>86.805999999999997</c:v>
                </c:pt>
                <c:pt idx="113">
                  <c:v>87.427000000000007</c:v>
                </c:pt>
                <c:pt idx="114">
                  <c:v>88.031999999999996</c:v>
                </c:pt>
                <c:pt idx="115">
                  <c:v>88.620999999999995</c:v>
                </c:pt>
                <c:pt idx="116">
                  <c:v>89.194000000000003</c:v>
                </c:pt>
                <c:pt idx="117">
                  <c:v>89.751999999999995</c:v>
                </c:pt>
                <c:pt idx="118">
                  <c:v>90.296000000000006</c:v>
                </c:pt>
                <c:pt idx="119">
                  <c:v>90.825000000000003</c:v>
                </c:pt>
                <c:pt idx="120">
                  <c:v>91.34</c:v>
                </c:pt>
                <c:pt idx="121">
                  <c:v>91.840999999999994</c:v>
                </c:pt>
                <c:pt idx="122">
                  <c:v>92.328999999999994</c:v>
                </c:pt>
                <c:pt idx="123">
                  <c:v>92.804000000000002</c:v>
                </c:pt>
                <c:pt idx="124">
                  <c:v>93.266999999999996</c:v>
                </c:pt>
                <c:pt idx="125">
                  <c:v>93.718000000000004</c:v>
                </c:pt>
                <c:pt idx="126">
                  <c:v>94.156000000000006</c:v>
                </c:pt>
                <c:pt idx="127">
                  <c:v>94.582999999999998</c:v>
                </c:pt>
                <c:pt idx="128">
                  <c:v>94.998000000000005</c:v>
                </c:pt>
                <c:pt idx="129">
                  <c:v>95.403000000000006</c:v>
                </c:pt>
                <c:pt idx="130">
                  <c:v>95.796000000000006</c:v>
                </c:pt>
                <c:pt idx="131">
                  <c:v>96.18</c:v>
                </c:pt>
                <c:pt idx="132">
                  <c:v>96.552000000000007</c:v>
                </c:pt>
                <c:pt idx="133">
                  <c:v>96.915000000000006</c:v>
                </c:pt>
                <c:pt idx="134">
                  <c:v>97.268000000000001</c:v>
                </c:pt>
                <c:pt idx="135">
                  <c:v>97.611000000000004</c:v>
                </c:pt>
                <c:pt idx="136">
                  <c:v>97.945999999999998</c:v>
                </c:pt>
                <c:pt idx="137">
                  <c:v>98.27</c:v>
                </c:pt>
                <c:pt idx="138">
                  <c:v>98.587000000000003</c:v>
                </c:pt>
                <c:pt idx="139">
                  <c:v>98.894000000000005</c:v>
                </c:pt>
                <c:pt idx="140">
                  <c:v>99.192999999999998</c:v>
                </c:pt>
                <c:pt idx="141">
                  <c:v>99.483999999999995</c:v>
                </c:pt>
                <c:pt idx="142">
                  <c:v>99.766000000000005</c:v>
                </c:pt>
                <c:pt idx="143">
                  <c:v>100.04</c:v>
                </c:pt>
                <c:pt idx="144">
                  <c:v>100.31</c:v>
                </c:pt>
                <c:pt idx="145">
                  <c:v>100.57</c:v>
                </c:pt>
                <c:pt idx="146">
                  <c:v>100.82</c:v>
                </c:pt>
                <c:pt idx="147">
                  <c:v>101.06</c:v>
                </c:pt>
                <c:pt idx="148">
                  <c:v>101.3</c:v>
                </c:pt>
                <c:pt idx="149">
                  <c:v>101.53</c:v>
                </c:pt>
                <c:pt idx="150">
                  <c:v>101.76</c:v>
                </c:pt>
                <c:pt idx="151">
                  <c:v>101.98</c:v>
                </c:pt>
                <c:pt idx="152">
                  <c:v>102.19</c:v>
                </c:pt>
                <c:pt idx="153">
                  <c:v>102.39</c:v>
                </c:pt>
                <c:pt idx="154">
                  <c:v>102.59</c:v>
                </c:pt>
                <c:pt idx="155">
                  <c:v>102.79</c:v>
                </c:pt>
                <c:pt idx="156">
                  <c:v>102.97</c:v>
                </c:pt>
                <c:pt idx="157">
                  <c:v>103.15</c:v>
                </c:pt>
                <c:pt idx="158">
                  <c:v>103.33</c:v>
                </c:pt>
                <c:pt idx="159">
                  <c:v>103.5</c:v>
                </c:pt>
                <c:pt idx="160">
                  <c:v>103.67</c:v>
                </c:pt>
                <c:pt idx="161">
                  <c:v>103.83</c:v>
                </c:pt>
                <c:pt idx="162">
                  <c:v>103.98</c:v>
                </c:pt>
                <c:pt idx="163">
                  <c:v>104.13</c:v>
                </c:pt>
                <c:pt idx="164">
                  <c:v>104.28</c:v>
                </c:pt>
                <c:pt idx="165">
                  <c:v>104.42</c:v>
                </c:pt>
                <c:pt idx="166">
                  <c:v>104.55</c:v>
                </c:pt>
                <c:pt idx="167">
                  <c:v>104.68</c:v>
                </c:pt>
                <c:pt idx="168">
                  <c:v>104.81</c:v>
                </c:pt>
                <c:pt idx="169">
                  <c:v>104.93</c:v>
                </c:pt>
                <c:pt idx="170">
                  <c:v>105.05</c:v>
                </c:pt>
                <c:pt idx="171">
                  <c:v>105.16</c:v>
                </c:pt>
                <c:pt idx="172">
                  <c:v>105.27</c:v>
                </c:pt>
                <c:pt idx="173">
                  <c:v>105.38</c:v>
                </c:pt>
                <c:pt idx="174">
                  <c:v>105.48</c:v>
                </c:pt>
                <c:pt idx="175">
                  <c:v>105.58</c:v>
                </c:pt>
                <c:pt idx="176">
                  <c:v>105.67</c:v>
                </c:pt>
                <c:pt idx="177">
                  <c:v>105.76</c:v>
                </c:pt>
                <c:pt idx="178">
                  <c:v>105.85</c:v>
                </c:pt>
                <c:pt idx="179">
                  <c:v>105.93</c:v>
                </c:pt>
                <c:pt idx="180">
                  <c:v>106.01</c:v>
                </c:pt>
                <c:pt idx="181">
                  <c:v>106.09</c:v>
                </c:pt>
                <c:pt idx="182">
                  <c:v>106.16</c:v>
                </c:pt>
                <c:pt idx="183">
                  <c:v>106.23</c:v>
                </c:pt>
                <c:pt idx="184">
                  <c:v>106.3</c:v>
                </c:pt>
                <c:pt idx="185">
                  <c:v>106.36</c:v>
                </c:pt>
                <c:pt idx="186">
                  <c:v>106.42</c:v>
                </c:pt>
                <c:pt idx="187">
                  <c:v>106.48</c:v>
                </c:pt>
                <c:pt idx="188">
                  <c:v>106.53</c:v>
                </c:pt>
                <c:pt idx="189">
                  <c:v>106.59</c:v>
                </c:pt>
                <c:pt idx="190">
                  <c:v>106.64</c:v>
                </c:pt>
                <c:pt idx="191">
                  <c:v>106.68</c:v>
                </c:pt>
                <c:pt idx="192">
                  <c:v>106.73</c:v>
                </c:pt>
                <c:pt idx="193">
                  <c:v>106.77</c:v>
                </c:pt>
                <c:pt idx="194">
                  <c:v>106.81</c:v>
                </c:pt>
                <c:pt idx="195">
                  <c:v>106.84</c:v>
                </c:pt>
                <c:pt idx="196">
                  <c:v>106.88</c:v>
                </c:pt>
                <c:pt idx="197">
                  <c:v>106.91</c:v>
                </c:pt>
                <c:pt idx="198">
                  <c:v>106.94</c:v>
                </c:pt>
                <c:pt idx="199">
                  <c:v>106.96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CF-4DA9-948A-9A1EC330C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375440"/>
        <c:axId val="186246072"/>
      </c:scatterChart>
      <c:valAx>
        <c:axId val="186375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246072"/>
        <c:crosses val="autoZero"/>
        <c:crossBetween val="midCat"/>
      </c:valAx>
      <c:valAx>
        <c:axId val="186246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375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20401D-3C8D-4F97-979D-9D5CBE4F37F3}" type="doc">
      <dgm:prSet loTypeId="urn:microsoft.com/office/officeart/2005/8/layout/orgChart1" loCatId="hierarchy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5CADE0-498E-432F-9ABC-F45EAB113909}">
      <dgm:prSet phldrT="[Text]"/>
      <dgm:spPr/>
      <dgm:t>
        <a:bodyPr/>
        <a:lstStyle/>
        <a:p>
          <a:r>
            <a:rPr lang="en-US" dirty="0" smtClean="0"/>
            <a:t>ACS</a:t>
          </a:r>
          <a:endParaRPr lang="en-US" dirty="0"/>
        </a:p>
      </dgm:t>
    </dgm:pt>
    <dgm:pt modelId="{1509FD3F-FA1A-4C5D-82A9-F1DA84BEBCF0}" type="parTrans" cxnId="{F5FF83EC-9AA3-4E7D-9DA7-21019512AD74}">
      <dgm:prSet/>
      <dgm:spPr/>
      <dgm:t>
        <a:bodyPr/>
        <a:lstStyle/>
        <a:p>
          <a:endParaRPr lang="en-US"/>
        </a:p>
      </dgm:t>
    </dgm:pt>
    <dgm:pt modelId="{BD5F85A9-9784-4DB8-B4EA-69C8EE65F1BD}" type="sibTrans" cxnId="{F5FF83EC-9AA3-4E7D-9DA7-21019512AD74}">
      <dgm:prSet/>
      <dgm:spPr/>
      <dgm:t>
        <a:bodyPr/>
        <a:lstStyle/>
        <a:p>
          <a:endParaRPr lang="en-US"/>
        </a:p>
      </dgm:t>
    </dgm:pt>
    <dgm:pt modelId="{4201D904-B3F2-46AE-BC6B-EA2A9FB14E5B}">
      <dgm:prSet phldrT="[Text]"/>
      <dgm:spPr/>
      <dgm:t>
        <a:bodyPr/>
        <a:lstStyle/>
        <a:p>
          <a:r>
            <a:rPr lang="en-US" dirty="0" smtClean="0"/>
            <a:t>Actuation </a:t>
          </a:r>
          <a:endParaRPr lang="en-US" dirty="0"/>
        </a:p>
      </dgm:t>
    </dgm:pt>
    <dgm:pt modelId="{E047159F-C77C-48D1-90F4-26030D2E60CC}" type="parTrans" cxnId="{31204D3C-A7A8-4934-A889-676EB8A81393}">
      <dgm:prSet/>
      <dgm:spPr/>
      <dgm:t>
        <a:bodyPr/>
        <a:lstStyle/>
        <a:p>
          <a:endParaRPr lang="en-US"/>
        </a:p>
      </dgm:t>
    </dgm:pt>
    <dgm:pt modelId="{71B37E5B-7D98-41B6-8558-6F1B1995F1CF}" type="sibTrans" cxnId="{31204D3C-A7A8-4934-A889-676EB8A81393}">
      <dgm:prSet/>
      <dgm:spPr/>
      <dgm:t>
        <a:bodyPr/>
        <a:lstStyle/>
        <a:p>
          <a:endParaRPr lang="en-US"/>
        </a:p>
      </dgm:t>
    </dgm:pt>
    <dgm:pt modelId="{B7CDDF00-94E6-4DC7-9968-B563DB398582}">
      <dgm:prSet phldrT="[Text]"/>
      <dgm:spPr/>
      <dgm:t>
        <a:bodyPr/>
        <a:lstStyle/>
        <a:p>
          <a:r>
            <a:rPr lang="en-US" dirty="0" smtClean="0"/>
            <a:t>Measurement </a:t>
          </a:r>
          <a:endParaRPr lang="en-US" dirty="0"/>
        </a:p>
      </dgm:t>
    </dgm:pt>
    <dgm:pt modelId="{C7D93D7F-5CDA-4514-B1A0-9B5FFFFE798E}" type="parTrans" cxnId="{31F1DCC7-A588-4187-9F1B-A6E9B0FE7C40}">
      <dgm:prSet/>
      <dgm:spPr/>
      <dgm:t>
        <a:bodyPr/>
        <a:lstStyle/>
        <a:p>
          <a:endParaRPr lang="en-US"/>
        </a:p>
      </dgm:t>
    </dgm:pt>
    <dgm:pt modelId="{3C53E79B-C686-4DC7-B956-DAC042F560F7}" type="sibTrans" cxnId="{31F1DCC7-A588-4187-9F1B-A6E9B0FE7C40}">
      <dgm:prSet/>
      <dgm:spPr/>
      <dgm:t>
        <a:bodyPr/>
        <a:lstStyle/>
        <a:p>
          <a:endParaRPr lang="en-US"/>
        </a:p>
      </dgm:t>
    </dgm:pt>
    <dgm:pt modelId="{3233EF9A-CE7C-4477-B1D1-9BD763E3A06E}" type="pres">
      <dgm:prSet presAssocID="{1320401D-3C8D-4F97-979D-9D5CBE4F37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9636803-B03E-4918-877E-EC0C0458FC5D}" type="pres">
      <dgm:prSet presAssocID="{335CADE0-498E-432F-9ABC-F45EAB113909}" presName="hierRoot1" presStyleCnt="0">
        <dgm:presLayoutVars>
          <dgm:hierBranch val="init"/>
        </dgm:presLayoutVars>
      </dgm:prSet>
      <dgm:spPr/>
    </dgm:pt>
    <dgm:pt modelId="{FEF4541D-2A4F-4A37-9082-F778FCB6A598}" type="pres">
      <dgm:prSet presAssocID="{335CADE0-498E-432F-9ABC-F45EAB113909}" presName="rootComposite1" presStyleCnt="0"/>
      <dgm:spPr/>
    </dgm:pt>
    <dgm:pt modelId="{E264F0D2-42E0-4701-B743-28F2D2DE785C}" type="pres">
      <dgm:prSet presAssocID="{335CADE0-498E-432F-9ABC-F45EAB11390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860372-EFFD-4D46-93C9-CE44166199F9}" type="pres">
      <dgm:prSet presAssocID="{335CADE0-498E-432F-9ABC-F45EAB11390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EF72591-3381-483F-A47C-800E9A9789F8}" type="pres">
      <dgm:prSet presAssocID="{335CADE0-498E-432F-9ABC-F45EAB113909}" presName="hierChild2" presStyleCnt="0"/>
      <dgm:spPr/>
    </dgm:pt>
    <dgm:pt modelId="{89D8E43C-1E0B-4537-9072-C6CEFF3FC0EB}" type="pres">
      <dgm:prSet presAssocID="{E047159F-C77C-48D1-90F4-26030D2E60CC}" presName="Name37" presStyleLbl="parChTrans1D2" presStyleIdx="0" presStyleCnt="2"/>
      <dgm:spPr/>
      <dgm:t>
        <a:bodyPr/>
        <a:lstStyle/>
        <a:p>
          <a:endParaRPr lang="en-US"/>
        </a:p>
      </dgm:t>
    </dgm:pt>
    <dgm:pt modelId="{F5C8EB7D-0DD0-4D02-8C36-8907F3211AE2}" type="pres">
      <dgm:prSet presAssocID="{4201D904-B3F2-46AE-BC6B-EA2A9FB14E5B}" presName="hierRoot2" presStyleCnt="0">
        <dgm:presLayoutVars>
          <dgm:hierBranch val="init"/>
        </dgm:presLayoutVars>
      </dgm:prSet>
      <dgm:spPr/>
    </dgm:pt>
    <dgm:pt modelId="{1D14C0DB-BB32-4AB5-A72F-267F7C87859C}" type="pres">
      <dgm:prSet presAssocID="{4201D904-B3F2-46AE-BC6B-EA2A9FB14E5B}" presName="rootComposite" presStyleCnt="0"/>
      <dgm:spPr/>
    </dgm:pt>
    <dgm:pt modelId="{141751A5-55A2-4E88-AA82-39D20E4892FD}" type="pres">
      <dgm:prSet presAssocID="{4201D904-B3F2-46AE-BC6B-EA2A9FB14E5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8F114A-6856-4427-B87F-C20F1C31E156}" type="pres">
      <dgm:prSet presAssocID="{4201D904-B3F2-46AE-BC6B-EA2A9FB14E5B}" presName="rootConnector" presStyleLbl="node2" presStyleIdx="0" presStyleCnt="2"/>
      <dgm:spPr/>
      <dgm:t>
        <a:bodyPr/>
        <a:lstStyle/>
        <a:p>
          <a:endParaRPr lang="en-US"/>
        </a:p>
      </dgm:t>
    </dgm:pt>
    <dgm:pt modelId="{8B37790A-C9B1-4811-81F0-DACEE8A84989}" type="pres">
      <dgm:prSet presAssocID="{4201D904-B3F2-46AE-BC6B-EA2A9FB14E5B}" presName="hierChild4" presStyleCnt="0"/>
      <dgm:spPr/>
    </dgm:pt>
    <dgm:pt modelId="{AC6EE29D-ECF9-4D79-9494-71DB8FA2AA65}" type="pres">
      <dgm:prSet presAssocID="{4201D904-B3F2-46AE-BC6B-EA2A9FB14E5B}" presName="hierChild5" presStyleCnt="0"/>
      <dgm:spPr/>
    </dgm:pt>
    <dgm:pt modelId="{923F1397-B88A-4F2B-80D9-4AE5A4A32065}" type="pres">
      <dgm:prSet presAssocID="{C7D93D7F-5CDA-4514-B1A0-9B5FFFFE798E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8FAABD4-240A-4047-A6A7-49BEE8257DA0}" type="pres">
      <dgm:prSet presAssocID="{B7CDDF00-94E6-4DC7-9968-B563DB398582}" presName="hierRoot2" presStyleCnt="0">
        <dgm:presLayoutVars>
          <dgm:hierBranch val="init"/>
        </dgm:presLayoutVars>
      </dgm:prSet>
      <dgm:spPr/>
    </dgm:pt>
    <dgm:pt modelId="{98564666-6314-477C-A8DB-593D87146276}" type="pres">
      <dgm:prSet presAssocID="{B7CDDF00-94E6-4DC7-9968-B563DB398582}" presName="rootComposite" presStyleCnt="0"/>
      <dgm:spPr/>
    </dgm:pt>
    <dgm:pt modelId="{9BD970E4-2BBA-468D-B80D-AC129D245833}" type="pres">
      <dgm:prSet presAssocID="{B7CDDF00-94E6-4DC7-9968-B563DB39858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BAD6A-238C-48F8-B7F1-33501014E96F}" type="pres">
      <dgm:prSet presAssocID="{B7CDDF00-94E6-4DC7-9968-B563DB398582}" presName="rootConnector" presStyleLbl="node2" presStyleIdx="1" presStyleCnt="2"/>
      <dgm:spPr/>
      <dgm:t>
        <a:bodyPr/>
        <a:lstStyle/>
        <a:p>
          <a:endParaRPr lang="en-US"/>
        </a:p>
      </dgm:t>
    </dgm:pt>
    <dgm:pt modelId="{3102E09A-6D50-4E88-9928-CD123451A19D}" type="pres">
      <dgm:prSet presAssocID="{B7CDDF00-94E6-4DC7-9968-B563DB398582}" presName="hierChild4" presStyleCnt="0"/>
      <dgm:spPr/>
    </dgm:pt>
    <dgm:pt modelId="{59B5DF15-5195-44A5-B751-BD086521A579}" type="pres">
      <dgm:prSet presAssocID="{B7CDDF00-94E6-4DC7-9968-B563DB398582}" presName="hierChild5" presStyleCnt="0"/>
      <dgm:spPr/>
    </dgm:pt>
    <dgm:pt modelId="{3C451203-A576-4AFE-AD70-7168B179B691}" type="pres">
      <dgm:prSet presAssocID="{335CADE0-498E-432F-9ABC-F45EAB113909}" presName="hierChild3" presStyleCnt="0"/>
      <dgm:spPr/>
    </dgm:pt>
  </dgm:ptLst>
  <dgm:cxnLst>
    <dgm:cxn modelId="{B5509D6D-12FE-4999-B30C-6B2474B9E5D0}" type="presOf" srcId="{E047159F-C77C-48D1-90F4-26030D2E60CC}" destId="{89D8E43C-1E0B-4537-9072-C6CEFF3FC0EB}" srcOrd="0" destOrd="0" presId="urn:microsoft.com/office/officeart/2005/8/layout/orgChart1"/>
    <dgm:cxn modelId="{88CC60FB-667B-4A97-937A-DC362CA7A8AF}" type="presOf" srcId="{335CADE0-498E-432F-9ABC-F45EAB113909}" destId="{E264F0D2-42E0-4701-B743-28F2D2DE785C}" srcOrd="0" destOrd="0" presId="urn:microsoft.com/office/officeart/2005/8/layout/orgChart1"/>
    <dgm:cxn modelId="{0BBE67E2-42B4-4E78-BCB6-3EA48EBD871F}" type="presOf" srcId="{B7CDDF00-94E6-4DC7-9968-B563DB398582}" destId="{9BD970E4-2BBA-468D-B80D-AC129D245833}" srcOrd="0" destOrd="0" presId="urn:microsoft.com/office/officeart/2005/8/layout/orgChart1"/>
    <dgm:cxn modelId="{569C3BE8-D95B-4206-99D2-CB3C784688EF}" type="presOf" srcId="{4201D904-B3F2-46AE-BC6B-EA2A9FB14E5B}" destId="{141751A5-55A2-4E88-AA82-39D20E4892FD}" srcOrd="0" destOrd="0" presId="urn:microsoft.com/office/officeart/2005/8/layout/orgChart1"/>
    <dgm:cxn modelId="{93EE948D-B0F8-4A51-8684-131143F7DB8D}" type="presOf" srcId="{4201D904-B3F2-46AE-BC6B-EA2A9FB14E5B}" destId="{618F114A-6856-4427-B87F-C20F1C31E156}" srcOrd="1" destOrd="0" presId="urn:microsoft.com/office/officeart/2005/8/layout/orgChart1"/>
    <dgm:cxn modelId="{644F2136-CA5C-4F9F-B887-E5992891011B}" type="presOf" srcId="{B7CDDF00-94E6-4DC7-9968-B563DB398582}" destId="{215BAD6A-238C-48F8-B7F1-33501014E96F}" srcOrd="1" destOrd="0" presId="urn:microsoft.com/office/officeart/2005/8/layout/orgChart1"/>
    <dgm:cxn modelId="{F5FF83EC-9AA3-4E7D-9DA7-21019512AD74}" srcId="{1320401D-3C8D-4F97-979D-9D5CBE4F37F3}" destId="{335CADE0-498E-432F-9ABC-F45EAB113909}" srcOrd="0" destOrd="0" parTransId="{1509FD3F-FA1A-4C5D-82A9-F1DA84BEBCF0}" sibTransId="{BD5F85A9-9784-4DB8-B4EA-69C8EE65F1BD}"/>
    <dgm:cxn modelId="{DFBEDF4C-35AE-4BC5-B754-E498FB19B5A3}" type="presOf" srcId="{335CADE0-498E-432F-9ABC-F45EAB113909}" destId="{7D860372-EFFD-4D46-93C9-CE44166199F9}" srcOrd="1" destOrd="0" presId="urn:microsoft.com/office/officeart/2005/8/layout/orgChart1"/>
    <dgm:cxn modelId="{31204D3C-A7A8-4934-A889-676EB8A81393}" srcId="{335CADE0-498E-432F-9ABC-F45EAB113909}" destId="{4201D904-B3F2-46AE-BC6B-EA2A9FB14E5B}" srcOrd="0" destOrd="0" parTransId="{E047159F-C77C-48D1-90F4-26030D2E60CC}" sibTransId="{71B37E5B-7D98-41B6-8558-6F1B1995F1CF}"/>
    <dgm:cxn modelId="{31F1DCC7-A588-4187-9F1B-A6E9B0FE7C40}" srcId="{335CADE0-498E-432F-9ABC-F45EAB113909}" destId="{B7CDDF00-94E6-4DC7-9968-B563DB398582}" srcOrd="1" destOrd="0" parTransId="{C7D93D7F-5CDA-4514-B1A0-9B5FFFFE798E}" sibTransId="{3C53E79B-C686-4DC7-B956-DAC042F560F7}"/>
    <dgm:cxn modelId="{6883B669-D526-4908-8B66-D8FF578E1F75}" type="presOf" srcId="{1320401D-3C8D-4F97-979D-9D5CBE4F37F3}" destId="{3233EF9A-CE7C-4477-B1D1-9BD763E3A06E}" srcOrd="0" destOrd="0" presId="urn:microsoft.com/office/officeart/2005/8/layout/orgChart1"/>
    <dgm:cxn modelId="{BE837166-97C1-4D13-92E2-78A9706150C7}" type="presOf" srcId="{C7D93D7F-5CDA-4514-B1A0-9B5FFFFE798E}" destId="{923F1397-B88A-4F2B-80D9-4AE5A4A32065}" srcOrd="0" destOrd="0" presId="urn:microsoft.com/office/officeart/2005/8/layout/orgChart1"/>
    <dgm:cxn modelId="{4E11BA05-2A28-4BDF-8DBE-FB0DD16023F4}" type="presParOf" srcId="{3233EF9A-CE7C-4477-B1D1-9BD763E3A06E}" destId="{29636803-B03E-4918-877E-EC0C0458FC5D}" srcOrd="0" destOrd="0" presId="urn:microsoft.com/office/officeart/2005/8/layout/orgChart1"/>
    <dgm:cxn modelId="{3E01081A-AC54-416C-94F0-0539C7F502EC}" type="presParOf" srcId="{29636803-B03E-4918-877E-EC0C0458FC5D}" destId="{FEF4541D-2A4F-4A37-9082-F778FCB6A598}" srcOrd="0" destOrd="0" presId="urn:microsoft.com/office/officeart/2005/8/layout/orgChart1"/>
    <dgm:cxn modelId="{5E32FEC5-02A8-44F7-BD9C-6CB756B9341F}" type="presParOf" srcId="{FEF4541D-2A4F-4A37-9082-F778FCB6A598}" destId="{E264F0D2-42E0-4701-B743-28F2D2DE785C}" srcOrd="0" destOrd="0" presId="urn:microsoft.com/office/officeart/2005/8/layout/orgChart1"/>
    <dgm:cxn modelId="{6A75D245-E395-4191-8F3D-43E7452CC68C}" type="presParOf" srcId="{FEF4541D-2A4F-4A37-9082-F778FCB6A598}" destId="{7D860372-EFFD-4D46-93C9-CE44166199F9}" srcOrd="1" destOrd="0" presId="urn:microsoft.com/office/officeart/2005/8/layout/orgChart1"/>
    <dgm:cxn modelId="{8710279A-9D1E-4D38-8336-38B04E8E3762}" type="presParOf" srcId="{29636803-B03E-4918-877E-EC0C0458FC5D}" destId="{1EF72591-3381-483F-A47C-800E9A9789F8}" srcOrd="1" destOrd="0" presId="urn:microsoft.com/office/officeart/2005/8/layout/orgChart1"/>
    <dgm:cxn modelId="{DEF8497F-7887-4375-B7E6-C1F9391D8375}" type="presParOf" srcId="{1EF72591-3381-483F-A47C-800E9A9789F8}" destId="{89D8E43C-1E0B-4537-9072-C6CEFF3FC0EB}" srcOrd="0" destOrd="0" presId="urn:microsoft.com/office/officeart/2005/8/layout/orgChart1"/>
    <dgm:cxn modelId="{3E36E20E-4A29-44B4-ADFF-0BAAF3D46BFF}" type="presParOf" srcId="{1EF72591-3381-483F-A47C-800E9A9789F8}" destId="{F5C8EB7D-0DD0-4D02-8C36-8907F3211AE2}" srcOrd="1" destOrd="0" presId="urn:microsoft.com/office/officeart/2005/8/layout/orgChart1"/>
    <dgm:cxn modelId="{20585D1B-7FF5-4558-83C2-12CFEE015022}" type="presParOf" srcId="{F5C8EB7D-0DD0-4D02-8C36-8907F3211AE2}" destId="{1D14C0DB-BB32-4AB5-A72F-267F7C87859C}" srcOrd="0" destOrd="0" presId="urn:microsoft.com/office/officeart/2005/8/layout/orgChart1"/>
    <dgm:cxn modelId="{1D531614-E42F-4E69-9D82-748722B45DDB}" type="presParOf" srcId="{1D14C0DB-BB32-4AB5-A72F-267F7C87859C}" destId="{141751A5-55A2-4E88-AA82-39D20E4892FD}" srcOrd="0" destOrd="0" presId="urn:microsoft.com/office/officeart/2005/8/layout/orgChart1"/>
    <dgm:cxn modelId="{45AB1411-26E3-4467-95C3-7481940927D1}" type="presParOf" srcId="{1D14C0DB-BB32-4AB5-A72F-267F7C87859C}" destId="{618F114A-6856-4427-B87F-C20F1C31E156}" srcOrd="1" destOrd="0" presId="urn:microsoft.com/office/officeart/2005/8/layout/orgChart1"/>
    <dgm:cxn modelId="{ABB3C41A-6B19-4A51-B538-65E3A38FB3A6}" type="presParOf" srcId="{F5C8EB7D-0DD0-4D02-8C36-8907F3211AE2}" destId="{8B37790A-C9B1-4811-81F0-DACEE8A84989}" srcOrd="1" destOrd="0" presId="urn:microsoft.com/office/officeart/2005/8/layout/orgChart1"/>
    <dgm:cxn modelId="{EA8D1087-727E-4F21-A3C2-B84119E6DE12}" type="presParOf" srcId="{F5C8EB7D-0DD0-4D02-8C36-8907F3211AE2}" destId="{AC6EE29D-ECF9-4D79-9494-71DB8FA2AA65}" srcOrd="2" destOrd="0" presId="urn:microsoft.com/office/officeart/2005/8/layout/orgChart1"/>
    <dgm:cxn modelId="{4B03BB07-3015-47ED-99D0-3F121C63F2C9}" type="presParOf" srcId="{1EF72591-3381-483F-A47C-800E9A9789F8}" destId="{923F1397-B88A-4F2B-80D9-4AE5A4A32065}" srcOrd="2" destOrd="0" presId="urn:microsoft.com/office/officeart/2005/8/layout/orgChart1"/>
    <dgm:cxn modelId="{3A293A6C-BF78-4B27-A272-1E40806D2866}" type="presParOf" srcId="{1EF72591-3381-483F-A47C-800E9A9789F8}" destId="{58FAABD4-240A-4047-A6A7-49BEE8257DA0}" srcOrd="3" destOrd="0" presId="urn:microsoft.com/office/officeart/2005/8/layout/orgChart1"/>
    <dgm:cxn modelId="{9CCD2C1A-0541-4413-8F8C-67BF85F9488C}" type="presParOf" srcId="{58FAABD4-240A-4047-A6A7-49BEE8257DA0}" destId="{98564666-6314-477C-A8DB-593D87146276}" srcOrd="0" destOrd="0" presId="urn:microsoft.com/office/officeart/2005/8/layout/orgChart1"/>
    <dgm:cxn modelId="{D7C93356-F634-4576-9BA7-32B580E3DF77}" type="presParOf" srcId="{98564666-6314-477C-A8DB-593D87146276}" destId="{9BD970E4-2BBA-468D-B80D-AC129D245833}" srcOrd="0" destOrd="0" presId="urn:microsoft.com/office/officeart/2005/8/layout/orgChart1"/>
    <dgm:cxn modelId="{8091F69D-56AD-4350-8FFD-71CD394DA7EC}" type="presParOf" srcId="{98564666-6314-477C-A8DB-593D87146276}" destId="{215BAD6A-238C-48F8-B7F1-33501014E96F}" srcOrd="1" destOrd="0" presId="urn:microsoft.com/office/officeart/2005/8/layout/orgChart1"/>
    <dgm:cxn modelId="{9F73C548-DE6A-4563-B557-E4FF9E89CA6E}" type="presParOf" srcId="{58FAABD4-240A-4047-A6A7-49BEE8257DA0}" destId="{3102E09A-6D50-4E88-9928-CD123451A19D}" srcOrd="1" destOrd="0" presId="urn:microsoft.com/office/officeart/2005/8/layout/orgChart1"/>
    <dgm:cxn modelId="{0AEF8791-0AF0-459F-8611-F10311A65002}" type="presParOf" srcId="{58FAABD4-240A-4047-A6A7-49BEE8257DA0}" destId="{59B5DF15-5195-44A5-B751-BD086521A579}" srcOrd="2" destOrd="0" presId="urn:microsoft.com/office/officeart/2005/8/layout/orgChart1"/>
    <dgm:cxn modelId="{289F1AD4-1AA0-47D1-94F1-0F736A72B367}" type="presParOf" srcId="{29636803-B03E-4918-877E-EC0C0458FC5D}" destId="{3C451203-A576-4AFE-AD70-7168B179B6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F1397-B88A-4F2B-80D9-4AE5A4A32065}">
      <dsp:nvSpPr>
        <dsp:cNvPr id="0" name=""/>
        <dsp:cNvSpPr/>
      </dsp:nvSpPr>
      <dsp:spPr>
        <a:xfrm>
          <a:off x="2426293" y="1397077"/>
          <a:ext cx="1327782" cy="460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441"/>
              </a:lnTo>
              <a:lnTo>
                <a:pt x="1327782" y="230441"/>
              </a:lnTo>
              <a:lnTo>
                <a:pt x="1327782" y="4608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8E43C-1E0B-4537-9072-C6CEFF3FC0EB}">
      <dsp:nvSpPr>
        <dsp:cNvPr id="0" name=""/>
        <dsp:cNvSpPr/>
      </dsp:nvSpPr>
      <dsp:spPr>
        <a:xfrm>
          <a:off x="1098510" y="1397077"/>
          <a:ext cx="1327782" cy="460883"/>
        </a:xfrm>
        <a:custGeom>
          <a:avLst/>
          <a:gdLst/>
          <a:ahLst/>
          <a:cxnLst/>
          <a:rect l="0" t="0" r="0" b="0"/>
          <a:pathLst>
            <a:path>
              <a:moveTo>
                <a:pt x="1327782" y="0"/>
              </a:moveTo>
              <a:lnTo>
                <a:pt x="1327782" y="230441"/>
              </a:lnTo>
              <a:lnTo>
                <a:pt x="0" y="230441"/>
              </a:lnTo>
              <a:lnTo>
                <a:pt x="0" y="4608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4F0D2-42E0-4701-B743-28F2D2DE785C}">
      <dsp:nvSpPr>
        <dsp:cNvPr id="0" name=""/>
        <dsp:cNvSpPr/>
      </dsp:nvSpPr>
      <dsp:spPr>
        <a:xfrm>
          <a:off x="1328952" y="299736"/>
          <a:ext cx="2194681" cy="1097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ACS</a:t>
          </a:r>
          <a:endParaRPr lang="en-US" sz="2900" kern="1200" dirty="0"/>
        </a:p>
      </dsp:txBody>
      <dsp:txXfrm>
        <a:off x="1328952" y="299736"/>
        <a:ext cx="2194681" cy="1097340"/>
      </dsp:txXfrm>
    </dsp:sp>
    <dsp:sp modelId="{141751A5-55A2-4E88-AA82-39D20E4892FD}">
      <dsp:nvSpPr>
        <dsp:cNvPr id="0" name=""/>
        <dsp:cNvSpPr/>
      </dsp:nvSpPr>
      <dsp:spPr>
        <a:xfrm>
          <a:off x="1169" y="1857960"/>
          <a:ext cx="2194681" cy="1097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Actuation </a:t>
          </a:r>
          <a:endParaRPr lang="en-US" sz="2900" kern="1200" dirty="0"/>
        </a:p>
      </dsp:txBody>
      <dsp:txXfrm>
        <a:off x="1169" y="1857960"/>
        <a:ext cx="2194681" cy="1097340"/>
      </dsp:txXfrm>
    </dsp:sp>
    <dsp:sp modelId="{9BD970E4-2BBA-468D-B80D-AC129D245833}">
      <dsp:nvSpPr>
        <dsp:cNvPr id="0" name=""/>
        <dsp:cNvSpPr/>
      </dsp:nvSpPr>
      <dsp:spPr>
        <a:xfrm>
          <a:off x="2656735" y="1857960"/>
          <a:ext cx="2194681" cy="1097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Measurement </a:t>
          </a:r>
          <a:endParaRPr lang="en-US" sz="2900" kern="1200" dirty="0"/>
        </a:p>
      </dsp:txBody>
      <dsp:txXfrm>
        <a:off x="2656735" y="1857960"/>
        <a:ext cx="2194681" cy="1097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6AD95-463A-4C7C-AE9D-22AC87A22273}" type="datetimeFigureOut">
              <a:rPr lang="en-GB" smtClean="0"/>
              <a:t>31/01/2017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B6B4B-4FAC-448B-AA09-019AC07EF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134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785868-1A22-4784-A8BD-2B862735D42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220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E2DE-4D4F-4D62-8EAE-9E65129345A2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E322-4A18-455F-82D6-152C0A37B6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60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B78B-6AAC-4B80-9A32-2D20C20A8F26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94E4-9871-40CC-AEE2-B4279BFE5F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7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954F3-82CA-4ECF-9C59-FE61B0744C88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5477-0875-4B2A-A839-7C2E332CD3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465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FP7-co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5267" y="6259514"/>
            <a:ext cx="912284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10"/>
          <p:cNvCxnSpPr/>
          <p:nvPr userDrawn="1"/>
        </p:nvCxnSpPr>
        <p:spPr>
          <a:xfrm>
            <a:off x="256118" y="6300788"/>
            <a:ext cx="11106149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piè di pagina 4"/>
          <p:cNvSpPr txBox="1">
            <a:spLocks/>
          </p:cNvSpPr>
          <p:nvPr userDrawn="1"/>
        </p:nvSpPr>
        <p:spPr>
          <a:xfrm>
            <a:off x="4076701" y="6445250"/>
            <a:ext cx="5018617" cy="41275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 smtClean="0"/>
              <a:t>NMP2-SL-2010-260051</a:t>
            </a:r>
            <a:endParaRPr lang="it-IT" sz="1400" dirty="0"/>
          </a:p>
        </p:txBody>
      </p:sp>
      <p:sp>
        <p:nvSpPr>
          <p:cNvPr id="11" name="Segnaposto numero diapositiva 5"/>
          <p:cNvSpPr txBox="1">
            <a:spLocks/>
          </p:cNvSpPr>
          <p:nvPr userDrawn="1"/>
        </p:nvSpPr>
        <p:spPr>
          <a:xfrm>
            <a:off x="8255000" y="6459538"/>
            <a:ext cx="704851" cy="28575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 smtClean="0"/>
              <a:t>#</a:t>
            </a:r>
            <a:fld id="{A8C38A3D-00DA-4011-8B30-5113A76600FB}" type="slidenum">
              <a:rPr lang="it-IT" sz="140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it-IT" sz="14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75840" y="71438"/>
            <a:ext cx="9591040" cy="548322"/>
          </a:xfrm>
        </p:spPr>
        <p:txBody>
          <a:bodyPr/>
          <a:lstStyle>
            <a:lvl1pPr algn="l">
              <a:defRPr lang="it-IT" sz="2800" b="1" kern="1200" smtClean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056641"/>
            <a:ext cx="5384800" cy="506952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046481"/>
            <a:ext cx="5384800" cy="2499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0" name="Segnaposto contenuto 3"/>
          <p:cNvSpPr>
            <a:spLocks noGrp="1"/>
          </p:cNvSpPr>
          <p:nvPr>
            <p:ph sz="half" idx="10"/>
          </p:nvPr>
        </p:nvSpPr>
        <p:spPr>
          <a:xfrm>
            <a:off x="6197600" y="3647441"/>
            <a:ext cx="5384800" cy="2499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3428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39B95-0459-4461-8433-87F3D83F8A5B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5FD94-579F-4443-ACCA-BE356A554E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90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CF123-A08A-4CAA-AB9C-9B8CDE06C790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5827-AF98-4BB4-A4B9-ED3F15BC1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7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39" y="44624"/>
            <a:ext cx="10972800" cy="864096"/>
          </a:xfrm>
        </p:spPr>
        <p:txBody>
          <a:bodyPr/>
          <a:lstStyle>
            <a:lvl1pPr algn="l">
              <a:defRPr lang="en-GB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237E7-D06A-4C23-96D1-027755A63D00}" type="datetime1">
              <a:rPr lang="en-US" smtClean="0"/>
              <a:t>1/31/2017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EA589-C1C6-4342-A6F5-0325ECF72F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1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3FAE-4196-402B-96A5-943EB3CB250D}" type="datetime1">
              <a:rPr lang="en-US" smtClean="0"/>
              <a:t>1/31/2017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C5578-6E08-4BEE-9B1A-4C8FDD0543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88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B9DB6-FCCF-46B3-ABDD-1E24B8941B49}" type="datetime1">
              <a:rPr lang="en-US" smtClean="0"/>
              <a:t>1/31/2017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0370D-5F54-4752-B64B-869D6AF215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26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06740-C087-4227-B517-BF7660A0DA99}" type="datetime1">
              <a:rPr lang="en-US" smtClean="0"/>
              <a:t>1/31/2017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53D9-A8CE-4523-B220-9217CBF938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99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AEF95-5E80-41C9-BF09-38E148A4278A}" type="datetime1">
              <a:rPr lang="en-US" smtClean="0"/>
              <a:t>1/31/2017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DBE5-9CA8-4DF5-9CF1-55BAB19960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1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88F36-250E-4784-8E16-C3DAA0625B3A}" type="datetime1">
              <a:rPr lang="en-US" smtClean="0"/>
              <a:t>1/31/2017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2138A-1657-47EE-9457-C08FF066DD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39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3339" y="44624"/>
            <a:ext cx="109728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5AD492-D87B-45BF-947E-14DF4290861B}" type="datetime1">
              <a:rPr lang="en-US" smtClean="0"/>
              <a:t>1/31/2017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3B5622-AF99-46FF-A4A4-461CC0554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1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32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7794" y="5992155"/>
            <a:ext cx="43777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Thomas Furness / Simon Fletcher</a:t>
            </a:r>
            <a:endParaRPr lang="en-GB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1504485"/>
            <a:ext cx="10363200" cy="1470025"/>
          </a:xfrm>
        </p:spPr>
        <p:txBody>
          <a:bodyPr/>
          <a:lstStyle/>
          <a:p>
            <a:pPr algn="ctr">
              <a:defRPr/>
            </a:pPr>
            <a:r>
              <a:rPr lang="en-GB" sz="4000" dirty="0">
                <a:solidFill>
                  <a:srgbClr val="002060"/>
                </a:solidFill>
                <a:cs typeface="Arial" charset="0"/>
              </a:rPr>
              <a:t>University of Huddersfield</a:t>
            </a:r>
            <a:br>
              <a:rPr lang="en-GB" sz="4000" dirty="0">
                <a:solidFill>
                  <a:srgbClr val="002060"/>
                </a:solidFill>
                <a:cs typeface="Arial" charset="0"/>
              </a:rPr>
            </a:br>
            <a:r>
              <a:rPr lang="en-GB" dirty="0" smtClean="0">
                <a:solidFill>
                  <a:srgbClr val="002060"/>
                </a:solidFill>
                <a:cs typeface="Arial" charset="0"/>
              </a:rPr>
              <a:t>Centre for Precision Technologies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86989" y="2813858"/>
            <a:ext cx="85344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HI-LHC-UK, WP1, Task 2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STFC/CERN/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UoH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dirty="0"/>
              <a:t>Design and integration of an active dynamic compensation for the collimator jaw in the </a:t>
            </a:r>
            <a:r>
              <a:rPr lang="en-GB" dirty="0" err="1"/>
              <a:t>Multimat</a:t>
            </a:r>
            <a:r>
              <a:rPr lang="en-GB" dirty="0"/>
              <a:t> experiment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3E322-4A18-455F-82D6-152C0A37B65F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15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Multi-Mat Adaptive Collimation System (MMACS)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28161" y="5116605"/>
            <a:ext cx="1487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Direction offset form centre of test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237" y="1454869"/>
            <a:ext cx="7622770" cy="538899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19333698">
            <a:off x="2089268" y="3941410"/>
            <a:ext cx="1608908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7683998">
            <a:off x="5690513" y="3134078"/>
            <a:ext cx="955964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46162" y="2447723"/>
            <a:ext cx="187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Piezo Actuator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 rot="10208805">
            <a:off x="6469759" y="3699907"/>
            <a:ext cx="955964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697806" y="3532691"/>
            <a:ext cx="14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 Housing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2184071">
            <a:off x="8757486" y="5786193"/>
            <a:ext cx="955964" cy="32419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27483" y="4623641"/>
            <a:ext cx="148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Fibre Tracks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3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739" y="4101931"/>
            <a:ext cx="6294552" cy="231140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Multi-Mat Adaptive Collimation System (MMACS)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ight Arrow 6"/>
          <p:cNvSpPr/>
          <p:nvPr/>
        </p:nvSpPr>
        <p:spPr>
          <a:xfrm rot="18266052">
            <a:off x="7855643" y="5708364"/>
            <a:ext cx="955964" cy="32419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01339" y="5419573"/>
            <a:ext cx="14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Direction Of movement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" y="1579993"/>
            <a:ext cx="6011573" cy="2775058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7769641">
            <a:off x="2231749" y="3512177"/>
            <a:ext cx="841168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22960" y="3246620"/>
            <a:ext cx="2017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Around 50-60µm</a:t>
            </a:r>
            <a:endParaRPr lang="en-GB" dirty="0"/>
          </a:p>
        </p:txBody>
      </p:sp>
      <p:sp>
        <p:nvSpPr>
          <p:cNvPr id="13" name="Left-Right Arrow 12"/>
          <p:cNvSpPr/>
          <p:nvPr/>
        </p:nvSpPr>
        <p:spPr>
          <a:xfrm rot="1275728">
            <a:off x="8376041" y="4586309"/>
            <a:ext cx="1149538" cy="449705"/>
          </a:xfrm>
          <a:prstGeom prst="leftRightArrow">
            <a:avLst>
              <a:gd name="adj1" fmla="val 37358"/>
              <a:gd name="adj2" fmla="val 55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950810" y="4355051"/>
            <a:ext cx="204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300N Piezo force</a:t>
            </a:r>
            <a:endParaRPr lang="en-GB" dirty="0"/>
          </a:p>
        </p:txBody>
      </p:sp>
      <p:sp>
        <p:nvSpPr>
          <p:cNvPr id="17" name="Bent Arrow 16"/>
          <p:cNvSpPr/>
          <p:nvPr/>
        </p:nvSpPr>
        <p:spPr>
          <a:xfrm rot="5400000">
            <a:off x="6749270" y="3177082"/>
            <a:ext cx="1010112" cy="83958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6785" y="4355051"/>
            <a:ext cx="3158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Offset beam to induce thermal distortion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039327" y="3674493"/>
            <a:ext cx="315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Piezo to induce reversing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1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Multi-Mat Adaptive Collimation System (MMACS)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1824" y="1524259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What Next?</a:t>
            </a:r>
          </a:p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In depth beam simulations of Multi-Mat test rig.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Manufacture start in UK simulation pending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Drawings to be </a:t>
            </a:r>
            <a:r>
              <a:rPr lang="en-GB" sz="2800" u="sng" dirty="0" smtClean="0"/>
              <a:t>released end of Feb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Manufacture and assembly to be </a:t>
            </a:r>
            <a:r>
              <a:rPr lang="en-GB" sz="2800" u="sng" dirty="0" smtClean="0"/>
              <a:t>Completed mid April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¼ size (NOT ¼ scale) model of collimator jaw to test actuation and measurement in full – </a:t>
            </a:r>
            <a:r>
              <a:rPr lang="en-GB" sz="2800" u="sng" dirty="0" smtClean="0"/>
              <a:t>design in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Start designs and simulations for final collimator design.</a:t>
            </a:r>
            <a:endParaRPr lang="en-GB" sz="2800" dirty="0"/>
          </a:p>
        </p:txBody>
      </p:sp>
      <p:pic>
        <p:nvPicPr>
          <p:cNvPr id="2" name="Picture 1" descr="Life is always a work in &lt;strong&gt;progress&lt;/strong&gt;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0" y="2244189"/>
            <a:ext cx="3473224" cy="310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downloa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42"/>
          <a:stretch/>
        </p:blipFill>
        <p:spPr bwMode="auto">
          <a:xfrm>
            <a:off x="4928087" y="1647402"/>
            <a:ext cx="2286807" cy="5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375529" y="2339588"/>
            <a:ext cx="3440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Centre for Precision Technologies 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17282" y="3281897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28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524000" y="5999149"/>
            <a:ext cx="9144000" cy="846663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D:\PhD_Work\PhD Thesis Presentation\PresentationFinal\logo\Uni-of-the-year-Whit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430" y="6099149"/>
            <a:ext cx="907219" cy="57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PhD_Work\PhD Thesis Presentation\PresentationFinal\logo\entAward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221" y="6101573"/>
            <a:ext cx="98107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D:\PhD_Work\PhD Thesis Presentation\PresentationFinal\logo\guardianAwar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782" y="6101573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D:\PhD_Work\PhD Thesis Presentation\PresentationFinal\logo\qs_white_201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52" y="6101573"/>
            <a:ext cx="9906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D:\PhD_Work\PhD Thesis Presentation\PresentationFinal\logo\queensAwar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86" y="6101573"/>
            <a:ext cx="4191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D:\PhD_Work\PhD Thesis Presentation\PresentationFinal\logo\uni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417" y="6101573"/>
            <a:ext cx="14859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19253" y="5056839"/>
            <a:ext cx="8596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itchFamily="18" charset="0"/>
                <a:cs typeface="Times New Roman" pitchFamily="18" charset="0"/>
              </a:rPr>
              <a:t>Tom Furness, Simon Fletcher, Andrew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Longstaff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74473" y="5498422"/>
            <a:ext cx="6251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Email: </a:t>
            </a:r>
            <a:r>
              <a:rPr lang="en-GB" b="1" dirty="0" smtClean="0"/>
              <a:t>t.furness@hud.ac.uk/thomas.furness@cern.ch</a:t>
            </a:r>
          </a:p>
        </p:txBody>
      </p:sp>
    </p:spTree>
    <p:extLst>
      <p:ext uri="{BB962C8B-B14F-4D97-AF65-F5344CB8AC3E}">
        <p14:creationId xmlns:p14="http://schemas.microsoft.com/office/powerpoint/2010/main" val="191454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Context: Adaptive Collimation System (ACS)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5763" y="1467197"/>
            <a:ext cx="4948015" cy="2518872"/>
          </a:xfrm>
        </p:spPr>
        <p:txBody>
          <a:bodyPr>
            <a:noAutofit/>
          </a:bodyPr>
          <a:lstStyle/>
          <a:p>
            <a:r>
              <a:rPr lang="en-GB" sz="2000" dirty="0" smtClean="0"/>
              <a:t>Aim: to dynamically correct distortions in the collimator jaws, caused by in-operation events, namely thermal deformation.</a:t>
            </a:r>
          </a:p>
          <a:p>
            <a:r>
              <a:rPr lang="en-GB" sz="2000" dirty="0" smtClean="0"/>
              <a:t>Travel: ±100µm in varying shapes</a:t>
            </a:r>
          </a:p>
          <a:p>
            <a:r>
              <a:rPr lang="en-GB" sz="2000" dirty="0" smtClean="0"/>
              <a:t>ACS to be incorporated upon TCSPM collimator design currently being tested here at CERN.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975" y="4119073"/>
            <a:ext cx="3469593" cy="2500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549499228"/>
              </p:ext>
            </p:extLst>
          </p:nvPr>
        </p:nvGraphicFramePr>
        <p:xfrm>
          <a:off x="6263552" y="3145998"/>
          <a:ext cx="4852587" cy="325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6050423" y="2373100"/>
            <a:ext cx="4948015" cy="251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ACS consists of two areas of interest: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751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ACS Measurement - SPM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2947" y="1600201"/>
            <a:ext cx="4134246" cy="297179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Preliminary Sensor – slotted photo-</a:t>
            </a:r>
            <a:r>
              <a:rPr lang="en-GB" dirty="0" err="1" smtClean="0"/>
              <a:t>mircosensor</a:t>
            </a:r>
            <a:r>
              <a:rPr lang="en-GB" dirty="0" smtClean="0"/>
              <a:t> (SPM)</a:t>
            </a:r>
          </a:p>
          <a:p>
            <a:r>
              <a:rPr lang="en-GB" dirty="0" smtClean="0"/>
              <a:t>Attributes:</a:t>
            </a:r>
          </a:p>
          <a:p>
            <a:pPr lvl="1"/>
            <a:r>
              <a:rPr lang="en-GB" dirty="0" smtClean="0"/>
              <a:t>High resolution (21nm)</a:t>
            </a:r>
          </a:p>
          <a:p>
            <a:pPr lvl="1"/>
            <a:r>
              <a:rPr lang="en-GB" dirty="0" smtClean="0"/>
              <a:t>Low cost</a:t>
            </a:r>
          </a:p>
          <a:p>
            <a:pPr lvl="1"/>
            <a:r>
              <a:rPr lang="en-GB" dirty="0" smtClean="0"/>
              <a:t>Custom in CPT design</a:t>
            </a:r>
          </a:p>
          <a:p>
            <a:pPr lvl="1"/>
            <a:r>
              <a:rPr lang="en-GB" dirty="0" smtClean="0"/>
              <a:t>High success rate with other projects.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4582" y="1600201"/>
            <a:ext cx="1929880" cy="2034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131" y="3924331"/>
            <a:ext cx="2333906" cy="2086787"/>
          </a:xfrm>
          <a:prstGeom prst="rect">
            <a:avLst/>
          </a:prstGeom>
          <a:solidFill>
            <a:srgbClr val="FF0000">
              <a:alpha val="46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10079084" y="4865606"/>
            <a:ext cx="392922" cy="4447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9" idx="2"/>
          </p:cNvCxnSpPr>
          <p:nvPr/>
        </p:nvCxnSpPr>
        <p:spPr>
          <a:xfrm flipH="1" flipV="1">
            <a:off x="9088016" y="3635146"/>
            <a:ext cx="991068" cy="14528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0472007" y="3635146"/>
            <a:ext cx="644132" cy="14528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C:\Users\sengapl.AD\AppData\Local\Microsoft\Windows\Temporary Internet Files\Content.Outlook\4Y83TEJW\20130326_094031 (2).jpg"/>
          <p:cNvPicPr>
            <a:picLocks noChangeAspect="1" noChangeArrowheads="1"/>
          </p:cNvPicPr>
          <p:nvPr/>
        </p:nvPicPr>
        <p:blipFill>
          <a:blip r:embed="rId4" cstate="print"/>
          <a:srcRect l="25359" t="22245" b="19165"/>
          <a:stretch>
            <a:fillRect/>
          </a:stretch>
        </p:blipFill>
        <p:spPr bwMode="auto">
          <a:xfrm>
            <a:off x="1122626" y="4161316"/>
            <a:ext cx="4038600" cy="2377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2" descr="C:\Users\sengapl.AD\AppData\Local\Microsoft\Windows\Temporary Internet Files\Content.Outlook\4Y83TEJW\after 5mins heating laser 3micro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3697" y="4930735"/>
            <a:ext cx="2844403" cy="1494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4898932" y="1600200"/>
            <a:ext cx="4134246" cy="297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Cons:</a:t>
            </a:r>
          </a:p>
          <a:p>
            <a:pPr lvl="1"/>
            <a:r>
              <a:rPr lang="en-GB" sz="2000" dirty="0" smtClean="0"/>
              <a:t>Not designed to withstand out gassing temperatures.</a:t>
            </a:r>
          </a:p>
          <a:p>
            <a:pPr lvl="1"/>
            <a:r>
              <a:rPr lang="en-GB" sz="2000" dirty="0" smtClean="0"/>
              <a:t>Increases installation difficulty </a:t>
            </a:r>
          </a:p>
          <a:p>
            <a:pPr lvl="1"/>
            <a:r>
              <a:rPr lang="en-GB" sz="2000" dirty="0" smtClean="0"/>
              <a:t>SPM susceptible to radiation damage.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1664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ACS Measurement – DRI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8521236" cy="475615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Current Measurement Solution: </a:t>
            </a:r>
            <a:r>
              <a:rPr lang="en-GB" sz="2400" dirty="0"/>
              <a:t>DRI (Dispersed Reference </a:t>
            </a:r>
            <a:r>
              <a:rPr lang="en-GB" sz="2400" dirty="0" smtClean="0"/>
              <a:t>Interferometry) Strain measurement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663" y="2225562"/>
            <a:ext cx="9285316" cy="413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ACS Measurement - DRI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5757771" cy="4756150"/>
          </a:xfrm>
        </p:spPr>
        <p:txBody>
          <a:bodyPr>
            <a:normAutofit fontScale="32500" lnSpcReduction="20000"/>
          </a:bodyPr>
          <a:lstStyle/>
          <a:p>
            <a:r>
              <a:rPr lang="en-GB" sz="6700" dirty="0" smtClean="0"/>
              <a:t>Current Measurement Solution: DRI Strain measurement</a:t>
            </a:r>
          </a:p>
          <a:p>
            <a:pPr lvl="1"/>
            <a:r>
              <a:rPr lang="en-GB" sz="6300" dirty="0" smtClean="0"/>
              <a:t>Attributes:</a:t>
            </a:r>
          </a:p>
          <a:p>
            <a:pPr lvl="2"/>
            <a:r>
              <a:rPr lang="en-GB" sz="5500" dirty="0" smtClean="0"/>
              <a:t>Easy to install</a:t>
            </a:r>
          </a:p>
          <a:p>
            <a:pPr lvl="2"/>
            <a:r>
              <a:rPr lang="en-GB" sz="5500" dirty="0" smtClean="0"/>
              <a:t>Versatile </a:t>
            </a:r>
          </a:p>
          <a:p>
            <a:pPr lvl="2"/>
            <a:r>
              <a:rPr lang="en-GB" sz="5500" dirty="0" smtClean="0"/>
              <a:t>Fibres design to withstand high temperatures. </a:t>
            </a:r>
          </a:p>
          <a:p>
            <a:pPr lvl="2"/>
            <a:r>
              <a:rPr lang="en-GB" sz="5500" dirty="0" smtClean="0"/>
              <a:t>Major components located outside of vacuum tank </a:t>
            </a:r>
          </a:p>
          <a:p>
            <a:pPr lvl="2"/>
            <a:r>
              <a:rPr lang="en-GB" sz="5500" dirty="0" smtClean="0"/>
              <a:t>Absolute measurement system </a:t>
            </a:r>
          </a:p>
          <a:p>
            <a:pPr lvl="1"/>
            <a:r>
              <a:rPr lang="en-GB" sz="6000" dirty="0"/>
              <a:t>Cons</a:t>
            </a:r>
            <a:r>
              <a:rPr lang="en-GB" sz="6000" dirty="0" smtClean="0"/>
              <a:t>:</a:t>
            </a:r>
          </a:p>
          <a:p>
            <a:pPr lvl="2"/>
            <a:r>
              <a:rPr lang="en-GB" sz="5600" dirty="0" smtClean="0"/>
              <a:t>Higher start up cost</a:t>
            </a:r>
          </a:p>
          <a:p>
            <a:pPr lvl="2"/>
            <a:r>
              <a:rPr lang="en-GB" sz="5600" dirty="0" smtClean="0"/>
              <a:t>Fibres susceptible to spectral absorption (darkening).</a:t>
            </a:r>
          </a:p>
          <a:p>
            <a:pPr lvl="2"/>
            <a:r>
              <a:rPr lang="en-GB" sz="5600" dirty="0" smtClean="0"/>
              <a:t>Bonding Issues</a:t>
            </a:r>
            <a:endParaRPr lang="en-GB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8976" y="2641283"/>
            <a:ext cx="5483424" cy="3629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7626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95" y="3752654"/>
            <a:ext cx="2919239" cy="278625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ACS </a:t>
            </a:r>
            <a:r>
              <a:rPr lang="en-GB" dirty="0"/>
              <a:t>A</a:t>
            </a:r>
            <a:r>
              <a:rPr lang="en-GB" dirty="0" smtClean="0"/>
              <a:t>ctuation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5757771" cy="4756150"/>
          </a:xfrm>
        </p:spPr>
        <p:txBody>
          <a:bodyPr>
            <a:normAutofit fontScale="92500"/>
          </a:bodyPr>
          <a:lstStyle/>
          <a:p>
            <a:r>
              <a:rPr lang="en-GB" sz="3500" dirty="0" smtClean="0"/>
              <a:t>Potential actuation solutions:</a:t>
            </a:r>
          </a:p>
          <a:p>
            <a:pPr lvl="1"/>
            <a:r>
              <a:rPr lang="en-GB" sz="2600" dirty="0" smtClean="0"/>
              <a:t>Metal ceramic patches</a:t>
            </a:r>
          </a:p>
          <a:p>
            <a:pPr lvl="2"/>
            <a:r>
              <a:rPr lang="en-GB" sz="1900" dirty="0" smtClean="0"/>
              <a:t>Cheap, low risk, small power requirements</a:t>
            </a:r>
          </a:p>
          <a:p>
            <a:pPr lvl="2"/>
            <a:r>
              <a:rPr lang="en-GB" sz="1900" dirty="0" smtClean="0"/>
              <a:t>However, Long rise times.</a:t>
            </a:r>
          </a:p>
          <a:p>
            <a:pPr lvl="1"/>
            <a:r>
              <a:rPr lang="en-GB" sz="2600" dirty="0" smtClean="0"/>
              <a:t>Piezo Actuators</a:t>
            </a:r>
          </a:p>
          <a:p>
            <a:pPr lvl="2"/>
            <a:r>
              <a:rPr lang="en-GB" sz="1900" dirty="0" smtClean="0"/>
              <a:t>High force generation</a:t>
            </a:r>
          </a:p>
          <a:p>
            <a:pPr lvl="2"/>
            <a:r>
              <a:rPr lang="en-GB" sz="1900" dirty="0" smtClean="0"/>
              <a:t>Multiple options in the market.</a:t>
            </a:r>
          </a:p>
          <a:p>
            <a:pPr lvl="2"/>
            <a:r>
              <a:rPr lang="en-GB" sz="1900" dirty="0" smtClean="0"/>
              <a:t>Extremely fast rise times.</a:t>
            </a:r>
          </a:p>
          <a:p>
            <a:pPr lvl="2"/>
            <a:r>
              <a:rPr lang="en-GB" sz="1900" dirty="0"/>
              <a:t>Displacement is inversely correlated to force generation.</a:t>
            </a:r>
          </a:p>
          <a:p>
            <a:pPr lvl="2"/>
            <a:r>
              <a:rPr lang="en-GB" sz="1900" dirty="0" smtClean="0"/>
              <a:t>Critical damage induced though high temps, over preloading, excess voltage, shock loading.</a:t>
            </a:r>
          </a:p>
          <a:p>
            <a:pPr lvl="2"/>
            <a:r>
              <a:rPr lang="en-GB" sz="1900" dirty="0" smtClean="0"/>
              <a:t>Require high voltages</a:t>
            </a:r>
          </a:p>
          <a:p>
            <a:pPr lvl="2"/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033" y="2499158"/>
            <a:ext cx="3465106" cy="25437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7402" y="1684569"/>
            <a:ext cx="2265784" cy="229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ACS </a:t>
            </a:r>
            <a:r>
              <a:rPr lang="en-GB" dirty="0"/>
              <a:t>A</a:t>
            </a:r>
            <a:r>
              <a:rPr lang="en-GB" dirty="0" smtClean="0"/>
              <a:t>ctuation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5757771" cy="47561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Rise times</a:t>
            </a:r>
          </a:p>
          <a:p>
            <a:pPr lvl="2"/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135151906"/>
              </p:ext>
            </p:extLst>
          </p:nvPr>
        </p:nvGraphicFramePr>
        <p:xfrm>
          <a:off x="298580" y="2052735"/>
          <a:ext cx="5600071" cy="418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30603732"/>
              </p:ext>
            </p:extLst>
          </p:nvPr>
        </p:nvGraphicFramePr>
        <p:xfrm>
          <a:off x="5898651" y="2052735"/>
          <a:ext cx="5683749" cy="400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636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Multi-Mat @ CERN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5757771" cy="47561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What is Multi-Mat?</a:t>
            </a:r>
          </a:p>
          <a:p>
            <a:pPr lvl="1"/>
            <a:r>
              <a:rPr lang="en-GB" sz="2400" dirty="0" smtClean="0"/>
              <a:t>Material testing experiment</a:t>
            </a:r>
          </a:p>
          <a:p>
            <a:pPr lvl="1"/>
            <a:r>
              <a:rPr lang="en-GB" sz="2400" dirty="0" smtClean="0"/>
              <a:t>16 Stations for material samples</a:t>
            </a:r>
          </a:p>
          <a:p>
            <a:pPr lvl="1"/>
            <a:r>
              <a:rPr lang="en-GB" sz="2400" dirty="0" smtClean="0"/>
              <a:t>To be assembled summer 2017</a:t>
            </a:r>
          </a:p>
          <a:p>
            <a:pPr lvl="1"/>
            <a:r>
              <a:rPr lang="en-GB" sz="2400" dirty="0" smtClean="0"/>
              <a:t>Installed into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In SPS At CERN</a:t>
            </a:r>
          </a:p>
          <a:p>
            <a:pPr lvl="1"/>
            <a:r>
              <a:rPr lang="en-GB" sz="2400" dirty="0" smtClean="0"/>
              <a:t>Tested end of year 2017 </a:t>
            </a:r>
          </a:p>
          <a:p>
            <a:pPr lvl="1"/>
            <a:r>
              <a:rPr lang="en-GB" sz="2400" dirty="0" err="1" smtClean="0"/>
              <a:t>UoH</a:t>
            </a:r>
            <a:r>
              <a:rPr lang="en-GB" sz="2400" dirty="0" smtClean="0"/>
              <a:t> have been given 1 dedicated station for equipment testing </a:t>
            </a:r>
          </a:p>
          <a:p>
            <a:pPr lvl="2"/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293" y="2067967"/>
            <a:ext cx="5674878" cy="382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8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309" y="1686266"/>
            <a:ext cx="9617652" cy="479400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Multi-Mat Adaptive Collimation System V3 (MMACS)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364" y="1600201"/>
            <a:ext cx="5757771" cy="47561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MMACS will allow us to test the measurement/actuation when in close proximity to the beam.</a:t>
            </a:r>
            <a:endParaRPr lang="en-GB" sz="2400" dirty="0" smtClean="0"/>
          </a:p>
          <a:p>
            <a:pPr lvl="2"/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5FD94-579F-4443-ACCA-BE356A554E64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ight Arrow 6"/>
          <p:cNvSpPr/>
          <p:nvPr/>
        </p:nvSpPr>
        <p:spPr>
          <a:xfrm rot="20174764">
            <a:off x="615141" y="5574412"/>
            <a:ext cx="955964" cy="32419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82632" y="4948520"/>
            <a:ext cx="14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Direction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4413732">
            <a:off x="3859874" y="5233510"/>
            <a:ext cx="955964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4015551">
            <a:off x="7982988" y="3816177"/>
            <a:ext cx="955964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4015551">
            <a:off x="6118340" y="4738126"/>
            <a:ext cx="955964" cy="3241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829519" y="5754247"/>
            <a:ext cx="148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Station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31135" y="4360572"/>
            <a:ext cx="148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Station 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04431" y="5364447"/>
            <a:ext cx="187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Piece Clamps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35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&amp;E_purple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522</Words>
  <Application>Microsoft Office PowerPoint</Application>
  <PresentationFormat>Widescreen</PresentationFormat>
  <Paragraphs>105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R&amp;E_purple_template</vt:lpstr>
      <vt:lpstr>University of Huddersfield Centre for Precision Technologies</vt:lpstr>
      <vt:lpstr>Context: Adaptive Collimation System (ACS)</vt:lpstr>
      <vt:lpstr> ACS Measurement - SPM</vt:lpstr>
      <vt:lpstr> ACS Measurement – DRI </vt:lpstr>
      <vt:lpstr> ACS Measurement - DRI</vt:lpstr>
      <vt:lpstr> ACS Actuation </vt:lpstr>
      <vt:lpstr> ACS Actuation </vt:lpstr>
      <vt:lpstr> Multi-Mat @ CERN</vt:lpstr>
      <vt:lpstr> Multi-Mat Adaptive Collimation System V3 (MMACS)</vt:lpstr>
      <vt:lpstr> Multi-Mat Adaptive Collimation System (MMACS)</vt:lpstr>
      <vt:lpstr> Multi-Mat Adaptive Collimation System (MMACS)</vt:lpstr>
      <vt:lpstr> Multi-Mat Adaptive Collimation System (MMACS)</vt:lpstr>
      <vt:lpstr>PowerPoint Presentation</vt:lpstr>
    </vt:vector>
  </TitlesOfParts>
  <Company>University of Huddersfield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Huddersfield Centre for Precision Technologies</dc:title>
  <dc:creator>Staff</dc:creator>
  <cp:lastModifiedBy>Staff</cp:lastModifiedBy>
  <cp:revision>50</cp:revision>
  <dcterms:created xsi:type="dcterms:W3CDTF">2017-01-24T09:10:04Z</dcterms:created>
  <dcterms:modified xsi:type="dcterms:W3CDTF">2017-01-31T12:44:19Z</dcterms:modified>
</cp:coreProperties>
</file>