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7"/>
  </p:notesMasterIdLst>
  <p:sldIdLst>
    <p:sldId id="263" r:id="rId2"/>
    <p:sldId id="265" r:id="rId3"/>
    <p:sldId id="270" r:id="rId4"/>
    <p:sldId id="271" r:id="rId5"/>
    <p:sldId id="267" r:id="rId6"/>
    <p:sldId id="269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16831-DFF3-4A78-88C8-D1A7300D013A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19469-29E9-45FD-8576-4A87315C9F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249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649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3892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44785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6502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671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5518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844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C. Garion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831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992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0576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900" i="1" dirty="0">
                <a:solidFill>
                  <a:prstClr val="white"/>
                </a:solidFill>
              </a:rPr>
              <a:t>Vacuum, Surfaces &amp; </a:t>
            </a:r>
            <a:r>
              <a:rPr lang="fr-CH" sz="900" i="1" dirty="0" err="1">
                <a:solidFill>
                  <a:prstClr val="white"/>
                </a:solidFill>
              </a:rPr>
              <a:t>Coatings</a:t>
            </a:r>
            <a:r>
              <a:rPr lang="fr-CH" sz="900" i="1" dirty="0">
                <a:solidFill>
                  <a:prstClr val="white"/>
                </a:solidFill>
              </a:rPr>
              <a:t> Group</a:t>
            </a:r>
          </a:p>
          <a:p>
            <a:pPr>
              <a:defRPr/>
            </a:pPr>
            <a:r>
              <a:rPr lang="fr-CH" sz="1000" dirty="0" err="1">
                <a:solidFill>
                  <a:prstClr val="white"/>
                </a:solidFill>
              </a:rPr>
              <a:t>Technology</a:t>
            </a:r>
            <a:r>
              <a:rPr lang="fr-CH" sz="1000" dirty="0">
                <a:solidFill>
                  <a:prstClr val="white"/>
                </a:solidFill>
              </a:rPr>
              <a:t> </a:t>
            </a:r>
            <a:r>
              <a:rPr lang="fr-CH" sz="1000" dirty="0" err="1">
                <a:solidFill>
                  <a:prstClr val="white"/>
                </a:solidFill>
              </a:rPr>
              <a:t>Department</a:t>
            </a:r>
            <a:endParaRPr lang="fr-CH" sz="10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43180" y="6219463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 smtClean="0">
                <a:solidFill>
                  <a:prstClr val="white"/>
                </a:solidFill>
                <a:latin typeface="tahoma" panose="020B0604030504040204" pitchFamily="34" charset="0"/>
              </a:rPr>
              <a:t>BINP visit at CERN</a:t>
            </a:r>
            <a:endParaRPr lang="en-GB" sz="900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4028840" y="6630462"/>
            <a:ext cx="18208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>
                <a:solidFill>
                  <a:prstClr val="white"/>
                </a:solidFill>
              </a:rPr>
              <a:t>31</a:t>
            </a:r>
            <a:r>
              <a:rPr lang="en-GB" sz="900" baseline="30000" dirty="0" smtClean="0">
                <a:solidFill>
                  <a:prstClr val="white"/>
                </a:solidFill>
              </a:rPr>
              <a:t>st</a:t>
            </a:r>
            <a:r>
              <a:rPr lang="en-GB" sz="900" dirty="0" smtClean="0">
                <a:solidFill>
                  <a:prstClr val="white"/>
                </a:solidFill>
              </a:rPr>
              <a:t> January 2017</a:t>
            </a:r>
            <a:endParaRPr lang="en-GB" sz="900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6845609" y="6654468"/>
            <a:ext cx="18208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dirty="0">
                <a:solidFill>
                  <a:prstClr val="white"/>
                </a:solidFill>
              </a:rPr>
              <a:t>C. </a:t>
            </a:r>
            <a:r>
              <a:rPr lang="en-GB" sz="900" dirty="0" err="1">
                <a:solidFill>
                  <a:prstClr val="white"/>
                </a:solidFill>
              </a:rPr>
              <a:t>Garion</a:t>
            </a:r>
            <a:endParaRPr lang="en-GB" sz="900" dirty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631909" y="6654468"/>
            <a:ext cx="5833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0EBC3A3-9163-429F-9FE7-159042F7C142}" type="slidenum">
              <a:rPr lang="en-GB" sz="900" smtClean="0">
                <a:solidFill>
                  <a:prstClr val="white"/>
                </a:solidFill>
              </a:rPr>
              <a:pPr algn="ctr"/>
              <a:t>‹#›</a:t>
            </a:fld>
            <a:r>
              <a:rPr lang="en-GB" sz="900" dirty="0" smtClean="0">
                <a:solidFill>
                  <a:prstClr val="white"/>
                </a:solidFill>
              </a:rPr>
              <a:t>/13</a:t>
            </a:r>
            <a:endParaRPr lang="en-GB" sz="9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99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53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57200" y="4591050"/>
            <a:ext cx="8538684" cy="342900"/>
          </a:xfrm>
          <a:prstGeom prst="rect">
            <a:avLst/>
          </a:prstGeom>
          <a:pattFill prst="wdDnDiag">
            <a:fgClr>
              <a:srgbClr val="000000"/>
            </a:fgClr>
            <a:bgClr>
              <a:schemeClr val="bg1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HL-LHC cold </a:t>
            </a:r>
            <a:r>
              <a:rPr lang="en-GB" sz="3600" dirty="0" smtClean="0"/>
              <a:t>vacuum system l</a:t>
            </a:r>
            <a:r>
              <a:rPr lang="en-GB" sz="3600" dirty="0" smtClean="0"/>
              <a:t>ayout </a:t>
            </a:r>
            <a:r>
              <a:rPr lang="en-GB" sz="3600" dirty="0" smtClean="0"/>
              <a:t>principle</a:t>
            </a:r>
            <a:endParaRPr lang="en-US" sz="4000" dirty="0"/>
          </a:p>
        </p:txBody>
      </p:sp>
      <p:sp>
        <p:nvSpPr>
          <p:cNvPr id="6" name="Rounded Rectangle 5"/>
          <p:cNvSpPr/>
          <p:nvPr/>
        </p:nvSpPr>
        <p:spPr>
          <a:xfrm>
            <a:off x="1552574" y="2333626"/>
            <a:ext cx="3019425" cy="1533524"/>
          </a:xfrm>
          <a:prstGeom prst="roundRect">
            <a:avLst>
              <a:gd name="adj" fmla="val 4523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1933575" y="2124075"/>
            <a:ext cx="2352675" cy="0"/>
          </a:xfrm>
          <a:prstGeom prst="line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933575" y="4086225"/>
            <a:ext cx="2352675" cy="0"/>
          </a:xfrm>
          <a:prstGeom prst="line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7200" y="4591050"/>
            <a:ext cx="8538684" cy="0"/>
          </a:xfrm>
          <a:prstGeom prst="line">
            <a:avLst/>
          </a:prstGeom>
          <a:ln w="38100"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057525" y="4086225"/>
            <a:ext cx="0" cy="504825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-19050" y="2888216"/>
            <a:ext cx="657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IP</a:t>
            </a:r>
          </a:p>
          <a:p>
            <a:r>
              <a:rPr lang="en-GB" dirty="0" smtClean="0"/>
              <a:t>side</a:t>
            </a:r>
            <a:endParaRPr lang="en-GB" dirty="0"/>
          </a:p>
        </p:txBody>
      </p:sp>
      <p:cxnSp>
        <p:nvCxnSpPr>
          <p:cNvPr id="23" name="Straight Connector 22"/>
          <p:cNvCxnSpPr>
            <a:stCxn id="6" idx="2"/>
          </p:cNvCxnSpPr>
          <p:nvPr/>
        </p:nvCxnSpPr>
        <p:spPr>
          <a:xfrm flipH="1">
            <a:off x="3057525" y="3867150"/>
            <a:ext cx="4762" cy="219075"/>
          </a:xfrm>
          <a:prstGeom prst="line">
            <a:avLst/>
          </a:prstGeom>
          <a:ln w="82550">
            <a:solidFill>
              <a:srgbClr val="00B05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409700" y="3043238"/>
            <a:ext cx="3280198" cy="0"/>
          </a:xfrm>
          <a:prstGeom prst="line">
            <a:avLst/>
          </a:prstGeom>
          <a:ln w="25400"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409700" y="3309938"/>
            <a:ext cx="3280198" cy="0"/>
          </a:xfrm>
          <a:prstGeom prst="line">
            <a:avLst/>
          </a:prstGeom>
          <a:ln w="25400"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303862" y="1305699"/>
            <a:ext cx="1982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Cryostat vacuum vessel</a:t>
            </a:r>
            <a:endParaRPr lang="en-GB" sz="1200" dirty="0"/>
          </a:p>
        </p:txBody>
      </p:sp>
      <p:cxnSp>
        <p:nvCxnSpPr>
          <p:cNvPr id="30" name="Straight Arrow Connector 29"/>
          <p:cNvCxnSpPr>
            <a:stCxn id="28" idx="2"/>
          </p:cNvCxnSpPr>
          <p:nvPr/>
        </p:nvCxnSpPr>
        <p:spPr>
          <a:xfrm flipH="1">
            <a:off x="2922990" y="1582698"/>
            <a:ext cx="372066" cy="5413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190625" y="1285875"/>
            <a:ext cx="981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Cold mass</a:t>
            </a:r>
            <a:endParaRPr lang="en-GB" sz="1200" dirty="0"/>
          </a:p>
        </p:txBody>
      </p:sp>
      <p:cxnSp>
        <p:nvCxnSpPr>
          <p:cNvPr id="33" name="Straight Arrow Connector 32"/>
          <p:cNvCxnSpPr>
            <a:stCxn id="31" idx="2"/>
          </p:cNvCxnSpPr>
          <p:nvPr/>
        </p:nvCxnSpPr>
        <p:spPr>
          <a:xfrm>
            <a:off x="1681163" y="1562874"/>
            <a:ext cx="652462" cy="11688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85786" y="1566252"/>
            <a:ext cx="900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Cold bore</a:t>
            </a:r>
            <a:endParaRPr lang="en-GB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347662" y="2056626"/>
            <a:ext cx="1154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Beam screen</a:t>
            </a:r>
            <a:endParaRPr lang="en-GB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337539" y="4070569"/>
            <a:ext cx="22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Fixed point Cold mass/ vacuum vessel</a:t>
            </a:r>
            <a:endParaRPr lang="en-GB" sz="1600" b="1" dirty="0">
              <a:solidFill>
                <a:srgbClr val="00B050"/>
              </a:solidFill>
            </a:endParaRPr>
          </a:p>
        </p:txBody>
      </p:sp>
      <p:cxnSp>
        <p:nvCxnSpPr>
          <p:cNvPr id="57" name="Straight Arrow Connector 56"/>
          <p:cNvCxnSpPr>
            <a:stCxn id="55" idx="3"/>
          </p:cNvCxnSpPr>
          <p:nvPr/>
        </p:nvCxnSpPr>
        <p:spPr>
          <a:xfrm flipV="1">
            <a:off x="2628900" y="3957637"/>
            <a:ext cx="442314" cy="40532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659604" y="2984778"/>
            <a:ext cx="752475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BPM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502566" y="3045619"/>
            <a:ext cx="3247234" cy="2595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409700" y="3100388"/>
            <a:ext cx="3806734" cy="138113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/>
          <p:cNvCxnSpPr>
            <a:stCxn id="34" idx="2"/>
          </p:cNvCxnSpPr>
          <p:nvPr/>
        </p:nvCxnSpPr>
        <p:spPr>
          <a:xfrm>
            <a:off x="1035842" y="1843251"/>
            <a:ext cx="1202533" cy="11999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6" idx="2"/>
          </p:cNvCxnSpPr>
          <p:nvPr/>
        </p:nvCxnSpPr>
        <p:spPr>
          <a:xfrm>
            <a:off x="925114" y="2333625"/>
            <a:ext cx="1246586" cy="8358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483219" y="3043238"/>
            <a:ext cx="153889" cy="266700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1502567" y="3036094"/>
            <a:ext cx="134541" cy="266700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ounded Rectangle 73"/>
          <p:cNvSpPr/>
          <p:nvPr/>
        </p:nvSpPr>
        <p:spPr>
          <a:xfrm>
            <a:off x="6856445" y="2333625"/>
            <a:ext cx="3019425" cy="1533524"/>
          </a:xfrm>
          <a:prstGeom prst="roundRect">
            <a:avLst>
              <a:gd name="adj" fmla="val 4523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Connector 74"/>
          <p:cNvCxnSpPr/>
          <p:nvPr/>
        </p:nvCxnSpPr>
        <p:spPr>
          <a:xfrm>
            <a:off x="7237446" y="2124074"/>
            <a:ext cx="2352675" cy="0"/>
          </a:xfrm>
          <a:prstGeom prst="line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237446" y="4086224"/>
            <a:ext cx="2352675" cy="0"/>
          </a:xfrm>
          <a:prstGeom prst="line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361396" y="4086224"/>
            <a:ext cx="0" cy="504825"/>
          </a:xfrm>
          <a:prstGeom prst="line">
            <a:avLst/>
          </a:prstGeom>
          <a:ln w="635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74" idx="2"/>
          </p:cNvCxnSpPr>
          <p:nvPr/>
        </p:nvCxnSpPr>
        <p:spPr>
          <a:xfrm flipH="1">
            <a:off x="8361396" y="3867149"/>
            <a:ext cx="4762" cy="219075"/>
          </a:xfrm>
          <a:prstGeom prst="line">
            <a:avLst/>
          </a:prstGeom>
          <a:ln w="82550">
            <a:solidFill>
              <a:srgbClr val="00B05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713571" y="3043237"/>
            <a:ext cx="3280198" cy="0"/>
          </a:xfrm>
          <a:prstGeom prst="line">
            <a:avLst/>
          </a:prstGeom>
          <a:ln w="25400"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713571" y="3309937"/>
            <a:ext cx="3280198" cy="0"/>
          </a:xfrm>
          <a:prstGeom prst="line">
            <a:avLst/>
          </a:prstGeom>
          <a:ln w="25400"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963475" y="2984777"/>
            <a:ext cx="752475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BPM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806437" y="3045618"/>
            <a:ext cx="3247234" cy="2595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6713571" y="3100387"/>
            <a:ext cx="3667125" cy="138113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2" name="Straight Connector 91"/>
          <p:cNvCxnSpPr/>
          <p:nvPr/>
        </p:nvCxnSpPr>
        <p:spPr>
          <a:xfrm>
            <a:off x="6787090" y="3043237"/>
            <a:ext cx="153889" cy="266700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6806438" y="3036093"/>
            <a:ext cx="134541" cy="266700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2" name="Group 101"/>
          <p:cNvGrpSpPr/>
          <p:nvPr/>
        </p:nvGrpSpPr>
        <p:grpSpPr>
          <a:xfrm>
            <a:off x="4689898" y="2729589"/>
            <a:ext cx="106151" cy="228123"/>
            <a:chOff x="4689898" y="2807970"/>
            <a:chExt cx="106151" cy="228123"/>
          </a:xfrm>
        </p:grpSpPr>
        <p:cxnSp>
          <p:nvCxnSpPr>
            <p:cNvPr id="98" name="Straight Connector 97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/>
          <p:cNvGrpSpPr/>
          <p:nvPr/>
        </p:nvGrpSpPr>
        <p:grpSpPr>
          <a:xfrm>
            <a:off x="4796049" y="2729589"/>
            <a:ext cx="106151" cy="228123"/>
            <a:chOff x="4689898" y="2807970"/>
            <a:chExt cx="106151" cy="228123"/>
          </a:xfrm>
        </p:grpSpPr>
        <p:cxnSp>
          <p:nvCxnSpPr>
            <p:cNvPr id="104" name="Straight Connector 103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/>
          <p:cNvGrpSpPr/>
          <p:nvPr/>
        </p:nvGrpSpPr>
        <p:grpSpPr>
          <a:xfrm>
            <a:off x="4902200" y="2729588"/>
            <a:ext cx="106151" cy="228123"/>
            <a:chOff x="4689898" y="2807970"/>
            <a:chExt cx="106151" cy="228123"/>
          </a:xfrm>
        </p:grpSpPr>
        <p:cxnSp>
          <p:nvCxnSpPr>
            <p:cNvPr id="107" name="Straight Connector 106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 flipV="1">
            <a:off x="4689898" y="3394125"/>
            <a:ext cx="106151" cy="228123"/>
            <a:chOff x="4689898" y="2807970"/>
            <a:chExt cx="106151" cy="228123"/>
          </a:xfrm>
        </p:grpSpPr>
        <p:cxnSp>
          <p:nvCxnSpPr>
            <p:cNvPr id="110" name="Straight Connector 109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 flipV="1">
            <a:off x="4796049" y="3394125"/>
            <a:ext cx="106151" cy="228123"/>
            <a:chOff x="4689898" y="2807970"/>
            <a:chExt cx="106151" cy="228123"/>
          </a:xfrm>
        </p:grpSpPr>
        <p:cxnSp>
          <p:nvCxnSpPr>
            <p:cNvPr id="113" name="Straight Connector 112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oup 114"/>
          <p:cNvGrpSpPr/>
          <p:nvPr/>
        </p:nvGrpSpPr>
        <p:grpSpPr>
          <a:xfrm flipV="1">
            <a:off x="4902200" y="3394124"/>
            <a:ext cx="106151" cy="228123"/>
            <a:chOff x="4689898" y="2807970"/>
            <a:chExt cx="106151" cy="228123"/>
          </a:xfrm>
        </p:grpSpPr>
        <p:cxnSp>
          <p:nvCxnSpPr>
            <p:cNvPr id="116" name="Straight Connector 115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9" name="Straight Connector 118"/>
          <p:cNvCxnSpPr/>
          <p:nvPr/>
        </p:nvCxnSpPr>
        <p:spPr>
          <a:xfrm flipV="1">
            <a:off x="5008351" y="2953021"/>
            <a:ext cx="0" cy="92597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4689898" y="2950641"/>
            <a:ext cx="0" cy="92597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5008351" y="3307554"/>
            <a:ext cx="0" cy="92597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4689898" y="3305174"/>
            <a:ext cx="0" cy="92597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H="1">
            <a:off x="5008352" y="3036093"/>
            <a:ext cx="307277" cy="0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>
            <a:off x="5004458" y="3312841"/>
            <a:ext cx="311171" cy="0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5040634" y="3043237"/>
            <a:ext cx="153889" cy="266700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H="1">
            <a:off x="5059982" y="3036093"/>
            <a:ext cx="134541" cy="266700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1" name="Group 130"/>
          <p:cNvGrpSpPr/>
          <p:nvPr/>
        </p:nvGrpSpPr>
        <p:grpSpPr>
          <a:xfrm>
            <a:off x="5315629" y="2724911"/>
            <a:ext cx="106151" cy="228123"/>
            <a:chOff x="4689898" y="2807970"/>
            <a:chExt cx="106151" cy="228123"/>
          </a:xfrm>
        </p:grpSpPr>
        <p:cxnSp>
          <p:nvCxnSpPr>
            <p:cNvPr id="132" name="Straight Connector 131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5421780" y="2724911"/>
            <a:ext cx="106151" cy="228123"/>
            <a:chOff x="4689898" y="2807970"/>
            <a:chExt cx="106151" cy="228123"/>
          </a:xfrm>
        </p:grpSpPr>
        <p:cxnSp>
          <p:nvCxnSpPr>
            <p:cNvPr id="135" name="Straight Connector 134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5527931" y="2724910"/>
            <a:ext cx="106151" cy="228123"/>
            <a:chOff x="4689898" y="2807970"/>
            <a:chExt cx="106151" cy="228123"/>
          </a:xfrm>
        </p:grpSpPr>
        <p:cxnSp>
          <p:nvCxnSpPr>
            <p:cNvPr id="138" name="Straight Connector 137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0" name="Straight Connector 139"/>
          <p:cNvCxnSpPr/>
          <p:nvPr/>
        </p:nvCxnSpPr>
        <p:spPr>
          <a:xfrm flipV="1">
            <a:off x="5862878" y="2938478"/>
            <a:ext cx="0" cy="92597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5315629" y="2945963"/>
            <a:ext cx="0" cy="92597"/>
          </a:xfrm>
          <a:prstGeom prst="line">
            <a:avLst/>
          </a:prstGeom>
          <a:ln>
            <a:solidFill>
              <a:srgbClr val="00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3" name="Group 142"/>
          <p:cNvGrpSpPr/>
          <p:nvPr/>
        </p:nvGrpSpPr>
        <p:grpSpPr>
          <a:xfrm>
            <a:off x="5639956" y="2720780"/>
            <a:ext cx="106151" cy="228123"/>
            <a:chOff x="4689898" y="2807970"/>
            <a:chExt cx="106151" cy="228123"/>
          </a:xfrm>
        </p:grpSpPr>
        <p:cxnSp>
          <p:nvCxnSpPr>
            <p:cNvPr id="144" name="Straight Connector 143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oup 145"/>
          <p:cNvGrpSpPr/>
          <p:nvPr/>
        </p:nvGrpSpPr>
        <p:grpSpPr>
          <a:xfrm>
            <a:off x="5753825" y="2717840"/>
            <a:ext cx="106151" cy="228123"/>
            <a:chOff x="4689898" y="2807970"/>
            <a:chExt cx="106151" cy="228123"/>
          </a:xfrm>
        </p:grpSpPr>
        <p:cxnSp>
          <p:nvCxnSpPr>
            <p:cNvPr id="147" name="Straight Connector 146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6" name="Group 165"/>
          <p:cNvGrpSpPr/>
          <p:nvPr/>
        </p:nvGrpSpPr>
        <p:grpSpPr>
          <a:xfrm flipV="1">
            <a:off x="5315629" y="3312841"/>
            <a:ext cx="547249" cy="320720"/>
            <a:chOff x="5468029" y="2870240"/>
            <a:chExt cx="547249" cy="320720"/>
          </a:xfrm>
        </p:grpSpPr>
        <p:grpSp>
          <p:nvGrpSpPr>
            <p:cNvPr id="149" name="Group 148"/>
            <p:cNvGrpSpPr/>
            <p:nvPr/>
          </p:nvGrpSpPr>
          <p:grpSpPr>
            <a:xfrm>
              <a:off x="5468029" y="2877311"/>
              <a:ext cx="106151" cy="228123"/>
              <a:chOff x="4689898" y="2807970"/>
              <a:chExt cx="106151" cy="228123"/>
            </a:xfrm>
          </p:grpSpPr>
          <p:cxnSp>
            <p:nvCxnSpPr>
              <p:cNvPr id="150" name="Straight Connector 149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Group 151"/>
            <p:cNvGrpSpPr/>
            <p:nvPr/>
          </p:nvGrpSpPr>
          <p:grpSpPr>
            <a:xfrm>
              <a:off x="5574180" y="2877311"/>
              <a:ext cx="106151" cy="228123"/>
              <a:chOff x="4689898" y="2807970"/>
              <a:chExt cx="106151" cy="228123"/>
            </a:xfrm>
          </p:grpSpPr>
          <p:cxnSp>
            <p:nvCxnSpPr>
              <p:cNvPr id="153" name="Straight Connector 152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Group 154"/>
            <p:cNvGrpSpPr/>
            <p:nvPr/>
          </p:nvGrpSpPr>
          <p:grpSpPr>
            <a:xfrm>
              <a:off x="5680331" y="2877310"/>
              <a:ext cx="106151" cy="228123"/>
              <a:chOff x="4689898" y="2807970"/>
              <a:chExt cx="106151" cy="228123"/>
            </a:xfrm>
          </p:grpSpPr>
          <p:cxnSp>
            <p:nvCxnSpPr>
              <p:cNvPr id="156" name="Straight Connector 155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8" name="Straight Connector 157"/>
            <p:cNvCxnSpPr/>
            <p:nvPr/>
          </p:nvCxnSpPr>
          <p:spPr>
            <a:xfrm flipV="1">
              <a:off x="6015278" y="3090878"/>
              <a:ext cx="0" cy="92597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 flipV="1">
              <a:off x="5468029" y="3098363"/>
              <a:ext cx="0" cy="92597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0" name="Group 159"/>
            <p:cNvGrpSpPr/>
            <p:nvPr/>
          </p:nvGrpSpPr>
          <p:grpSpPr>
            <a:xfrm>
              <a:off x="5792356" y="2873180"/>
              <a:ext cx="106151" cy="228123"/>
              <a:chOff x="4689898" y="2807970"/>
              <a:chExt cx="106151" cy="228123"/>
            </a:xfrm>
          </p:grpSpPr>
          <p:cxnSp>
            <p:nvCxnSpPr>
              <p:cNvPr id="161" name="Straight Connector 160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" name="Group 162"/>
            <p:cNvGrpSpPr/>
            <p:nvPr/>
          </p:nvGrpSpPr>
          <p:grpSpPr>
            <a:xfrm>
              <a:off x="5906225" y="2870240"/>
              <a:ext cx="106151" cy="228123"/>
              <a:chOff x="4689898" y="2807970"/>
              <a:chExt cx="106151" cy="228123"/>
            </a:xfrm>
          </p:grpSpPr>
          <p:cxnSp>
            <p:nvCxnSpPr>
              <p:cNvPr id="164" name="Straight Connector 163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2" name="Group 171"/>
          <p:cNvGrpSpPr/>
          <p:nvPr/>
        </p:nvGrpSpPr>
        <p:grpSpPr>
          <a:xfrm>
            <a:off x="5856083" y="3038560"/>
            <a:ext cx="95138" cy="276748"/>
            <a:chOff x="5856082" y="3038560"/>
            <a:chExt cx="311171" cy="276748"/>
          </a:xfrm>
        </p:grpSpPr>
        <p:cxnSp>
          <p:nvCxnSpPr>
            <p:cNvPr id="168" name="Straight Connector 167"/>
            <p:cNvCxnSpPr/>
            <p:nvPr/>
          </p:nvCxnSpPr>
          <p:spPr>
            <a:xfrm flipH="1">
              <a:off x="5859976" y="3038560"/>
              <a:ext cx="307277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H="1">
              <a:off x="5856082" y="3315308"/>
              <a:ext cx="311171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Group 178"/>
          <p:cNvGrpSpPr/>
          <p:nvPr/>
        </p:nvGrpSpPr>
        <p:grpSpPr>
          <a:xfrm>
            <a:off x="5318843" y="3100388"/>
            <a:ext cx="544035" cy="139503"/>
            <a:chOff x="5211856" y="3100388"/>
            <a:chExt cx="739365" cy="139503"/>
          </a:xfrm>
        </p:grpSpPr>
        <p:cxnSp>
          <p:nvCxnSpPr>
            <p:cNvPr id="174" name="Straight Arrow Connector 173"/>
            <p:cNvCxnSpPr>
              <a:stCxn id="24" idx="3"/>
            </p:cNvCxnSpPr>
            <p:nvPr/>
          </p:nvCxnSpPr>
          <p:spPr>
            <a:xfrm flipV="1">
              <a:off x="5216434" y="3169443"/>
              <a:ext cx="734787" cy="2"/>
            </a:xfrm>
            <a:prstGeom prst="straightConnector1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174"/>
            <p:cNvCxnSpPr/>
            <p:nvPr/>
          </p:nvCxnSpPr>
          <p:spPr>
            <a:xfrm flipV="1">
              <a:off x="5216433" y="3136684"/>
              <a:ext cx="734787" cy="2"/>
            </a:xfrm>
            <a:prstGeom prst="straightConnector1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Arrow Connector 175"/>
            <p:cNvCxnSpPr/>
            <p:nvPr/>
          </p:nvCxnSpPr>
          <p:spPr>
            <a:xfrm flipV="1">
              <a:off x="5216432" y="3204637"/>
              <a:ext cx="734787" cy="2"/>
            </a:xfrm>
            <a:prstGeom prst="straightConnector1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Arrow Connector 176"/>
            <p:cNvCxnSpPr/>
            <p:nvPr/>
          </p:nvCxnSpPr>
          <p:spPr>
            <a:xfrm flipV="1">
              <a:off x="5216431" y="3239889"/>
              <a:ext cx="734787" cy="2"/>
            </a:xfrm>
            <a:prstGeom prst="straightConnector1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/>
            <p:cNvCxnSpPr/>
            <p:nvPr/>
          </p:nvCxnSpPr>
          <p:spPr>
            <a:xfrm flipV="1">
              <a:off x="5211856" y="3100388"/>
              <a:ext cx="734787" cy="2"/>
            </a:xfrm>
            <a:prstGeom prst="straightConnector1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0" name="Rectangle 179"/>
          <p:cNvSpPr/>
          <p:nvPr/>
        </p:nvSpPr>
        <p:spPr>
          <a:xfrm>
            <a:off x="5859976" y="3073636"/>
            <a:ext cx="103499" cy="205099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Rectangle 180"/>
          <p:cNvSpPr/>
          <p:nvPr/>
        </p:nvSpPr>
        <p:spPr>
          <a:xfrm>
            <a:off x="5215345" y="3066893"/>
            <a:ext cx="103499" cy="205099"/>
          </a:xfrm>
          <a:prstGeom prst="rect">
            <a:avLst/>
          </a:prstGeom>
          <a:solidFill>
            <a:srgbClr val="FFC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TextBox 181"/>
          <p:cNvSpPr txBox="1"/>
          <p:nvPr/>
        </p:nvSpPr>
        <p:spPr>
          <a:xfrm>
            <a:off x="309562" y="5136776"/>
            <a:ext cx="8374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Fixed point of the beam screen on the IP side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Bellows between beam screen and cold bore on the other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Shielded bellows between the two magnets (PIM)</a:t>
            </a:r>
            <a:endParaRPr lang="en-GB" sz="1600" dirty="0"/>
          </a:p>
        </p:txBody>
      </p:sp>
      <p:sp>
        <p:nvSpPr>
          <p:cNvPr id="183" name="TextBox 182"/>
          <p:cNvSpPr txBox="1"/>
          <p:nvPr/>
        </p:nvSpPr>
        <p:spPr>
          <a:xfrm>
            <a:off x="332029" y="3589967"/>
            <a:ext cx="3396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00"/>
                </a:solidFill>
              </a:rPr>
              <a:t>Connection beam screen/cold bore</a:t>
            </a:r>
            <a:endParaRPr lang="en-GB" sz="1400" b="1" dirty="0">
              <a:solidFill>
                <a:srgbClr val="000000"/>
              </a:solidFill>
            </a:endParaRPr>
          </a:p>
        </p:txBody>
      </p:sp>
      <p:cxnSp>
        <p:nvCxnSpPr>
          <p:cNvPr id="185" name="Straight Arrow Connector 184"/>
          <p:cNvCxnSpPr>
            <a:stCxn id="183" idx="0"/>
          </p:cNvCxnSpPr>
          <p:nvPr/>
        </p:nvCxnSpPr>
        <p:spPr>
          <a:xfrm flipH="1" flipV="1">
            <a:off x="1637108" y="3271992"/>
            <a:ext cx="393173" cy="317975"/>
          </a:xfrm>
          <a:prstGeom prst="straightConnector1">
            <a:avLst/>
          </a:prstGeom>
          <a:ln w="254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>
            <a:stCxn id="183" idx="0"/>
          </p:cNvCxnSpPr>
          <p:nvPr/>
        </p:nvCxnSpPr>
        <p:spPr>
          <a:xfrm flipV="1">
            <a:off x="2030281" y="3239891"/>
            <a:ext cx="3029701" cy="350076"/>
          </a:xfrm>
          <a:prstGeom prst="straightConnector1">
            <a:avLst/>
          </a:prstGeom>
          <a:ln w="254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4855951" y="1859203"/>
            <a:ext cx="957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000000"/>
                </a:solidFill>
              </a:defRPr>
            </a:lvl1pPr>
          </a:lstStyle>
          <a:p>
            <a:r>
              <a:rPr lang="en-GB" dirty="0"/>
              <a:t>Bellows</a:t>
            </a:r>
          </a:p>
        </p:txBody>
      </p:sp>
      <p:cxnSp>
        <p:nvCxnSpPr>
          <p:cNvPr id="192" name="Straight Arrow Connector 191"/>
          <p:cNvCxnSpPr>
            <a:stCxn id="191" idx="2"/>
          </p:cNvCxnSpPr>
          <p:nvPr/>
        </p:nvCxnSpPr>
        <p:spPr>
          <a:xfrm flipH="1">
            <a:off x="4879075" y="2166980"/>
            <a:ext cx="455764" cy="564702"/>
          </a:xfrm>
          <a:prstGeom prst="straightConnector1">
            <a:avLst/>
          </a:prstGeom>
          <a:ln w="254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/>
          <p:cNvCxnSpPr>
            <a:stCxn id="191" idx="2"/>
          </p:cNvCxnSpPr>
          <p:nvPr/>
        </p:nvCxnSpPr>
        <p:spPr>
          <a:xfrm>
            <a:off x="5334839" y="2166980"/>
            <a:ext cx="252994" cy="550860"/>
          </a:xfrm>
          <a:prstGeom prst="straightConnector1">
            <a:avLst/>
          </a:prstGeom>
          <a:ln w="254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295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9" b="16249"/>
          <a:stretch/>
        </p:blipFill>
        <p:spPr>
          <a:xfrm>
            <a:off x="-1373" y="1181098"/>
            <a:ext cx="9144000" cy="36094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8740" y="810377"/>
            <a:ext cx="522056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Copper Beryllium deformable RF fingers: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Compact and robust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C17410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0.1 mm thick, 3 mm width, gap: 1.4 </a:t>
            </a:r>
            <a:r>
              <a:rPr lang="en-GB" sz="1400" dirty="0" smtClean="0"/>
              <a:t>mm</a:t>
            </a:r>
            <a:endParaRPr lang="en-GB" sz="1400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RF finger design in triplet area</a:t>
            </a:r>
            <a:endParaRPr lang="en-US" sz="4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1" t="29474" r="35000" b="28245"/>
          <a:stretch/>
        </p:blipFill>
        <p:spPr>
          <a:xfrm>
            <a:off x="6096928" y="1033468"/>
            <a:ext cx="2303512" cy="186918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027168" y="4177273"/>
            <a:ext cx="5518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vacuum interconnection (BPM not integrated)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8" t="3333" r="21710" b="27720"/>
          <a:stretch/>
        </p:blipFill>
        <p:spPr>
          <a:xfrm>
            <a:off x="4786180" y="4231186"/>
            <a:ext cx="2059788" cy="172233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1" r="20364" b="20005"/>
          <a:stretch/>
        </p:blipFill>
        <p:spPr>
          <a:xfrm>
            <a:off x="1493997" y="4097349"/>
            <a:ext cx="2790793" cy="1384567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stCxn id="12" idx="1"/>
          </p:cNvCxnSpPr>
          <p:nvPr/>
        </p:nvCxnSpPr>
        <p:spPr>
          <a:xfrm flipH="1" flipV="1">
            <a:off x="2510380" y="4810737"/>
            <a:ext cx="2275800" cy="2816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11041" y="5909872"/>
            <a:ext cx="388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Titanium spring (total </a:t>
            </a:r>
            <a:r>
              <a:rPr lang="en-GB" sz="1400" dirty="0" err="1" smtClean="0"/>
              <a:t>prestress</a:t>
            </a:r>
            <a:r>
              <a:rPr lang="en-GB" sz="1400" dirty="0" smtClean="0"/>
              <a:t>: ~370 N)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5678906"/>
            <a:ext cx="1985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Static </a:t>
            </a:r>
            <a:r>
              <a:rPr lang="en-GB" sz="1400" dirty="0" smtClean="0"/>
              <a:t>RF fingers</a:t>
            </a:r>
            <a:endParaRPr lang="en-GB" sz="1400" dirty="0"/>
          </a:p>
        </p:txBody>
      </p:sp>
      <p:cxnSp>
        <p:nvCxnSpPr>
          <p:cNvPr id="23" name="Straight Arrow Connector 22"/>
          <p:cNvCxnSpPr>
            <a:stCxn id="21" idx="0"/>
          </p:cNvCxnSpPr>
          <p:nvPr/>
        </p:nvCxnSpPr>
        <p:spPr>
          <a:xfrm flipV="1">
            <a:off x="992607" y="4971068"/>
            <a:ext cx="1065579" cy="7078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3890680" y="1869426"/>
            <a:ext cx="1790999" cy="649896"/>
          </a:xfrm>
          <a:prstGeom prst="ellipse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stCxn id="13" idx="1"/>
          </p:cNvCxnSpPr>
          <p:nvPr/>
        </p:nvCxnSpPr>
        <p:spPr>
          <a:xfrm flipH="1">
            <a:off x="5681679" y="1968059"/>
            <a:ext cx="415249" cy="1570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63601" y="3078296"/>
            <a:ext cx="137952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Copper </a:t>
            </a:r>
            <a:r>
              <a:rPr lang="en-GB" sz="1400" dirty="0" smtClean="0"/>
              <a:t>insert</a:t>
            </a:r>
            <a:endParaRPr lang="en-GB" sz="1400" dirty="0"/>
          </a:p>
        </p:txBody>
      </p:sp>
      <p:cxnSp>
        <p:nvCxnSpPr>
          <p:cNvPr id="34" name="Straight Arrow Connector 33"/>
          <p:cNvCxnSpPr>
            <a:stCxn id="32" idx="3"/>
          </p:cNvCxnSpPr>
          <p:nvPr/>
        </p:nvCxnSpPr>
        <p:spPr>
          <a:xfrm>
            <a:off x="2243123" y="3232185"/>
            <a:ext cx="1160477" cy="1538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V="1">
            <a:off x="3962400" y="2214282"/>
            <a:ext cx="0" cy="160267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3376061" y="2683696"/>
            <a:ext cx="857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</a:t>
            </a:r>
            <a:r>
              <a:rPr lang="en-GB" dirty="0" smtClean="0">
                <a:solidFill>
                  <a:srgbClr val="FF0000"/>
                </a:solidFill>
              </a:rPr>
              <a:t>131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487271" y="3598102"/>
            <a:ext cx="914400" cy="649896"/>
          </a:xfrm>
          <a:prstGeom prst="ellipse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75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" grpId="0"/>
      <p:bldP spid="21" grpId="0"/>
      <p:bldP spid="27" grpId="0" animBg="1"/>
      <p:bldP spid="32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6293" y="238125"/>
            <a:ext cx="7378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Status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74907" y="1125754"/>
            <a:ext cx="46288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prototypes have been manufactured. </a:t>
            </a:r>
          </a:p>
          <a:p>
            <a:endParaRPr lang="en-GB" dirty="0"/>
          </a:p>
          <a:p>
            <a:r>
              <a:rPr lang="en-GB" dirty="0" smtClean="0"/>
              <a:t>Mechanical and RF tests have been successfully carried out.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265976" y="4280085"/>
            <a:ext cx="30088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Prototype for RF measurements</a:t>
            </a:r>
            <a:endParaRPr lang="en-GB" sz="11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4" t="28422" r="20395" b="15964"/>
          <a:stretch/>
        </p:blipFill>
        <p:spPr>
          <a:xfrm>
            <a:off x="6642783" y="2618068"/>
            <a:ext cx="2476331" cy="16491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6" t="9774" r="22763" b="5548"/>
          <a:stretch/>
        </p:blipFill>
        <p:spPr>
          <a:xfrm flipH="1">
            <a:off x="4496887" y="2618404"/>
            <a:ext cx="2145896" cy="16777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95468" y="2113350"/>
            <a:ext cx="16671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Prototype </a:t>
            </a:r>
            <a:r>
              <a:rPr lang="en-GB" sz="1100" dirty="0" smtClean="0"/>
              <a:t>assembly</a:t>
            </a:r>
            <a:endParaRPr lang="en-GB" sz="11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6" r="13947" b="2541"/>
          <a:stretch/>
        </p:blipFill>
        <p:spPr>
          <a:xfrm>
            <a:off x="6395468" y="883312"/>
            <a:ext cx="1667186" cy="12381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7734" y="279157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Plug-in modules with deformable RF fingers are now the baseline for the HL-LHC interconnections in the triplet areas.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4907" y="4776363"/>
            <a:ext cx="8675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design is being updated.</a:t>
            </a:r>
          </a:p>
          <a:p>
            <a:endParaRPr lang="en-GB" dirty="0"/>
          </a:p>
          <a:p>
            <a:r>
              <a:rPr lang="en-GB" dirty="0" smtClean="0"/>
              <a:t>New prototypes will have to be produced and tested before the series production.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356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76" y="1251377"/>
            <a:ext cx="4608512" cy="2578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560" y="1182000"/>
            <a:ext cx="2952328" cy="271735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9144000" cy="1005840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Cold/Warm transition for the collimator by-pass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16467" y="3829977"/>
            <a:ext cx="411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Vacuum</a:t>
            </a:r>
            <a:r>
              <a:rPr lang="en-GB" sz="1100" dirty="0"/>
              <a:t> system for the collimator by-pass</a:t>
            </a:r>
            <a:endParaRPr lang="en-GB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4874758" y="3829977"/>
            <a:ext cx="411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New C/W transition with vacuum port integrated</a:t>
            </a:r>
            <a:endParaRPr lang="en-GB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232647" y="4242963"/>
            <a:ext cx="8675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design is being completed (2D detailed drawings ongoing).</a:t>
            </a:r>
          </a:p>
          <a:p>
            <a:endParaRPr lang="en-GB" dirty="0" smtClean="0"/>
          </a:p>
          <a:p>
            <a:r>
              <a:rPr lang="en-GB" dirty="0" smtClean="0"/>
              <a:t>Manufacturing of two pre-series units (straight after) and then the series.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6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487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68"/>
          <a:stretch/>
        </p:blipFill>
        <p:spPr>
          <a:xfrm>
            <a:off x="3486940" y="1199857"/>
            <a:ext cx="4947867" cy="474486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839918" y="3491929"/>
            <a:ext cx="144000" cy="144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4094360" y="3365929"/>
            <a:ext cx="126000" cy="126000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6854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>
                <a:solidFill>
                  <a:srgbClr val="0055A0"/>
                </a:solidFill>
              </a:rPr>
              <a:t>Beam screen concept - Principle</a:t>
            </a:r>
            <a:endParaRPr lang="en-US" sz="3200" dirty="0">
              <a:solidFill>
                <a:srgbClr val="0055A0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008951" y="3311332"/>
            <a:ext cx="272655" cy="418070"/>
          </a:xfrm>
          <a:custGeom>
            <a:avLst/>
            <a:gdLst>
              <a:gd name="connsiteX0" fmla="*/ 191489 w 225080"/>
              <a:gd name="connsiteY0" fmla="*/ 156754 h 160486"/>
              <a:gd name="connsiteX1" fmla="*/ 191489 w 225080"/>
              <a:gd name="connsiteY1" fmla="*/ 156754 h 160486"/>
              <a:gd name="connsiteX2" fmla="*/ 161631 w 225080"/>
              <a:gd name="connsiteY2" fmla="*/ 141825 h 160486"/>
              <a:gd name="connsiteX3" fmla="*/ 154167 w 225080"/>
              <a:gd name="connsiteY3" fmla="*/ 130628 h 160486"/>
              <a:gd name="connsiteX4" fmla="*/ 131773 w 225080"/>
              <a:gd name="connsiteY4" fmla="*/ 123164 h 160486"/>
              <a:gd name="connsiteX5" fmla="*/ 101916 w 225080"/>
              <a:gd name="connsiteY5" fmla="*/ 111967 h 160486"/>
              <a:gd name="connsiteX6" fmla="*/ 79522 w 225080"/>
              <a:gd name="connsiteY6" fmla="*/ 97038 h 160486"/>
              <a:gd name="connsiteX7" fmla="*/ 72058 w 225080"/>
              <a:gd name="connsiteY7" fmla="*/ 85841 h 160486"/>
              <a:gd name="connsiteX8" fmla="*/ 60861 w 225080"/>
              <a:gd name="connsiteY8" fmla="*/ 82109 h 160486"/>
              <a:gd name="connsiteX9" fmla="*/ 38467 w 225080"/>
              <a:gd name="connsiteY9" fmla="*/ 70912 h 160486"/>
              <a:gd name="connsiteX10" fmla="*/ 31003 w 225080"/>
              <a:gd name="connsiteY10" fmla="*/ 59716 h 160486"/>
              <a:gd name="connsiteX11" fmla="*/ 8609 w 225080"/>
              <a:gd name="connsiteY11" fmla="*/ 44787 h 160486"/>
              <a:gd name="connsiteX12" fmla="*/ 1145 w 225080"/>
              <a:gd name="connsiteY12" fmla="*/ 22393 h 160486"/>
              <a:gd name="connsiteX13" fmla="*/ 16074 w 225080"/>
              <a:gd name="connsiteY13" fmla="*/ 3732 h 160486"/>
              <a:gd name="connsiteX14" fmla="*/ 27271 w 225080"/>
              <a:gd name="connsiteY14" fmla="*/ 0 h 160486"/>
              <a:gd name="connsiteX15" fmla="*/ 42200 w 225080"/>
              <a:gd name="connsiteY15" fmla="*/ 18661 h 160486"/>
              <a:gd name="connsiteX16" fmla="*/ 60861 w 225080"/>
              <a:gd name="connsiteY16" fmla="*/ 37322 h 160486"/>
              <a:gd name="connsiteX17" fmla="*/ 90719 w 225080"/>
              <a:gd name="connsiteY17" fmla="*/ 78377 h 160486"/>
              <a:gd name="connsiteX18" fmla="*/ 94451 w 225080"/>
              <a:gd name="connsiteY18" fmla="*/ 93306 h 160486"/>
              <a:gd name="connsiteX19" fmla="*/ 120577 w 225080"/>
              <a:gd name="connsiteY19" fmla="*/ 111967 h 160486"/>
              <a:gd name="connsiteX20" fmla="*/ 142970 w 225080"/>
              <a:gd name="connsiteY20" fmla="*/ 115699 h 160486"/>
              <a:gd name="connsiteX21" fmla="*/ 161631 w 225080"/>
              <a:gd name="connsiteY21" fmla="*/ 119432 h 160486"/>
              <a:gd name="connsiteX22" fmla="*/ 172828 w 225080"/>
              <a:gd name="connsiteY22" fmla="*/ 123164 h 160486"/>
              <a:gd name="connsiteX23" fmla="*/ 195222 w 225080"/>
              <a:gd name="connsiteY23" fmla="*/ 126896 h 160486"/>
              <a:gd name="connsiteX24" fmla="*/ 217615 w 225080"/>
              <a:gd name="connsiteY24" fmla="*/ 138093 h 160486"/>
              <a:gd name="connsiteX25" fmla="*/ 225080 w 225080"/>
              <a:gd name="connsiteY25" fmla="*/ 160486 h 160486"/>
              <a:gd name="connsiteX26" fmla="*/ 191489 w 225080"/>
              <a:gd name="connsiteY26" fmla="*/ 156754 h 160486"/>
              <a:gd name="connsiteX0" fmla="*/ 191894 w 225485"/>
              <a:gd name="connsiteY0" fmla="*/ 156754 h 160486"/>
              <a:gd name="connsiteX1" fmla="*/ 191894 w 225485"/>
              <a:gd name="connsiteY1" fmla="*/ 156754 h 160486"/>
              <a:gd name="connsiteX2" fmla="*/ 162036 w 225485"/>
              <a:gd name="connsiteY2" fmla="*/ 141825 h 160486"/>
              <a:gd name="connsiteX3" fmla="*/ 154572 w 225485"/>
              <a:gd name="connsiteY3" fmla="*/ 130628 h 160486"/>
              <a:gd name="connsiteX4" fmla="*/ 132178 w 225485"/>
              <a:gd name="connsiteY4" fmla="*/ 123164 h 160486"/>
              <a:gd name="connsiteX5" fmla="*/ 102321 w 225485"/>
              <a:gd name="connsiteY5" fmla="*/ 111967 h 160486"/>
              <a:gd name="connsiteX6" fmla="*/ 79927 w 225485"/>
              <a:gd name="connsiteY6" fmla="*/ 97038 h 160486"/>
              <a:gd name="connsiteX7" fmla="*/ 72463 w 225485"/>
              <a:gd name="connsiteY7" fmla="*/ 85841 h 160486"/>
              <a:gd name="connsiteX8" fmla="*/ 61266 w 225485"/>
              <a:gd name="connsiteY8" fmla="*/ 82109 h 160486"/>
              <a:gd name="connsiteX9" fmla="*/ 38872 w 225485"/>
              <a:gd name="connsiteY9" fmla="*/ 70912 h 160486"/>
              <a:gd name="connsiteX10" fmla="*/ 9014 w 225485"/>
              <a:gd name="connsiteY10" fmla="*/ 44787 h 160486"/>
              <a:gd name="connsiteX11" fmla="*/ 1550 w 225485"/>
              <a:gd name="connsiteY11" fmla="*/ 22393 h 160486"/>
              <a:gd name="connsiteX12" fmla="*/ 16479 w 225485"/>
              <a:gd name="connsiteY12" fmla="*/ 3732 h 160486"/>
              <a:gd name="connsiteX13" fmla="*/ 27676 w 225485"/>
              <a:gd name="connsiteY13" fmla="*/ 0 h 160486"/>
              <a:gd name="connsiteX14" fmla="*/ 42605 w 225485"/>
              <a:gd name="connsiteY14" fmla="*/ 18661 h 160486"/>
              <a:gd name="connsiteX15" fmla="*/ 61266 w 225485"/>
              <a:gd name="connsiteY15" fmla="*/ 37322 h 160486"/>
              <a:gd name="connsiteX16" fmla="*/ 91124 w 225485"/>
              <a:gd name="connsiteY16" fmla="*/ 78377 h 160486"/>
              <a:gd name="connsiteX17" fmla="*/ 94856 w 225485"/>
              <a:gd name="connsiteY17" fmla="*/ 93306 h 160486"/>
              <a:gd name="connsiteX18" fmla="*/ 120982 w 225485"/>
              <a:gd name="connsiteY18" fmla="*/ 111967 h 160486"/>
              <a:gd name="connsiteX19" fmla="*/ 143375 w 225485"/>
              <a:gd name="connsiteY19" fmla="*/ 115699 h 160486"/>
              <a:gd name="connsiteX20" fmla="*/ 162036 w 225485"/>
              <a:gd name="connsiteY20" fmla="*/ 119432 h 160486"/>
              <a:gd name="connsiteX21" fmla="*/ 173233 w 225485"/>
              <a:gd name="connsiteY21" fmla="*/ 123164 h 160486"/>
              <a:gd name="connsiteX22" fmla="*/ 195627 w 225485"/>
              <a:gd name="connsiteY22" fmla="*/ 126896 h 160486"/>
              <a:gd name="connsiteX23" fmla="*/ 218020 w 225485"/>
              <a:gd name="connsiteY23" fmla="*/ 138093 h 160486"/>
              <a:gd name="connsiteX24" fmla="*/ 225485 w 225485"/>
              <a:gd name="connsiteY24" fmla="*/ 160486 h 160486"/>
              <a:gd name="connsiteX25" fmla="*/ 191894 w 225485"/>
              <a:gd name="connsiteY25" fmla="*/ 156754 h 160486"/>
              <a:gd name="connsiteX0" fmla="*/ 191894 w 225485"/>
              <a:gd name="connsiteY0" fmla="*/ 156754 h 160486"/>
              <a:gd name="connsiteX1" fmla="*/ 191894 w 225485"/>
              <a:gd name="connsiteY1" fmla="*/ 156754 h 160486"/>
              <a:gd name="connsiteX2" fmla="*/ 162036 w 225485"/>
              <a:gd name="connsiteY2" fmla="*/ 141825 h 160486"/>
              <a:gd name="connsiteX3" fmla="*/ 154572 w 225485"/>
              <a:gd name="connsiteY3" fmla="*/ 130628 h 160486"/>
              <a:gd name="connsiteX4" fmla="*/ 132178 w 225485"/>
              <a:gd name="connsiteY4" fmla="*/ 123164 h 160486"/>
              <a:gd name="connsiteX5" fmla="*/ 102321 w 225485"/>
              <a:gd name="connsiteY5" fmla="*/ 111967 h 160486"/>
              <a:gd name="connsiteX6" fmla="*/ 79927 w 225485"/>
              <a:gd name="connsiteY6" fmla="*/ 97038 h 160486"/>
              <a:gd name="connsiteX7" fmla="*/ 72463 w 225485"/>
              <a:gd name="connsiteY7" fmla="*/ 85841 h 160486"/>
              <a:gd name="connsiteX8" fmla="*/ 38872 w 225485"/>
              <a:gd name="connsiteY8" fmla="*/ 70912 h 160486"/>
              <a:gd name="connsiteX9" fmla="*/ 9014 w 225485"/>
              <a:gd name="connsiteY9" fmla="*/ 44787 h 160486"/>
              <a:gd name="connsiteX10" fmla="*/ 1550 w 225485"/>
              <a:gd name="connsiteY10" fmla="*/ 22393 h 160486"/>
              <a:gd name="connsiteX11" fmla="*/ 16479 w 225485"/>
              <a:gd name="connsiteY11" fmla="*/ 3732 h 160486"/>
              <a:gd name="connsiteX12" fmla="*/ 27676 w 225485"/>
              <a:gd name="connsiteY12" fmla="*/ 0 h 160486"/>
              <a:gd name="connsiteX13" fmla="*/ 42605 w 225485"/>
              <a:gd name="connsiteY13" fmla="*/ 18661 h 160486"/>
              <a:gd name="connsiteX14" fmla="*/ 61266 w 225485"/>
              <a:gd name="connsiteY14" fmla="*/ 37322 h 160486"/>
              <a:gd name="connsiteX15" fmla="*/ 91124 w 225485"/>
              <a:gd name="connsiteY15" fmla="*/ 78377 h 160486"/>
              <a:gd name="connsiteX16" fmla="*/ 94856 w 225485"/>
              <a:gd name="connsiteY16" fmla="*/ 93306 h 160486"/>
              <a:gd name="connsiteX17" fmla="*/ 120982 w 225485"/>
              <a:gd name="connsiteY17" fmla="*/ 111967 h 160486"/>
              <a:gd name="connsiteX18" fmla="*/ 143375 w 225485"/>
              <a:gd name="connsiteY18" fmla="*/ 115699 h 160486"/>
              <a:gd name="connsiteX19" fmla="*/ 162036 w 225485"/>
              <a:gd name="connsiteY19" fmla="*/ 119432 h 160486"/>
              <a:gd name="connsiteX20" fmla="*/ 173233 w 225485"/>
              <a:gd name="connsiteY20" fmla="*/ 123164 h 160486"/>
              <a:gd name="connsiteX21" fmla="*/ 195627 w 225485"/>
              <a:gd name="connsiteY21" fmla="*/ 126896 h 160486"/>
              <a:gd name="connsiteX22" fmla="*/ 218020 w 225485"/>
              <a:gd name="connsiteY22" fmla="*/ 138093 h 160486"/>
              <a:gd name="connsiteX23" fmla="*/ 225485 w 225485"/>
              <a:gd name="connsiteY23" fmla="*/ 160486 h 160486"/>
              <a:gd name="connsiteX24" fmla="*/ 191894 w 225485"/>
              <a:gd name="connsiteY24" fmla="*/ 156754 h 160486"/>
              <a:gd name="connsiteX0" fmla="*/ 191894 w 225485"/>
              <a:gd name="connsiteY0" fmla="*/ 156754 h 160486"/>
              <a:gd name="connsiteX1" fmla="*/ 191894 w 225485"/>
              <a:gd name="connsiteY1" fmla="*/ 156754 h 160486"/>
              <a:gd name="connsiteX2" fmla="*/ 162036 w 225485"/>
              <a:gd name="connsiteY2" fmla="*/ 141825 h 160486"/>
              <a:gd name="connsiteX3" fmla="*/ 154572 w 225485"/>
              <a:gd name="connsiteY3" fmla="*/ 130628 h 160486"/>
              <a:gd name="connsiteX4" fmla="*/ 132178 w 225485"/>
              <a:gd name="connsiteY4" fmla="*/ 123164 h 160486"/>
              <a:gd name="connsiteX5" fmla="*/ 102321 w 225485"/>
              <a:gd name="connsiteY5" fmla="*/ 111967 h 160486"/>
              <a:gd name="connsiteX6" fmla="*/ 79927 w 225485"/>
              <a:gd name="connsiteY6" fmla="*/ 97038 h 160486"/>
              <a:gd name="connsiteX7" fmla="*/ 72463 w 225485"/>
              <a:gd name="connsiteY7" fmla="*/ 85841 h 160486"/>
              <a:gd name="connsiteX8" fmla="*/ 38872 w 225485"/>
              <a:gd name="connsiteY8" fmla="*/ 70912 h 160486"/>
              <a:gd name="connsiteX9" fmla="*/ 9014 w 225485"/>
              <a:gd name="connsiteY9" fmla="*/ 44787 h 160486"/>
              <a:gd name="connsiteX10" fmla="*/ 1550 w 225485"/>
              <a:gd name="connsiteY10" fmla="*/ 22393 h 160486"/>
              <a:gd name="connsiteX11" fmla="*/ 16479 w 225485"/>
              <a:gd name="connsiteY11" fmla="*/ 3732 h 160486"/>
              <a:gd name="connsiteX12" fmla="*/ 27676 w 225485"/>
              <a:gd name="connsiteY12" fmla="*/ 0 h 160486"/>
              <a:gd name="connsiteX13" fmla="*/ 42605 w 225485"/>
              <a:gd name="connsiteY13" fmla="*/ 18661 h 160486"/>
              <a:gd name="connsiteX14" fmla="*/ 61266 w 225485"/>
              <a:gd name="connsiteY14" fmla="*/ 37322 h 160486"/>
              <a:gd name="connsiteX15" fmla="*/ 91124 w 225485"/>
              <a:gd name="connsiteY15" fmla="*/ 78377 h 160486"/>
              <a:gd name="connsiteX16" fmla="*/ 120982 w 225485"/>
              <a:gd name="connsiteY16" fmla="*/ 111967 h 160486"/>
              <a:gd name="connsiteX17" fmla="*/ 143375 w 225485"/>
              <a:gd name="connsiteY17" fmla="*/ 115699 h 160486"/>
              <a:gd name="connsiteX18" fmla="*/ 162036 w 225485"/>
              <a:gd name="connsiteY18" fmla="*/ 119432 h 160486"/>
              <a:gd name="connsiteX19" fmla="*/ 173233 w 225485"/>
              <a:gd name="connsiteY19" fmla="*/ 123164 h 160486"/>
              <a:gd name="connsiteX20" fmla="*/ 195627 w 225485"/>
              <a:gd name="connsiteY20" fmla="*/ 126896 h 160486"/>
              <a:gd name="connsiteX21" fmla="*/ 218020 w 225485"/>
              <a:gd name="connsiteY21" fmla="*/ 138093 h 160486"/>
              <a:gd name="connsiteX22" fmla="*/ 225485 w 225485"/>
              <a:gd name="connsiteY22" fmla="*/ 160486 h 160486"/>
              <a:gd name="connsiteX23" fmla="*/ 191894 w 225485"/>
              <a:gd name="connsiteY23" fmla="*/ 156754 h 160486"/>
              <a:gd name="connsiteX0" fmla="*/ 191894 w 225485"/>
              <a:gd name="connsiteY0" fmla="*/ 156754 h 160486"/>
              <a:gd name="connsiteX1" fmla="*/ 191894 w 225485"/>
              <a:gd name="connsiteY1" fmla="*/ 156754 h 160486"/>
              <a:gd name="connsiteX2" fmla="*/ 162036 w 225485"/>
              <a:gd name="connsiteY2" fmla="*/ 141825 h 160486"/>
              <a:gd name="connsiteX3" fmla="*/ 154572 w 225485"/>
              <a:gd name="connsiteY3" fmla="*/ 130628 h 160486"/>
              <a:gd name="connsiteX4" fmla="*/ 132178 w 225485"/>
              <a:gd name="connsiteY4" fmla="*/ 123164 h 160486"/>
              <a:gd name="connsiteX5" fmla="*/ 102321 w 225485"/>
              <a:gd name="connsiteY5" fmla="*/ 111967 h 160486"/>
              <a:gd name="connsiteX6" fmla="*/ 79927 w 225485"/>
              <a:gd name="connsiteY6" fmla="*/ 97038 h 160486"/>
              <a:gd name="connsiteX7" fmla="*/ 38872 w 225485"/>
              <a:gd name="connsiteY7" fmla="*/ 70912 h 160486"/>
              <a:gd name="connsiteX8" fmla="*/ 9014 w 225485"/>
              <a:gd name="connsiteY8" fmla="*/ 44787 h 160486"/>
              <a:gd name="connsiteX9" fmla="*/ 1550 w 225485"/>
              <a:gd name="connsiteY9" fmla="*/ 22393 h 160486"/>
              <a:gd name="connsiteX10" fmla="*/ 16479 w 225485"/>
              <a:gd name="connsiteY10" fmla="*/ 3732 h 160486"/>
              <a:gd name="connsiteX11" fmla="*/ 27676 w 225485"/>
              <a:gd name="connsiteY11" fmla="*/ 0 h 160486"/>
              <a:gd name="connsiteX12" fmla="*/ 42605 w 225485"/>
              <a:gd name="connsiteY12" fmla="*/ 18661 h 160486"/>
              <a:gd name="connsiteX13" fmla="*/ 61266 w 225485"/>
              <a:gd name="connsiteY13" fmla="*/ 37322 h 160486"/>
              <a:gd name="connsiteX14" fmla="*/ 91124 w 225485"/>
              <a:gd name="connsiteY14" fmla="*/ 78377 h 160486"/>
              <a:gd name="connsiteX15" fmla="*/ 120982 w 225485"/>
              <a:gd name="connsiteY15" fmla="*/ 111967 h 160486"/>
              <a:gd name="connsiteX16" fmla="*/ 143375 w 225485"/>
              <a:gd name="connsiteY16" fmla="*/ 115699 h 160486"/>
              <a:gd name="connsiteX17" fmla="*/ 162036 w 225485"/>
              <a:gd name="connsiteY17" fmla="*/ 119432 h 160486"/>
              <a:gd name="connsiteX18" fmla="*/ 173233 w 225485"/>
              <a:gd name="connsiteY18" fmla="*/ 123164 h 160486"/>
              <a:gd name="connsiteX19" fmla="*/ 195627 w 225485"/>
              <a:gd name="connsiteY19" fmla="*/ 126896 h 160486"/>
              <a:gd name="connsiteX20" fmla="*/ 218020 w 225485"/>
              <a:gd name="connsiteY20" fmla="*/ 138093 h 160486"/>
              <a:gd name="connsiteX21" fmla="*/ 225485 w 225485"/>
              <a:gd name="connsiteY21" fmla="*/ 160486 h 160486"/>
              <a:gd name="connsiteX22" fmla="*/ 191894 w 225485"/>
              <a:gd name="connsiteY22" fmla="*/ 156754 h 160486"/>
              <a:gd name="connsiteX0" fmla="*/ 191894 w 225485"/>
              <a:gd name="connsiteY0" fmla="*/ 153050 h 156782"/>
              <a:gd name="connsiteX1" fmla="*/ 191894 w 225485"/>
              <a:gd name="connsiteY1" fmla="*/ 153050 h 156782"/>
              <a:gd name="connsiteX2" fmla="*/ 162036 w 225485"/>
              <a:gd name="connsiteY2" fmla="*/ 138121 h 156782"/>
              <a:gd name="connsiteX3" fmla="*/ 154572 w 225485"/>
              <a:gd name="connsiteY3" fmla="*/ 126924 h 156782"/>
              <a:gd name="connsiteX4" fmla="*/ 132178 w 225485"/>
              <a:gd name="connsiteY4" fmla="*/ 119460 h 156782"/>
              <a:gd name="connsiteX5" fmla="*/ 102321 w 225485"/>
              <a:gd name="connsiteY5" fmla="*/ 108263 h 156782"/>
              <a:gd name="connsiteX6" fmla="*/ 79927 w 225485"/>
              <a:gd name="connsiteY6" fmla="*/ 93334 h 156782"/>
              <a:gd name="connsiteX7" fmla="*/ 38872 w 225485"/>
              <a:gd name="connsiteY7" fmla="*/ 67208 h 156782"/>
              <a:gd name="connsiteX8" fmla="*/ 9014 w 225485"/>
              <a:gd name="connsiteY8" fmla="*/ 41083 h 156782"/>
              <a:gd name="connsiteX9" fmla="*/ 1550 w 225485"/>
              <a:gd name="connsiteY9" fmla="*/ 18689 h 156782"/>
              <a:gd name="connsiteX10" fmla="*/ 16479 w 225485"/>
              <a:gd name="connsiteY10" fmla="*/ 28 h 156782"/>
              <a:gd name="connsiteX11" fmla="*/ 42605 w 225485"/>
              <a:gd name="connsiteY11" fmla="*/ 14957 h 156782"/>
              <a:gd name="connsiteX12" fmla="*/ 61266 w 225485"/>
              <a:gd name="connsiteY12" fmla="*/ 33618 h 156782"/>
              <a:gd name="connsiteX13" fmla="*/ 91124 w 225485"/>
              <a:gd name="connsiteY13" fmla="*/ 74673 h 156782"/>
              <a:gd name="connsiteX14" fmla="*/ 120982 w 225485"/>
              <a:gd name="connsiteY14" fmla="*/ 108263 h 156782"/>
              <a:gd name="connsiteX15" fmla="*/ 143375 w 225485"/>
              <a:gd name="connsiteY15" fmla="*/ 111995 h 156782"/>
              <a:gd name="connsiteX16" fmla="*/ 162036 w 225485"/>
              <a:gd name="connsiteY16" fmla="*/ 115728 h 156782"/>
              <a:gd name="connsiteX17" fmla="*/ 173233 w 225485"/>
              <a:gd name="connsiteY17" fmla="*/ 119460 h 156782"/>
              <a:gd name="connsiteX18" fmla="*/ 195627 w 225485"/>
              <a:gd name="connsiteY18" fmla="*/ 123192 h 156782"/>
              <a:gd name="connsiteX19" fmla="*/ 218020 w 225485"/>
              <a:gd name="connsiteY19" fmla="*/ 134389 h 156782"/>
              <a:gd name="connsiteX20" fmla="*/ 225485 w 225485"/>
              <a:gd name="connsiteY20" fmla="*/ 156782 h 156782"/>
              <a:gd name="connsiteX21" fmla="*/ 191894 w 225485"/>
              <a:gd name="connsiteY21" fmla="*/ 153050 h 156782"/>
              <a:gd name="connsiteX0" fmla="*/ 191894 w 225485"/>
              <a:gd name="connsiteY0" fmla="*/ 153050 h 156782"/>
              <a:gd name="connsiteX1" fmla="*/ 191894 w 225485"/>
              <a:gd name="connsiteY1" fmla="*/ 153050 h 156782"/>
              <a:gd name="connsiteX2" fmla="*/ 162036 w 225485"/>
              <a:gd name="connsiteY2" fmla="*/ 138121 h 156782"/>
              <a:gd name="connsiteX3" fmla="*/ 154572 w 225485"/>
              <a:gd name="connsiteY3" fmla="*/ 126924 h 156782"/>
              <a:gd name="connsiteX4" fmla="*/ 132178 w 225485"/>
              <a:gd name="connsiteY4" fmla="*/ 119460 h 156782"/>
              <a:gd name="connsiteX5" fmla="*/ 102321 w 225485"/>
              <a:gd name="connsiteY5" fmla="*/ 108263 h 156782"/>
              <a:gd name="connsiteX6" fmla="*/ 79927 w 225485"/>
              <a:gd name="connsiteY6" fmla="*/ 93334 h 156782"/>
              <a:gd name="connsiteX7" fmla="*/ 38872 w 225485"/>
              <a:gd name="connsiteY7" fmla="*/ 67208 h 156782"/>
              <a:gd name="connsiteX8" fmla="*/ 9014 w 225485"/>
              <a:gd name="connsiteY8" fmla="*/ 41083 h 156782"/>
              <a:gd name="connsiteX9" fmla="*/ 1550 w 225485"/>
              <a:gd name="connsiteY9" fmla="*/ 18689 h 156782"/>
              <a:gd name="connsiteX10" fmla="*/ 16479 w 225485"/>
              <a:gd name="connsiteY10" fmla="*/ 28 h 156782"/>
              <a:gd name="connsiteX11" fmla="*/ 42605 w 225485"/>
              <a:gd name="connsiteY11" fmla="*/ 14957 h 156782"/>
              <a:gd name="connsiteX12" fmla="*/ 61266 w 225485"/>
              <a:gd name="connsiteY12" fmla="*/ 33618 h 156782"/>
              <a:gd name="connsiteX13" fmla="*/ 91124 w 225485"/>
              <a:gd name="connsiteY13" fmla="*/ 74673 h 156782"/>
              <a:gd name="connsiteX14" fmla="*/ 120982 w 225485"/>
              <a:gd name="connsiteY14" fmla="*/ 108263 h 156782"/>
              <a:gd name="connsiteX15" fmla="*/ 143375 w 225485"/>
              <a:gd name="connsiteY15" fmla="*/ 111995 h 156782"/>
              <a:gd name="connsiteX16" fmla="*/ 162036 w 225485"/>
              <a:gd name="connsiteY16" fmla="*/ 115728 h 156782"/>
              <a:gd name="connsiteX17" fmla="*/ 195627 w 225485"/>
              <a:gd name="connsiteY17" fmla="*/ 123192 h 156782"/>
              <a:gd name="connsiteX18" fmla="*/ 218020 w 225485"/>
              <a:gd name="connsiteY18" fmla="*/ 134389 h 156782"/>
              <a:gd name="connsiteX19" fmla="*/ 225485 w 225485"/>
              <a:gd name="connsiteY19" fmla="*/ 156782 h 156782"/>
              <a:gd name="connsiteX20" fmla="*/ 191894 w 225485"/>
              <a:gd name="connsiteY20" fmla="*/ 153050 h 156782"/>
              <a:gd name="connsiteX0" fmla="*/ 191894 w 225485"/>
              <a:gd name="connsiteY0" fmla="*/ 153050 h 156782"/>
              <a:gd name="connsiteX1" fmla="*/ 191894 w 225485"/>
              <a:gd name="connsiteY1" fmla="*/ 153050 h 156782"/>
              <a:gd name="connsiteX2" fmla="*/ 162036 w 225485"/>
              <a:gd name="connsiteY2" fmla="*/ 138121 h 156782"/>
              <a:gd name="connsiteX3" fmla="*/ 154572 w 225485"/>
              <a:gd name="connsiteY3" fmla="*/ 126924 h 156782"/>
              <a:gd name="connsiteX4" fmla="*/ 132178 w 225485"/>
              <a:gd name="connsiteY4" fmla="*/ 119460 h 156782"/>
              <a:gd name="connsiteX5" fmla="*/ 102321 w 225485"/>
              <a:gd name="connsiteY5" fmla="*/ 108263 h 156782"/>
              <a:gd name="connsiteX6" fmla="*/ 79927 w 225485"/>
              <a:gd name="connsiteY6" fmla="*/ 93334 h 156782"/>
              <a:gd name="connsiteX7" fmla="*/ 38872 w 225485"/>
              <a:gd name="connsiteY7" fmla="*/ 67208 h 156782"/>
              <a:gd name="connsiteX8" fmla="*/ 9014 w 225485"/>
              <a:gd name="connsiteY8" fmla="*/ 41083 h 156782"/>
              <a:gd name="connsiteX9" fmla="*/ 1550 w 225485"/>
              <a:gd name="connsiteY9" fmla="*/ 18689 h 156782"/>
              <a:gd name="connsiteX10" fmla="*/ 16479 w 225485"/>
              <a:gd name="connsiteY10" fmla="*/ 28 h 156782"/>
              <a:gd name="connsiteX11" fmla="*/ 42605 w 225485"/>
              <a:gd name="connsiteY11" fmla="*/ 14957 h 156782"/>
              <a:gd name="connsiteX12" fmla="*/ 61266 w 225485"/>
              <a:gd name="connsiteY12" fmla="*/ 33618 h 156782"/>
              <a:gd name="connsiteX13" fmla="*/ 91124 w 225485"/>
              <a:gd name="connsiteY13" fmla="*/ 74673 h 156782"/>
              <a:gd name="connsiteX14" fmla="*/ 120982 w 225485"/>
              <a:gd name="connsiteY14" fmla="*/ 108263 h 156782"/>
              <a:gd name="connsiteX15" fmla="*/ 162036 w 225485"/>
              <a:gd name="connsiteY15" fmla="*/ 115728 h 156782"/>
              <a:gd name="connsiteX16" fmla="*/ 195627 w 225485"/>
              <a:gd name="connsiteY16" fmla="*/ 123192 h 156782"/>
              <a:gd name="connsiteX17" fmla="*/ 218020 w 225485"/>
              <a:gd name="connsiteY17" fmla="*/ 134389 h 156782"/>
              <a:gd name="connsiteX18" fmla="*/ 225485 w 225485"/>
              <a:gd name="connsiteY18" fmla="*/ 156782 h 156782"/>
              <a:gd name="connsiteX19" fmla="*/ 191894 w 225485"/>
              <a:gd name="connsiteY19" fmla="*/ 153050 h 156782"/>
              <a:gd name="connsiteX0" fmla="*/ 191894 w 225485"/>
              <a:gd name="connsiteY0" fmla="*/ 153050 h 156782"/>
              <a:gd name="connsiteX1" fmla="*/ 191894 w 225485"/>
              <a:gd name="connsiteY1" fmla="*/ 153050 h 156782"/>
              <a:gd name="connsiteX2" fmla="*/ 162036 w 225485"/>
              <a:gd name="connsiteY2" fmla="*/ 138121 h 156782"/>
              <a:gd name="connsiteX3" fmla="*/ 154572 w 225485"/>
              <a:gd name="connsiteY3" fmla="*/ 126924 h 156782"/>
              <a:gd name="connsiteX4" fmla="*/ 132178 w 225485"/>
              <a:gd name="connsiteY4" fmla="*/ 119460 h 156782"/>
              <a:gd name="connsiteX5" fmla="*/ 102321 w 225485"/>
              <a:gd name="connsiteY5" fmla="*/ 108263 h 156782"/>
              <a:gd name="connsiteX6" fmla="*/ 79927 w 225485"/>
              <a:gd name="connsiteY6" fmla="*/ 93334 h 156782"/>
              <a:gd name="connsiteX7" fmla="*/ 38872 w 225485"/>
              <a:gd name="connsiteY7" fmla="*/ 67208 h 156782"/>
              <a:gd name="connsiteX8" fmla="*/ 9014 w 225485"/>
              <a:gd name="connsiteY8" fmla="*/ 41083 h 156782"/>
              <a:gd name="connsiteX9" fmla="*/ 1550 w 225485"/>
              <a:gd name="connsiteY9" fmla="*/ 18689 h 156782"/>
              <a:gd name="connsiteX10" fmla="*/ 16479 w 225485"/>
              <a:gd name="connsiteY10" fmla="*/ 28 h 156782"/>
              <a:gd name="connsiteX11" fmla="*/ 42605 w 225485"/>
              <a:gd name="connsiteY11" fmla="*/ 14957 h 156782"/>
              <a:gd name="connsiteX12" fmla="*/ 61266 w 225485"/>
              <a:gd name="connsiteY12" fmla="*/ 33618 h 156782"/>
              <a:gd name="connsiteX13" fmla="*/ 91124 w 225485"/>
              <a:gd name="connsiteY13" fmla="*/ 74673 h 156782"/>
              <a:gd name="connsiteX14" fmla="*/ 135270 w 225485"/>
              <a:gd name="connsiteY14" fmla="*/ 48732 h 156782"/>
              <a:gd name="connsiteX15" fmla="*/ 162036 w 225485"/>
              <a:gd name="connsiteY15" fmla="*/ 115728 h 156782"/>
              <a:gd name="connsiteX16" fmla="*/ 195627 w 225485"/>
              <a:gd name="connsiteY16" fmla="*/ 123192 h 156782"/>
              <a:gd name="connsiteX17" fmla="*/ 218020 w 225485"/>
              <a:gd name="connsiteY17" fmla="*/ 134389 h 156782"/>
              <a:gd name="connsiteX18" fmla="*/ 225485 w 225485"/>
              <a:gd name="connsiteY18" fmla="*/ 156782 h 156782"/>
              <a:gd name="connsiteX19" fmla="*/ 191894 w 225485"/>
              <a:gd name="connsiteY19" fmla="*/ 153050 h 156782"/>
              <a:gd name="connsiteX0" fmla="*/ 191894 w 1211323"/>
              <a:gd name="connsiteY0" fmla="*/ 153050 h 237744"/>
              <a:gd name="connsiteX1" fmla="*/ 191894 w 1211323"/>
              <a:gd name="connsiteY1" fmla="*/ 153050 h 237744"/>
              <a:gd name="connsiteX2" fmla="*/ 162036 w 1211323"/>
              <a:gd name="connsiteY2" fmla="*/ 138121 h 237744"/>
              <a:gd name="connsiteX3" fmla="*/ 154572 w 1211323"/>
              <a:gd name="connsiteY3" fmla="*/ 126924 h 237744"/>
              <a:gd name="connsiteX4" fmla="*/ 132178 w 1211323"/>
              <a:gd name="connsiteY4" fmla="*/ 119460 h 237744"/>
              <a:gd name="connsiteX5" fmla="*/ 102321 w 1211323"/>
              <a:gd name="connsiteY5" fmla="*/ 108263 h 237744"/>
              <a:gd name="connsiteX6" fmla="*/ 79927 w 1211323"/>
              <a:gd name="connsiteY6" fmla="*/ 93334 h 237744"/>
              <a:gd name="connsiteX7" fmla="*/ 38872 w 1211323"/>
              <a:gd name="connsiteY7" fmla="*/ 67208 h 237744"/>
              <a:gd name="connsiteX8" fmla="*/ 9014 w 1211323"/>
              <a:gd name="connsiteY8" fmla="*/ 41083 h 237744"/>
              <a:gd name="connsiteX9" fmla="*/ 1550 w 1211323"/>
              <a:gd name="connsiteY9" fmla="*/ 18689 h 237744"/>
              <a:gd name="connsiteX10" fmla="*/ 16479 w 1211323"/>
              <a:gd name="connsiteY10" fmla="*/ 28 h 237744"/>
              <a:gd name="connsiteX11" fmla="*/ 42605 w 1211323"/>
              <a:gd name="connsiteY11" fmla="*/ 14957 h 237744"/>
              <a:gd name="connsiteX12" fmla="*/ 61266 w 1211323"/>
              <a:gd name="connsiteY12" fmla="*/ 33618 h 237744"/>
              <a:gd name="connsiteX13" fmla="*/ 91124 w 1211323"/>
              <a:gd name="connsiteY13" fmla="*/ 74673 h 237744"/>
              <a:gd name="connsiteX14" fmla="*/ 135270 w 1211323"/>
              <a:gd name="connsiteY14" fmla="*/ 48732 h 237744"/>
              <a:gd name="connsiteX15" fmla="*/ 162036 w 1211323"/>
              <a:gd name="connsiteY15" fmla="*/ 115728 h 237744"/>
              <a:gd name="connsiteX16" fmla="*/ 195627 w 1211323"/>
              <a:gd name="connsiteY16" fmla="*/ 123192 h 237744"/>
              <a:gd name="connsiteX17" fmla="*/ 218020 w 1211323"/>
              <a:gd name="connsiteY17" fmla="*/ 134389 h 237744"/>
              <a:gd name="connsiteX18" fmla="*/ 1211323 w 1211323"/>
              <a:gd name="connsiteY18" fmla="*/ 237744 h 237744"/>
              <a:gd name="connsiteX19" fmla="*/ 191894 w 1211323"/>
              <a:gd name="connsiteY19" fmla="*/ 153050 h 237744"/>
              <a:gd name="connsiteX0" fmla="*/ 191894 w 1211323"/>
              <a:gd name="connsiteY0" fmla="*/ 153050 h 237744"/>
              <a:gd name="connsiteX1" fmla="*/ 191894 w 1211323"/>
              <a:gd name="connsiteY1" fmla="*/ 153050 h 237744"/>
              <a:gd name="connsiteX2" fmla="*/ 162036 w 1211323"/>
              <a:gd name="connsiteY2" fmla="*/ 138121 h 237744"/>
              <a:gd name="connsiteX3" fmla="*/ 154572 w 1211323"/>
              <a:gd name="connsiteY3" fmla="*/ 126924 h 237744"/>
              <a:gd name="connsiteX4" fmla="*/ 132178 w 1211323"/>
              <a:gd name="connsiteY4" fmla="*/ 119460 h 237744"/>
              <a:gd name="connsiteX5" fmla="*/ 102321 w 1211323"/>
              <a:gd name="connsiteY5" fmla="*/ 108263 h 237744"/>
              <a:gd name="connsiteX6" fmla="*/ 79927 w 1211323"/>
              <a:gd name="connsiteY6" fmla="*/ 93334 h 237744"/>
              <a:gd name="connsiteX7" fmla="*/ 38872 w 1211323"/>
              <a:gd name="connsiteY7" fmla="*/ 67208 h 237744"/>
              <a:gd name="connsiteX8" fmla="*/ 9014 w 1211323"/>
              <a:gd name="connsiteY8" fmla="*/ 41083 h 237744"/>
              <a:gd name="connsiteX9" fmla="*/ 1550 w 1211323"/>
              <a:gd name="connsiteY9" fmla="*/ 18689 h 237744"/>
              <a:gd name="connsiteX10" fmla="*/ 16479 w 1211323"/>
              <a:gd name="connsiteY10" fmla="*/ 28 h 237744"/>
              <a:gd name="connsiteX11" fmla="*/ 42605 w 1211323"/>
              <a:gd name="connsiteY11" fmla="*/ 14957 h 237744"/>
              <a:gd name="connsiteX12" fmla="*/ 61266 w 1211323"/>
              <a:gd name="connsiteY12" fmla="*/ 33618 h 237744"/>
              <a:gd name="connsiteX13" fmla="*/ 91124 w 1211323"/>
              <a:gd name="connsiteY13" fmla="*/ 74673 h 237744"/>
              <a:gd name="connsiteX14" fmla="*/ 135270 w 1211323"/>
              <a:gd name="connsiteY14" fmla="*/ 48732 h 237744"/>
              <a:gd name="connsiteX15" fmla="*/ 162036 w 1211323"/>
              <a:gd name="connsiteY15" fmla="*/ 115728 h 237744"/>
              <a:gd name="connsiteX16" fmla="*/ 195627 w 1211323"/>
              <a:gd name="connsiteY16" fmla="*/ 123192 h 237744"/>
              <a:gd name="connsiteX17" fmla="*/ 1084795 w 1211323"/>
              <a:gd name="connsiteY17" fmla="*/ 201064 h 237744"/>
              <a:gd name="connsiteX18" fmla="*/ 1211323 w 1211323"/>
              <a:gd name="connsiteY18" fmla="*/ 237744 h 237744"/>
              <a:gd name="connsiteX19" fmla="*/ 191894 w 1211323"/>
              <a:gd name="connsiteY19" fmla="*/ 153050 h 237744"/>
              <a:gd name="connsiteX0" fmla="*/ 191894 w 1211323"/>
              <a:gd name="connsiteY0" fmla="*/ 153050 h 237744"/>
              <a:gd name="connsiteX1" fmla="*/ 191894 w 1211323"/>
              <a:gd name="connsiteY1" fmla="*/ 153050 h 237744"/>
              <a:gd name="connsiteX2" fmla="*/ 162036 w 1211323"/>
              <a:gd name="connsiteY2" fmla="*/ 138121 h 237744"/>
              <a:gd name="connsiteX3" fmla="*/ 154572 w 1211323"/>
              <a:gd name="connsiteY3" fmla="*/ 126924 h 237744"/>
              <a:gd name="connsiteX4" fmla="*/ 132178 w 1211323"/>
              <a:gd name="connsiteY4" fmla="*/ 119460 h 237744"/>
              <a:gd name="connsiteX5" fmla="*/ 102321 w 1211323"/>
              <a:gd name="connsiteY5" fmla="*/ 108263 h 237744"/>
              <a:gd name="connsiteX6" fmla="*/ 79927 w 1211323"/>
              <a:gd name="connsiteY6" fmla="*/ 93334 h 237744"/>
              <a:gd name="connsiteX7" fmla="*/ 38872 w 1211323"/>
              <a:gd name="connsiteY7" fmla="*/ 67208 h 237744"/>
              <a:gd name="connsiteX8" fmla="*/ 9014 w 1211323"/>
              <a:gd name="connsiteY8" fmla="*/ 41083 h 237744"/>
              <a:gd name="connsiteX9" fmla="*/ 1550 w 1211323"/>
              <a:gd name="connsiteY9" fmla="*/ 18689 h 237744"/>
              <a:gd name="connsiteX10" fmla="*/ 16479 w 1211323"/>
              <a:gd name="connsiteY10" fmla="*/ 28 h 237744"/>
              <a:gd name="connsiteX11" fmla="*/ 42605 w 1211323"/>
              <a:gd name="connsiteY11" fmla="*/ 14957 h 237744"/>
              <a:gd name="connsiteX12" fmla="*/ 61266 w 1211323"/>
              <a:gd name="connsiteY12" fmla="*/ 33618 h 237744"/>
              <a:gd name="connsiteX13" fmla="*/ 91124 w 1211323"/>
              <a:gd name="connsiteY13" fmla="*/ 74673 h 237744"/>
              <a:gd name="connsiteX14" fmla="*/ 135270 w 1211323"/>
              <a:gd name="connsiteY14" fmla="*/ 48732 h 237744"/>
              <a:gd name="connsiteX15" fmla="*/ 162036 w 1211323"/>
              <a:gd name="connsiteY15" fmla="*/ 115728 h 237744"/>
              <a:gd name="connsiteX16" fmla="*/ 1029065 w 1211323"/>
              <a:gd name="connsiteY16" fmla="*/ 166055 h 237744"/>
              <a:gd name="connsiteX17" fmla="*/ 1084795 w 1211323"/>
              <a:gd name="connsiteY17" fmla="*/ 201064 h 237744"/>
              <a:gd name="connsiteX18" fmla="*/ 1211323 w 1211323"/>
              <a:gd name="connsiteY18" fmla="*/ 237744 h 237744"/>
              <a:gd name="connsiteX19" fmla="*/ 191894 w 1211323"/>
              <a:gd name="connsiteY19" fmla="*/ 153050 h 237744"/>
              <a:gd name="connsiteX0" fmla="*/ 191894 w 1211323"/>
              <a:gd name="connsiteY0" fmla="*/ 153050 h 237744"/>
              <a:gd name="connsiteX1" fmla="*/ 191894 w 1211323"/>
              <a:gd name="connsiteY1" fmla="*/ 153050 h 237744"/>
              <a:gd name="connsiteX2" fmla="*/ 162036 w 1211323"/>
              <a:gd name="connsiteY2" fmla="*/ 138121 h 237744"/>
              <a:gd name="connsiteX3" fmla="*/ 154572 w 1211323"/>
              <a:gd name="connsiteY3" fmla="*/ 126924 h 237744"/>
              <a:gd name="connsiteX4" fmla="*/ 132178 w 1211323"/>
              <a:gd name="connsiteY4" fmla="*/ 119460 h 237744"/>
              <a:gd name="connsiteX5" fmla="*/ 102321 w 1211323"/>
              <a:gd name="connsiteY5" fmla="*/ 108263 h 237744"/>
              <a:gd name="connsiteX6" fmla="*/ 79927 w 1211323"/>
              <a:gd name="connsiteY6" fmla="*/ 93334 h 237744"/>
              <a:gd name="connsiteX7" fmla="*/ 38872 w 1211323"/>
              <a:gd name="connsiteY7" fmla="*/ 67208 h 237744"/>
              <a:gd name="connsiteX8" fmla="*/ 9014 w 1211323"/>
              <a:gd name="connsiteY8" fmla="*/ 41083 h 237744"/>
              <a:gd name="connsiteX9" fmla="*/ 1550 w 1211323"/>
              <a:gd name="connsiteY9" fmla="*/ 18689 h 237744"/>
              <a:gd name="connsiteX10" fmla="*/ 16479 w 1211323"/>
              <a:gd name="connsiteY10" fmla="*/ 28 h 237744"/>
              <a:gd name="connsiteX11" fmla="*/ 42605 w 1211323"/>
              <a:gd name="connsiteY11" fmla="*/ 14957 h 237744"/>
              <a:gd name="connsiteX12" fmla="*/ 61266 w 1211323"/>
              <a:gd name="connsiteY12" fmla="*/ 33618 h 237744"/>
              <a:gd name="connsiteX13" fmla="*/ 91124 w 1211323"/>
              <a:gd name="connsiteY13" fmla="*/ 74673 h 237744"/>
              <a:gd name="connsiteX14" fmla="*/ 135270 w 1211323"/>
              <a:gd name="connsiteY14" fmla="*/ 48732 h 237744"/>
              <a:gd name="connsiteX15" fmla="*/ 162036 w 1211323"/>
              <a:gd name="connsiteY15" fmla="*/ 115728 h 237744"/>
              <a:gd name="connsiteX16" fmla="*/ 1029065 w 1211323"/>
              <a:gd name="connsiteY16" fmla="*/ 166055 h 237744"/>
              <a:gd name="connsiteX17" fmla="*/ 1082414 w 1211323"/>
              <a:gd name="connsiteY17" fmla="*/ 196302 h 237744"/>
              <a:gd name="connsiteX18" fmla="*/ 1211323 w 1211323"/>
              <a:gd name="connsiteY18" fmla="*/ 237744 h 237744"/>
              <a:gd name="connsiteX19" fmla="*/ 191894 w 1211323"/>
              <a:gd name="connsiteY19" fmla="*/ 153050 h 237744"/>
              <a:gd name="connsiteX0" fmla="*/ 191894 w 1211323"/>
              <a:gd name="connsiteY0" fmla="*/ 153050 h 237744"/>
              <a:gd name="connsiteX1" fmla="*/ 191894 w 1211323"/>
              <a:gd name="connsiteY1" fmla="*/ 153050 h 237744"/>
              <a:gd name="connsiteX2" fmla="*/ 162036 w 1211323"/>
              <a:gd name="connsiteY2" fmla="*/ 138121 h 237744"/>
              <a:gd name="connsiteX3" fmla="*/ 154572 w 1211323"/>
              <a:gd name="connsiteY3" fmla="*/ 126924 h 237744"/>
              <a:gd name="connsiteX4" fmla="*/ 132178 w 1211323"/>
              <a:gd name="connsiteY4" fmla="*/ 119460 h 237744"/>
              <a:gd name="connsiteX5" fmla="*/ 102321 w 1211323"/>
              <a:gd name="connsiteY5" fmla="*/ 108263 h 237744"/>
              <a:gd name="connsiteX6" fmla="*/ 79927 w 1211323"/>
              <a:gd name="connsiteY6" fmla="*/ 93334 h 237744"/>
              <a:gd name="connsiteX7" fmla="*/ 38872 w 1211323"/>
              <a:gd name="connsiteY7" fmla="*/ 67208 h 237744"/>
              <a:gd name="connsiteX8" fmla="*/ 9014 w 1211323"/>
              <a:gd name="connsiteY8" fmla="*/ 41083 h 237744"/>
              <a:gd name="connsiteX9" fmla="*/ 1550 w 1211323"/>
              <a:gd name="connsiteY9" fmla="*/ 18689 h 237744"/>
              <a:gd name="connsiteX10" fmla="*/ 16479 w 1211323"/>
              <a:gd name="connsiteY10" fmla="*/ 28 h 237744"/>
              <a:gd name="connsiteX11" fmla="*/ 42605 w 1211323"/>
              <a:gd name="connsiteY11" fmla="*/ 14957 h 237744"/>
              <a:gd name="connsiteX12" fmla="*/ 61266 w 1211323"/>
              <a:gd name="connsiteY12" fmla="*/ 33618 h 237744"/>
              <a:gd name="connsiteX13" fmla="*/ 91124 w 1211323"/>
              <a:gd name="connsiteY13" fmla="*/ 74673 h 237744"/>
              <a:gd name="connsiteX14" fmla="*/ 135270 w 1211323"/>
              <a:gd name="connsiteY14" fmla="*/ 48732 h 237744"/>
              <a:gd name="connsiteX15" fmla="*/ 326343 w 1211323"/>
              <a:gd name="connsiteY15" fmla="*/ 13334 h 237744"/>
              <a:gd name="connsiteX16" fmla="*/ 1029065 w 1211323"/>
              <a:gd name="connsiteY16" fmla="*/ 166055 h 237744"/>
              <a:gd name="connsiteX17" fmla="*/ 1082414 w 1211323"/>
              <a:gd name="connsiteY17" fmla="*/ 196302 h 237744"/>
              <a:gd name="connsiteX18" fmla="*/ 1211323 w 1211323"/>
              <a:gd name="connsiteY18" fmla="*/ 237744 h 237744"/>
              <a:gd name="connsiteX19" fmla="*/ 191894 w 1211323"/>
              <a:gd name="connsiteY19" fmla="*/ 153050 h 237744"/>
              <a:gd name="connsiteX0" fmla="*/ 315719 w 1211323"/>
              <a:gd name="connsiteY0" fmla="*/ 300687 h 300687"/>
              <a:gd name="connsiteX1" fmla="*/ 191894 w 1211323"/>
              <a:gd name="connsiteY1" fmla="*/ 153050 h 300687"/>
              <a:gd name="connsiteX2" fmla="*/ 162036 w 1211323"/>
              <a:gd name="connsiteY2" fmla="*/ 138121 h 300687"/>
              <a:gd name="connsiteX3" fmla="*/ 154572 w 1211323"/>
              <a:gd name="connsiteY3" fmla="*/ 126924 h 300687"/>
              <a:gd name="connsiteX4" fmla="*/ 132178 w 1211323"/>
              <a:gd name="connsiteY4" fmla="*/ 119460 h 300687"/>
              <a:gd name="connsiteX5" fmla="*/ 102321 w 1211323"/>
              <a:gd name="connsiteY5" fmla="*/ 108263 h 300687"/>
              <a:gd name="connsiteX6" fmla="*/ 79927 w 1211323"/>
              <a:gd name="connsiteY6" fmla="*/ 93334 h 300687"/>
              <a:gd name="connsiteX7" fmla="*/ 38872 w 1211323"/>
              <a:gd name="connsiteY7" fmla="*/ 67208 h 300687"/>
              <a:gd name="connsiteX8" fmla="*/ 9014 w 1211323"/>
              <a:gd name="connsiteY8" fmla="*/ 41083 h 300687"/>
              <a:gd name="connsiteX9" fmla="*/ 1550 w 1211323"/>
              <a:gd name="connsiteY9" fmla="*/ 18689 h 300687"/>
              <a:gd name="connsiteX10" fmla="*/ 16479 w 1211323"/>
              <a:gd name="connsiteY10" fmla="*/ 28 h 300687"/>
              <a:gd name="connsiteX11" fmla="*/ 42605 w 1211323"/>
              <a:gd name="connsiteY11" fmla="*/ 14957 h 300687"/>
              <a:gd name="connsiteX12" fmla="*/ 61266 w 1211323"/>
              <a:gd name="connsiteY12" fmla="*/ 33618 h 300687"/>
              <a:gd name="connsiteX13" fmla="*/ 91124 w 1211323"/>
              <a:gd name="connsiteY13" fmla="*/ 74673 h 300687"/>
              <a:gd name="connsiteX14" fmla="*/ 135270 w 1211323"/>
              <a:gd name="connsiteY14" fmla="*/ 48732 h 300687"/>
              <a:gd name="connsiteX15" fmla="*/ 326343 w 1211323"/>
              <a:gd name="connsiteY15" fmla="*/ 13334 h 300687"/>
              <a:gd name="connsiteX16" fmla="*/ 1029065 w 1211323"/>
              <a:gd name="connsiteY16" fmla="*/ 166055 h 300687"/>
              <a:gd name="connsiteX17" fmla="*/ 1082414 w 1211323"/>
              <a:gd name="connsiteY17" fmla="*/ 196302 h 300687"/>
              <a:gd name="connsiteX18" fmla="*/ 1211323 w 1211323"/>
              <a:gd name="connsiteY18" fmla="*/ 237744 h 300687"/>
              <a:gd name="connsiteX19" fmla="*/ 315719 w 1211323"/>
              <a:gd name="connsiteY19" fmla="*/ 300687 h 300687"/>
              <a:gd name="connsiteX0" fmla="*/ 1139631 w 1211323"/>
              <a:gd name="connsiteY0" fmla="*/ 253062 h 253062"/>
              <a:gd name="connsiteX1" fmla="*/ 191894 w 1211323"/>
              <a:gd name="connsiteY1" fmla="*/ 153050 h 253062"/>
              <a:gd name="connsiteX2" fmla="*/ 162036 w 1211323"/>
              <a:gd name="connsiteY2" fmla="*/ 138121 h 253062"/>
              <a:gd name="connsiteX3" fmla="*/ 154572 w 1211323"/>
              <a:gd name="connsiteY3" fmla="*/ 126924 h 253062"/>
              <a:gd name="connsiteX4" fmla="*/ 132178 w 1211323"/>
              <a:gd name="connsiteY4" fmla="*/ 119460 h 253062"/>
              <a:gd name="connsiteX5" fmla="*/ 102321 w 1211323"/>
              <a:gd name="connsiteY5" fmla="*/ 108263 h 253062"/>
              <a:gd name="connsiteX6" fmla="*/ 79927 w 1211323"/>
              <a:gd name="connsiteY6" fmla="*/ 93334 h 253062"/>
              <a:gd name="connsiteX7" fmla="*/ 38872 w 1211323"/>
              <a:gd name="connsiteY7" fmla="*/ 67208 h 253062"/>
              <a:gd name="connsiteX8" fmla="*/ 9014 w 1211323"/>
              <a:gd name="connsiteY8" fmla="*/ 41083 h 253062"/>
              <a:gd name="connsiteX9" fmla="*/ 1550 w 1211323"/>
              <a:gd name="connsiteY9" fmla="*/ 18689 h 253062"/>
              <a:gd name="connsiteX10" fmla="*/ 16479 w 1211323"/>
              <a:gd name="connsiteY10" fmla="*/ 28 h 253062"/>
              <a:gd name="connsiteX11" fmla="*/ 42605 w 1211323"/>
              <a:gd name="connsiteY11" fmla="*/ 14957 h 253062"/>
              <a:gd name="connsiteX12" fmla="*/ 61266 w 1211323"/>
              <a:gd name="connsiteY12" fmla="*/ 33618 h 253062"/>
              <a:gd name="connsiteX13" fmla="*/ 91124 w 1211323"/>
              <a:gd name="connsiteY13" fmla="*/ 74673 h 253062"/>
              <a:gd name="connsiteX14" fmla="*/ 135270 w 1211323"/>
              <a:gd name="connsiteY14" fmla="*/ 48732 h 253062"/>
              <a:gd name="connsiteX15" fmla="*/ 326343 w 1211323"/>
              <a:gd name="connsiteY15" fmla="*/ 13334 h 253062"/>
              <a:gd name="connsiteX16" fmla="*/ 1029065 w 1211323"/>
              <a:gd name="connsiteY16" fmla="*/ 166055 h 253062"/>
              <a:gd name="connsiteX17" fmla="*/ 1082414 w 1211323"/>
              <a:gd name="connsiteY17" fmla="*/ 196302 h 253062"/>
              <a:gd name="connsiteX18" fmla="*/ 1211323 w 1211323"/>
              <a:gd name="connsiteY18" fmla="*/ 237744 h 253062"/>
              <a:gd name="connsiteX19" fmla="*/ 1139631 w 1211323"/>
              <a:gd name="connsiteY19" fmla="*/ 253062 h 253062"/>
              <a:gd name="connsiteX0" fmla="*/ 1139631 w 1211323"/>
              <a:gd name="connsiteY0" fmla="*/ 253062 h 256762"/>
              <a:gd name="connsiteX1" fmla="*/ 191894 w 1211323"/>
              <a:gd name="connsiteY1" fmla="*/ 153050 h 256762"/>
              <a:gd name="connsiteX2" fmla="*/ 162036 w 1211323"/>
              <a:gd name="connsiteY2" fmla="*/ 138121 h 256762"/>
              <a:gd name="connsiteX3" fmla="*/ 154572 w 1211323"/>
              <a:gd name="connsiteY3" fmla="*/ 126924 h 256762"/>
              <a:gd name="connsiteX4" fmla="*/ 132178 w 1211323"/>
              <a:gd name="connsiteY4" fmla="*/ 119460 h 256762"/>
              <a:gd name="connsiteX5" fmla="*/ 102321 w 1211323"/>
              <a:gd name="connsiteY5" fmla="*/ 108263 h 256762"/>
              <a:gd name="connsiteX6" fmla="*/ 79927 w 1211323"/>
              <a:gd name="connsiteY6" fmla="*/ 93334 h 256762"/>
              <a:gd name="connsiteX7" fmla="*/ 38872 w 1211323"/>
              <a:gd name="connsiteY7" fmla="*/ 67208 h 256762"/>
              <a:gd name="connsiteX8" fmla="*/ 9014 w 1211323"/>
              <a:gd name="connsiteY8" fmla="*/ 41083 h 256762"/>
              <a:gd name="connsiteX9" fmla="*/ 1550 w 1211323"/>
              <a:gd name="connsiteY9" fmla="*/ 18689 h 256762"/>
              <a:gd name="connsiteX10" fmla="*/ 16479 w 1211323"/>
              <a:gd name="connsiteY10" fmla="*/ 28 h 256762"/>
              <a:gd name="connsiteX11" fmla="*/ 42605 w 1211323"/>
              <a:gd name="connsiteY11" fmla="*/ 14957 h 256762"/>
              <a:gd name="connsiteX12" fmla="*/ 61266 w 1211323"/>
              <a:gd name="connsiteY12" fmla="*/ 33618 h 256762"/>
              <a:gd name="connsiteX13" fmla="*/ 91124 w 1211323"/>
              <a:gd name="connsiteY13" fmla="*/ 74673 h 256762"/>
              <a:gd name="connsiteX14" fmla="*/ 135270 w 1211323"/>
              <a:gd name="connsiteY14" fmla="*/ 48732 h 256762"/>
              <a:gd name="connsiteX15" fmla="*/ 326343 w 1211323"/>
              <a:gd name="connsiteY15" fmla="*/ 13334 h 256762"/>
              <a:gd name="connsiteX16" fmla="*/ 1029065 w 1211323"/>
              <a:gd name="connsiteY16" fmla="*/ 166055 h 256762"/>
              <a:gd name="connsiteX17" fmla="*/ 1082414 w 1211323"/>
              <a:gd name="connsiteY17" fmla="*/ 196302 h 256762"/>
              <a:gd name="connsiteX18" fmla="*/ 1211323 w 1211323"/>
              <a:gd name="connsiteY18" fmla="*/ 237744 h 256762"/>
              <a:gd name="connsiteX19" fmla="*/ 1139631 w 1211323"/>
              <a:gd name="connsiteY19" fmla="*/ 253062 h 256762"/>
              <a:gd name="connsiteX0" fmla="*/ 1139631 w 1211323"/>
              <a:gd name="connsiteY0" fmla="*/ 253062 h 292765"/>
              <a:gd name="connsiteX1" fmla="*/ 1065813 w 1211323"/>
              <a:gd name="connsiteY1" fmla="*/ 286400 h 292765"/>
              <a:gd name="connsiteX2" fmla="*/ 162036 w 1211323"/>
              <a:gd name="connsiteY2" fmla="*/ 138121 h 292765"/>
              <a:gd name="connsiteX3" fmla="*/ 154572 w 1211323"/>
              <a:gd name="connsiteY3" fmla="*/ 126924 h 292765"/>
              <a:gd name="connsiteX4" fmla="*/ 132178 w 1211323"/>
              <a:gd name="connsiteY4" fmla="*/ 119460 h 292765"/>
              <a:gd name="connsiteX5" fmla="*/ 102321 w 1211323"/>
              <a:gd name="connsiteY5" fmla="*/ 108263 h 292765"/>
              <a:gd name="connsiteX6" fmla="*/ 79927 w 1211323"/>
              <a:gd name="connsiteY6" fmla="*/ 93334 h 292765"/>
              <a:gd name="connsiteX7" fmla="*/ 38872 w 1211323"/>
              <a:gd name="connsiteY7" fmla="*/ 67208 h 292765"/>
              <a:gd name="connsiteX8" fmla="*/ 9014 w 1211323"/>
              <a:gd name="connsiteY8" fmla="*/ 41083 h 292765"/>
              <a:gd name="connsiteX9" fmla="*/ 1550 w 1211323"/>
              <a:gd name="connsiteY9" fmla="*/ 18689 h 292765"/>
              <a:gd name="connsiteX10" fmla="*/ 16479 w 1211323"/>
              <a:gd name="connsiteY10" fmla="*/ 28 h 292765"/>
              <a:gd name="connsiteX11" fmla="*/ 42605 w 1211323"/>
              <a:gd name="connsiteY11" fmla="*/ 14957 h 292765"/>
              <a:gd name="connsiteX12" fmla="*/ 61266 w 1211323"/>
              <a:gd name="connsiteY12" fmla="*/ 33618 h 292765"/>
              <a:gd name="connsiteX13" fmla="*/ 91124 w 1211323"/>
              <a:gd name="connsiteY13" fmla="*/ 74673 h 292765"/>
              <a:gd name="connsiteX14" fmla="*/ 135270 w 1211323"/>
              <a:gd name="connsiteY14" fmla="*/ 48732 h 292765"/>
              <a:gd name="connsiteX15" fmla="*/ 326343 w 1211323"/>
              <a:gd name="connsiteY15" fmla="*/ 13334 h 292765"/>
              <a:gd name="connsiteX16" fmla="*/ 1029065 w 1211323"/>
              <a:gd name="connsiteY16" fmla="*/ 166055 h 292765"/>
              <a:gd name="connsiteX17" fmla="*/ 1082414 w 1211323"/>
              <a:gd name="connsiteY17" fmla="*/ 196302 h 292765"/>
              <a:gd name="connsiteX18" fmla="*/ 1211323 w 1211323"/>
              <a:gd name="connsiteY18" fmla="*/ 237744 h 292765"/>
              <a:gd name="connsiteX19" fmla="*/ 1139631 w 1211323"/>
              <a:gd name="connsiteY19" fmla="*/ 253062 h 292765"/>
              <a:gd name="connsiteX0" fmla="*/ 1139631 w 1211323"/>
              <a:gd name="connsiteY0" fmla="*/ 253062 h 303100"/>
              <a:gd name="connsiteX1" fmla="*/ 1065813 w 1211323"/>
              <a:gd name="connsiteY1" fmla="*/ 286400 h 303100"/>
              <a:gd name="connsiteX2" fmla="*/ 162036 w 1211323"/>
              <a:gd name="connsiteY2" fmla="*/ 138121 h 303100"/>
              <a:gd name="connsiteX3" fmla="*/ 154572 w 1211323"/>
              <a:gd name="connsiteY3" fmla="*/ 126924 h 303100"/>
              <a:gd name="connsiteX4" fmla="*/ 132178 w 1211323"/>
              <a:gd name="connsiteY4" fmla="*/ 119460 h 303100"/>
              <a:gd name="connsiteX5" fmla="*/ 102321 w 1211323"/>
              <a:gd name="connsiteY5" fmla="*/ 108263 h 303100"/>
              <a:gd name="connsiteX6" fmla="*/ 79927 w 1211323"/>
              <a:gd name="connsiteY6" fmla="*/ 93334 h 303100"/>
              <a:gd name="connsiteX7" fmla="*/ 38872 w 1211323"/>
              <a:gd name="connsiteY7" fmla="*/ 67208 h 303100"/>
              <a:gd name="connsiteX8" fmla="*/ 9014 w 1211323"/>
              <a:gd name="connsiteY8" fmla="*/ 41083 h 303100"/>
              <a:gd name="connsiteX9" fmla="*/ 1550 w 1211323"/>
              <a:gd name="connsiteY9" fmla="*/ 18689 h 303100"/>
              <a:gd name="connsiteX10" fmla="*/ 16479 w 1211323"/>
              <a:gd name="connsiteY10" fmla="*/ 28 h 303100"/>
              <a:gd name="connsiteX11" fmla="*/ 42605 w 1211323"/>
              <a:gd name="connsiteY11" fmla="*/ 14957 h 303100"/>
              <a:gd name="connsiteX12" fmla="*/ 61266 w 1211323"/>
              <a:gd name="connsiteY12" fmla="*/ 33618 h 303100"/>
              <a:gd name="connsiteX13" fmla="*/ 91124 w 1211323"/>
              <a:gd name="connsiteY13" fmla="*/ 74673 h 303100"/>
              <a:gd name="connsiteX14" fmla="*/ 135270 w 1211323"/>
              <a:gd name="connsiteY14" fmla="*/ 48732 h 303100"/>
              <a:gd name="connsiteX15" fmla="*/ 326343 w 1211323"/>
              <a:gd name="connsiteY15" fmla="*/ 13334 h 303100"/>
              <a:gd name="connsiteX16" fmla="*/ 1029065 w 1211323"/>
              <a:gd name="connsiteY16" fmla="*/ 166055 h 303100"/>
              <a:gd name="connsiteX17" fmla="*/ 1082414 w 1211323"/>
              <a:gd name="connsiteY17" fmla="*/ 196302 h 303100"/>
              <a:gd name="connsiteX18" fmla="*/ 1211323 w 1211323"/>
              <a:gd name="connsiteY18" fmla="*/ 237744 h 303100"/>
              <a:gd name="connsiteX19" fmla="*/ 1139631 w 1211323"/>
              <a:gd name="connsiteY19" fmla="*/ 253062 h 303100"/>
              <a:gd name="connsiteX0" fmla="*/ 1139631 w 1211323"/>
              <a:gd name="connsiteY0" fmla="*/ 253062 h 292971"/>
              <a:gd name="connsiteX1" fmla="*/ 1065813 w 1211323"/>
              <a:gd name="connsiteY1" fmla="*/ 286400 h 292971"/>
              <a:gd name="connsiteX2" fmla="*/ 162036 w 1211323"/>
              <a:gd name="connsiteY2" fmla="*/ 138121 h 292971"/>
              <a:gd name="connsiteX3" fmla="*/ 154572 w 1211323"/>
              <a:gd name="connsiteY3" fmla="*/ 126924 h 292971"/>
              <a:gd name="connsiteX4" fmla="*/ 132178 w 1211323"/>
              <a:gd name="connsiteY4" fmla="*/ 119460 h 292971"/>
              <a:gd name="connsiteX5" fmla="*/ 102321 w 1211323"/>
              <a:gd name="connsiteY5" fmla="*/ 108263 h 292971"/>
              <a:gd name="connsiteX6" fmla="*/ 79927 w 1211323"/>
              <a:gd name="connsiteY6" fmla="*/ 93334 h 292971"/>
              <a:gd name="connsiteX7" fmla="*/ 38872 w 1211323"/>
              <a:gd name="connsiteY7" fmla="*/ 67208 h 292971"/>
              <a:gd name="connsiteX8" fmla="*/ 9014 w 1211323"/>
              <a:gd name="connsiteY8" fmla="*/ 41083 h 292971"/>
              <a:gd name="connsiteX9" fmla="*/ 1550 w 1211323"/>
              <a:gd name="connsiteY9" fmla="*/ 18689 h 292971"/>
              <a:gd name="connsiteX10" fmla="*/ 16479 w 1211323"/>
              <a:gd name="connsiteY10" fmla="*/ 28 h 292971"/>
              <a:gd name="connsiteX11" fmla="*/ 42605 w 1211323"/>
              <a:gd name="connsiteY11" fmla="*/ 14957 h 292971"/>
              <a:gd name="connsiteX12" fmla="*/ 61266 w 1211323"/>
              <a:gd name="connsiteY12" fmla="*/ 33618 h 292971"/>
              <a:gd name="connsiteX13" fmla="*/ 91124 w 1211323"/>
              <a:gd name="connsiteY13" fmla="*/ 74673 h 292971"/>
              <a:gd name="connsiteX14" fmla="*/ 135270 w 1211323"/>
              <a:gd name="connsiteY14" fmla="*/ 48732 h 292971"/>
              <a:gd name="connsiteX15" fmla="*/ 326343 w 1211323"/>
              <a:gd name="connsiteY15" fmla="*/ 13334 h 292971"/>
              <a:gd name="connsiteX16" fmla="*/ 1029065 w 1211323"/>
              <a:gd name="connsiteY16" fmla="*/ 166055 h 292971"/>
              <a:gd name="connsiteX17" fmla="*/ 1082414 w 1211323"/>
              <a:gd name="connsiteY17" fmla="*/ 196302 h 292971"/>
              <a:gd name="connsiteX18" fmla="*/ 1211323 w 1211323"/>
              <a:gd name="connsiteY18" fmla="*/ 237744 h 292971"/>
              <a:gd name="connsiteX19" fmla="*/ 1139631 w 1211323"/>
              <a:gd name="connsiteY19" fmla="*/ 253062 h 292971"/>
              <a:gd name="connsiteX0" fmla="*/ 1139631 w 1211323"/>
              <a:gd name="connsiteY0" fmla="*/ 253062 h 310305"/>
              <a:gd name="connsiteX1" fmla="*/ 1065813 w 1211323"/>
              <a:gd name="connsiteY1" fmla="*/ 286400 h 310305"/>
              <a:gd name="connsiteX2" fmla="*/ 162036 w 1211323"/>
              <a:gd name="connsiteY2" fmla="*/ 138121 h 310305"/>
              <a:gd name="connsiteX3" fmla="*/ 1026110 w 1211323"/>
              <a:gd name="connsiteY3" fmla="*/ 310281 h 310305"/>
              <a:gd name="connsiteX4" fmla="*/ 132178 w 1211323"/>
              <a:gd name="connsiteY4" fmla="*/ 119460 h 310305"/>
              <a:gd name="connsiteX5" fmla="*/ 102321 w 1211323"/>
              <a:gd name="connsiteY5" fmla="*/ 108263 h 310305"/>
              <a:gd name="connsiteX6" fmla="*/ 79927 w 1211323"/>
              <a:gd name="connsiteY6" fmla="*/ 93334 h 310305"/>
              <a:gd name="connsiteX7" fmla="*/ 38872 w 1211323"/>
              <a:gd name="connsiteY7" fmla="*/ 67208 h 310305"/>
              <a:gd name="connsiteX8" fmla="*/ 9014 w 1211323"/>
              <a:gd name="connsiteY8" fmla="*/ 41083 h 310305"/>
              <a:gd name="connsiteX9" fmla="*/ 1550 w 1211323"/>
              <a:gd name="connsiteY9" fmla="*/ 18689 h 310305"/>
              <a:gd name="connsiteX10" fmla="*/ 16479 w 1211323"/>
              <a:gd name="connsiteY10" fmla="*/ 28 h 310305"/>
              <a:gd name="connsiteX11" fmla="*/ 42605 w 1211323"/>
              <a:gd name="connsiteY11" fmla="*/ 14957 h 310305"/>
              <a:gd name="connsiteX12" fmla="*/ 61266 w 1211323"/>
              <a:gd name="connsiteY12" fmla="*/ 33618 h 310305"/>
              <a:gd name="connsiteX13" fmla="*/ 91124 w 1211323"/>
              <a:gd name="connsiteY13" fmla="*/ 74673 h 310305"/>
              <a:gd name="connsiteX14" fmla="*/ 135270 w 1211323"/>
              <a:gd name="connsiteY14" fmla="*/ 48732 h 310305"/>
              <a:gd name="connsiteX15" fmla="*/ 326343 w 1211323"/>
              <a:gd name="connsiteY15" fmla="*/ 13334 h 310305"/>
              <a:gd name="connsiteX16" fmla="*/ 1029065 w 1211323"/>
              <a:gd name="connsiteY16" fmla="*/ 166055 h 310305"/>
              <a:gd name="connsiteX17" fmla="*/ 1082414 w 1211323"/>
              <a:gd name="connsiteY17" fmla="*/ 196302 h 310305"/>
              <a:gd name="connsiteX18" fmla="*/ 1211323 w 1211323"/>
              <a:gd name="connsiteY18" fmla="*/ 237744 h 310305"/>
              <a:gd name="connsiteX19" fmla="*/ 1139631 w 1211323"/>
              <a:gd name="connsiteY19" fmla="*/ 253062 h 310305"/>
              <a:gd name="connsiteX0" fmla="*/ 1139631 w 1211323"/>
              <a:gd name="connsiteY0" fmla="*/ 253062 h 293012"/>
              <a:gd name="connsiteX1" fmla="*/ 1065813 w 1211323"/>
              <a:gd name="connsiteY1" fmla="*/ 286400 h 293012"/>
              <a:gd name="connsiteX2" fmla="*/ 162036 w 1211323"/>
              <a:gd name="connsiteY2" fmla="*/ 138121 h 293012"/>
              <a:gd name="connsiteX3" fmla="*/ 132178 w 1211323"/>
              <a:gd name="connsiteY3" fmla="*/ 119460 h 293012"/>
              <a:gd name="connsiteX4" fmla="*/ 102321 w 1211323"/>
              <a:gd name="connsiteY4" fmla="*/ 108263 h 293012"/>
              <a:gd name="connsiteX5" fmla="*/ 79927 w 1211323"/>
              <a:gd name="connsiteY5" fmla="*/ 93334 h 293012"/>
              <a:gd name="connsiteX6" fmla="*/ 38872 w 1211323"/>
              <a:gd name="connsiteY6" fmla="*/ 67208 h 293012"/>
              <a:gd name="connsiteX7" fmla="*/ 9014 w 1211323"/>
              <a:gd name="connsiteY7" fmla="*/ 41083 h 293012"/>
              <a:gd name="connsiteX8" fmla="*/ 1550 w 1211323"/>
              <a:gd name="connsiteY8" fmla="*/ 18689 h 293012"/>
              <a:gd name="connsiteX9" fmla="*/ 16479 w 1211323"/>
              <a:gd name="connsiteY9" fmla="*/ 28 h 293012"/>
              <a:gd name="connsiteX10" fmla="*/ 42605 w 1211323"/>
              <a:gd name="connsiteY10" fmla="*/ 14957 h 293012"/>
              <a:gd name="connsiteX11" fmla="*/ 61266 w 1211323"/>
              <a:gd name="connsiteY11" fmla="*/ 33618 h 293012"/>
              <a:gd name="connsiteX12" fmla="*/ 91124 w 1211323"/>
              <a:gd name="connsiteY12" fmla="*/ 74673 h 293012"/>
              <a:gd name="connsiteX13" fmla="*/ 135270 w 1211323"/>
              <a:gd name="connsiteY13" fmla="*/ 48732 h 293012"/>
              <a:gd name="connsiteX14" fmla="*/ 326343 w 1211323"/>
              <a:gd name="connsiteY14" fmla="*/ 13334 h 293012"/>
              <a:gd name="connsiteX15" fmla="*/ 1029065 w 1211323"/>
              <a:gd name="connsiteY15" fmla="*/ 166055 h 293012"/>
              <a:gd name="connsiteX16" fmla="*/ 1082414 w 1211323"/>
              <a:gd name="connsiteY16" fmla="*/ 196302 h 293012"/>
              <a:gd name="connsiteX17" fmla="*/ 1211323 w 1211323"/>
              <a:gd name="connsiteY17" fmla="*/ 237744 h 293012"/>
              <a:gd name="connsiteX18" fmla="*/ 1139631 w 1211323"/>
              <a:gd name="connsiteY18" fmla="*/ 253062 h 293012"/>
              <a:gd name="connsiteX0" fmla="*/ 1139631 w 1211323"/>
              <a:gd name="connsiteY0" fmla="*/ 253062 h 327468"/>
              <a:gd name="connsiteX1" fmla="*/ 1065813 w 1211323"/>
              <a:gd name="connsiteY1" fmla="*/ 286400 h 327468"/>
              <a:gd name="connsiteX2" fmla="*/ 1021667 w 1211323"/>
              <a:gd name="connsiteY2" fmla="*/ 319096 h 327468"/>
              <a:gd name="connsiteX3" fmla="*/ 132178 w 1211323"/>
              <a:gd name="connsiteY3" fmla="*/ 119460 h 327468"/>
              <a:gd name="connsiteX4" fmla="*/ 102321 w 1211323"/>
              <a:gd name="connsiteY4" fmla="*/ 108263 h 327468"/>
              <a:gd name="connsiteX5" fmla="*/ 79927 w 1211323"/>
              <a:gd name="connsiteY5" fmla="*/ 93334 h 327468"/>
              <a:gd name="connsiteX6" fmla="*/ 38872 w 1211323"/>
              <a:gd name="connsiteY6" fmla="*/ 67208 h 327468"/>
              <a:gd name="connsiteX7" fmla="*/ 9014 w 1211323"/>
              <a:gd name="connsiteY7" fmla="*/ 41083 h 327468"/>
              <a:gd name="connsiteX8" fmla="*/ 1550 w 1211323"/>
              <a:gd name="connsiteY8" fmla="*/ 18689 h 327468"/>
              <a:gd name="connsiteX9" fmla="*/ 16479 w 1211323"/>
              <a:gd name="connsiteY9" fmla="*/ 28 h 327468"/>
              <a:gd name="connsiteX10" fmla="*/ 42605 w 1211323"/>
              <a:gd name="connsiteY10" fmla="*/ 14957 h 327468"/>
              <a:gd name="connsiteX11" fmla="*/ 61266 w 1211323"/>
              <a:gd name="connsiteY11" fmla="*/ 33618 h 327468"/>
              <a:gd name="connsiteX12" fmla="*/ 91124 w 1211323"/>
              <a:gd name="connsiteY12" fmla="*/ 74673 h 327468"/>
              <a:gd name="connsiteX13" fmla="*/ 135270 w 1211323"/>
              <a:gd name="connsiteY13" fmla="*/ 48732 h 327468"/>
              <a:gd name="connsiteX14" fmla="*/ 326343 w 1211323"/>
              <a:gd name="connsiteY14" fmla="*/ 13334 h 327468"/>
              <a:gd name="connsiteX15" fmla="*/ 1029065 w 1211323"/>
              <a:gd name="connsiteY15" fmla="*/ 166055 h 327468"/>
              <a:gd name="connsiteX16" fmla="*/ 1082414 w 1211323"/>
              <a:gd name="connsiteY16" fmla="*/ 196302 h 327468"/>
              <a:gd name="connsiteX17" fmla="*/ 1211323 w 1211323"/>
              <a:gd name="connsiteY17" fmla="*/ 237744 h 327468"/>
              <a:gd name="connsiteX18" fmla="*/ 1139631 w 1211323"/>
              <a:gd name="connsiteY18" fmla="*/ 253062 h 327468"/>
              <a:gd name="connsiteX0" fmla="*/ 1139631 w 1211323"/>
              <a:gd name="connsiteY0" fmla="*/ 253062 h 344542"/>
              <a:gd name="connsiteX1" fmla="*/ 1065813 w 1211323"/>
              <a:gd name="connsiteY1" fmla="*/ 286400 h 344542"/>
              <a:gd name="connsiteX2" fmla="*/ 1021667 w 1211323"/>
              <a:gd name="connsiteY2" fmla="*/ 319096 h 344542"/>
              <a:gd name="connsiteX3" fmla="*/ 132178 w 1211323"/>
              <a:gd name="connsiteY3" fmla="*/ 119460 h 344542"/>
              <a:gd name="connsiteX4" fmla="*/ 102321 w 1211323"/>
              <a:gd name="connsiteY4" fmla="*/ 108263 h 344542"/>
              <a:gd name="connsiteX5" fmla="*/ 79927 w 1211323"/>
              <a:gd name="connsiteY5" fmla="*/ 93334 h 344542"/>
              <a:gd name="connsiteX6" fmla="*/ 38872 w 1211323"/>
              <a:gd name="connsiteY6" fmla="*/ 67208 h 344542"/>
              <a:gd name="connsiteX7" fmla="*/ 9014 w 1211323"/>
              <a:gd name="connsiteY7" fmla="*/ 41083 h 344542"/>
              <a:gd name="connsiteX8" fmla="*/ 1550 w 1211323"/>
              <a:gd name="connsiteY8" fmla="*/ 18689 h 344542"/>
              <a:gd name="connsiteX9" fmla="*/ 16479 w 1211323"/>
              <a:gd name="connsiteY9" fmla="*/ 28 h 344542"/>
              <a:gd name="connsiteX10" fmla="*/ 42605 w 1211323"/>
              <a:gd name="connsiteY10" fmla="*/ 14957 h 344542"/>
              <a:gd name="connsiteX11" fmla="*/ 61266 w 1211323"/>
              <a:gd name="connsiteY11" fmla="*/ 33618 h 344542"/>
              <a:gd name="connsiteX12" fmla="*/ 91124 w 1211323"/>
              <a:gd name="connsiteY12" fmla="*/ 74673 h 344542"/>
              <a:gd name="connsiteX13" fmla="*/ 135270 w 1211323"/>
              <a:gd name="connsiteY13" fmla="*/ 48732 h 344542"/>
              <a:gd name="connsiteX14" fmla="*/ 326343 w 1211323"/>
              <a:gd name="connsiteY14" fmla="*/ 13334 h 344542"/>
              <a:gd name="connsiteX15" fmla="*/ 1029065 w 1211323"/>
              <a:gd name="connsiteY15" fmla="*/ 166055 h 344542"/>
              <a:gd name="connsiteX16" fmla="*/ 1082414 w 1211323"/>
              <a:gd name="connsiteY16" fmla="*/ 196302 h 344542"/>
              <a:gd name="connsiteX17" fmla="*/ 1211323 w 1211323"/>
              <a:gd name="connsiteY17" fmla="*/ 237744 h 344542"/>
              <a:gd name="connsiteX18" fmla="*/ 1139631 w 1211323"/>
              <a:gd name="connsiteY18" fmla="*/ 253062 h 344542"/>
              <a:gd name="connsiteX0" fmla="*/ 1139631 w 1211323"/>
              <a:gd name="connsiteY0" fmla="*/ 253062 h 333703"/>
              <a:gd name="connsiteX1" fmla="*/ 1065813 w 1211323"/>
              <a:gd name="connsiteY1" fmla="*/ 286400 h 333703"/>
              <a:gd name="connsiteX2" fmla="*/ 1021667 w 1211323"/>
              <a:gd name="connsiteY2" fmla="*/ 319096 h 333703"/>
              <a:gd name="connsiteX3" fmla="*/ 132178 w 1211323"/>
              <a:gd name="connsiteY3" fmla="*/ 119460 h 333703"/>
              <a:gd name="connsiteX4" fmla="*/ 102321 w 1211323"/>
              <a:gd name="connsiteY4" fmla="*/ 108263 h 333703"/>
              <a:gd name="connsiteX5" fmla="*/ 79927 w 1211323"/>
              <a:gd name="connsiteY5" fmla="*/ 93334 h 333703"/>
              <a:gd name="connsiteX6" fmla="*/ 38872 w 1211323"/>
              <a:gd name="connsiteY6" fmla="*/ 67208 h 333703"/>
              <a:gd name="connsiteX7" fmla="*/ 9014 w 1211323"/>
              <a:gd name="connsiteY7" fmla="*/ 41083 h 333703"/>
              <a:gd name="connsiteX8" fmla="*/ 1550 w 1211323"/>
              <a:gd name="connsiteY8" fmla="*/ 18689 h 333703"/>
              <a:gd name="connsiteX9" fmla="*/ 16479 w 1211323"/>
              <a:gd name="connsiteY9" fmla="*/ 28 h 333703"/>
              <a:gd name="connsiteX10" fmla="*/ 42605 w 1211323"/>
              <a:gd name="connsiteY10" fmla="*/ 14957 h 333703"/>
              <a:gd name="connsiteX11" fmla="*/ 61266 w 1211323"/>
              <a:gd name="connsiteY11" fmla="*/ 33618 h 333703"/>
              <a:gd name="connsiteX12" fmla="*/ 91124 w 1211323"/>
              <a:gd name="connsiteY12" fmla="*/ 74673 h 333703"/>
              <a:gd name="connsiteX13" fmla="*/ 135270 w 1211323"/>
              <a:gd name="connsiteY13" fmla="*/ 48732 h 333703"/>
              <a:gd name="connsiteX14" fmla="*/ 326343 w 1211323"/>
              <a:gd name="connsiteY14" fmla="*/ 13334 h 333703"/>
              <a:gd name="connsiteX15" fmla="*/ 1029065 w 1211323"/>
              <a:gd name="connsiteY15" fmla="*/ 166055 h 333703"/>
              <a:gd name="connsiteX16" fmla="*/ 1082414 w 1211323"/>
              <a:gd name="connsiteY16" fmla="*/ 196302 h 333703"/>
              <a:gd name="connsiteX17" fmla="*/ 1211323 w 1211323"/>
              <a:gd name="connsiteY17" fmla="*/ 237744 h 333703"/>
              <a:gd name="connsiteX18" fmla="*/ 1139631 w 1211323"/>
              <a:gd name="connsiteY18" fmla="*/ 253062 h 333703"/>
              <a:gd name="connsiteX0" fmla="*/ 1139631 w 1211323"/>
              <a:gd name="connsiteY0" fmla="*/ 253062 h 392320"/>
              <a:gd name="connsiteX1" fmla="*/ 1065813 w 1211323"/>
              <a:gd name="connsiteY1" fmla="*/ 286400 h 392320"/>
              <a:gd name="connsiteX2" fmla="*/ 1021667 w 1211323"/>
              <a:gd name="connsiteY2" fmla="*/ 319096 h 392320"/>
              <a:gd name="connsiteX3" fmla="*/ 967996 w 1211323"/>
              <a:gd name="connsiteY3" fmla="*/ 383779 h 392320"/>
              <a:gd name="connsiteX4" fmla="*/ 102321 w 1211323"/>
              <a:gd name="connsiteY4" fmla="*/ 108263 h 392320"/>
              <a:gd name="connsiteX5" fmla="*/ 79927 w 1211323"/>
              <a:gd name="connsiteY5" fmla="*/ 93334 h 392320"/>
              <a:gd name="connsiteX6" fmla="*/ 38872 w 1211323"/>
              <a:gd name="connsiteY6" fmla="*/ 67208 h 392320"/>
              <a:gd name="connsiteX7" fmla="*/ 9014 w 1211323"/>
              <a:gd name="connsiteY7" fmla="*/ 41083 h 392320"/>
              <a:gd name="connsiteX8" fmla="*/ 1550 w 1211323"/>
              <a:gd name="connsiteY8" fmla="*/ 18689 h 392320"/>
              <a:gd name="connsiteX9" fmla="*/ 16479 w 1211323"/>
              <a:gd name="connsiteY9" fmla="*/ 28 h 392320"/>
              <a:gd name="connsiteX10" fmla="*/ 42605 w 1211323"/>
              <a:gd name="connsiteY10" fmla="*/ 14957 h 392320"/>
              <a:gd name="connsiteX11" fmla="*/ 61266 w 1211323"/>
              <a:gd name="connsiteY11" fmla="*/ 33618 h 392320"/>
              <a:gd name="connsiteX12" fmla="*/ 91124 w 1211323"/>
              <a:gd name="connsiteY12" fmla="*/ 74673 h 392320"/>
              <a:gd name="connsiteX13" fmla="*/ 135270 w 1211323"/>
              <a:gd name="connsiteY13" fmla="*/ 48732 h 392320"/>
              <a:gd name="connsiteX14" fmla="*/ 326343 w 1211323"/>
              <a:gd name="connsiteY14" fmla="*/ 13334 h 392320"/>
              <a:gd name="connsiteX15" fmla="*/ 1029065 w 1211323"/>
              <a:gd name="connsiteY15" fmla="*/ 166055 h 392320"/>
              <a:gd name="connsiteX16" fmla="*/ 1082414 w 1211323"/>
              <a:gd name="connsiteY16" fmla="*/ 196302 h 392320"/>
              <a:gd name="connsiteX17" fmla="*/ 1211323 w 1211323"/>
              <a:gd name="connsiteY17" fmla="*/ 237744 h 392320"/>
              <a:gd name="connsiteX18" fmla="*/ 1139631 w 1211323"/>
              <a:gd name="connsiteY18" fmla="*/ 253062 h 392320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135270 w 1211323"/>
              <a:gd name="connsiteY13" fmla="*/ 48732 h 409413"/>
              <a:gd name="connsiteX14" fmla="*/ 326343 w 1211323"/>
              <a:gd name="connsiteY14" fmla="*/ 13334 h 409413"/>
              <a:gd name="connsiteX15" fmla="*/ 1029065 w 1211323"/>
              <a:gd name="connsiteY15" fmla="*/ 166055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135270 w 1211323"/>
              <a:gd name="connsiteY13" fmla="*/ 48732 h 409413"/>
              <a:gd name="connsiteX14" fmla="*/ 966899 w 1211323"/>
              <a:gd name="connsiteY14" fmla="*/ 75247 h 409413"/>
              <a:gd name="connsiteX15" fmla="*/ 1029065 w 1211323"/>
              <a:gd name="connsiteY15" fmla="*/ 166055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837739 w 1211323"/>
              <a:gd name="connsiteY13" fmla="*/ 167795 h 409413"/>
              <a:gd name="connsiteX14" fmla="*/ 966899 w 1211323"/>
              <a:gd name="connsiteY14" fmla="*/ 75247 h 409413"/>
              <a:gd name="connsiteX15" fmla="*/ 1029065 w 1211323"/>
              <a:gd name="connsiteY15" fmla="*/ 166055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837739 w 1211323"/>
              <a:gd name="connsiteY13" fmla="*/ 167795 h 409413"/>
              <a:gd name="connsiteX14" fmla="*/ 990711 w 1211323"/>
              <a:gd name="connsiteY14" fmla="*/ 103822 h 409413"/>
              <a:gd name="connsiteX15" fmla="*/ 1029065 w 1211323"/>
              <a:gd name="connsiteY15" fmla="*/ 166055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837739 w 1211323"/>
              <a:gd name="connsiteY13" fmla="*/ 167795 h 409413"/>
              <a:gd name="connsiteX14" fmla="*/ 990711 w 1211323"/>
              <a:gd name="connsiteY14" fmla="*/ 103822 h 409413"/>
              <a:gd name="connsiteX15" fmla="*/ 1029065 w 1211323"/>
              <a:gd name="connsiteY15" fmla="*/ 166055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837739 w 1211323"/>
              <a:gd name="connsiteY13" fmla="*/ 167795 h 409413"/>
              <a:gd name="connsiteX14" fmla="*/ 990711 w 1211323"/>
              <a:gd name="connsiteY14" fmla="*/ 103822 h 409413"/>
              <a:gd name="connsiteX15" fmla="*/ 1029065 w 1211323"/>
              <a:gd name="connsiteY15" fmla="*/ 166055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837739 w 1211323"/>
              <a:gd name="connsiteY13" fmla="*/ 167795 h 409413"/>
              <a:gd name="connsiteX14" fmla="*/ 990711 w 1211323"/>
              <a:gd name="connsiteY14" fmla="*/ 103822 h 409413"/>
              <a:gd name="connsiteX15" fmla="*/ 1029065 w 1211323"/>
              <a:gd name="connsiteY15" fmla="*/ 166055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837739 w 1211323"/>
              <a:gd name="connsiteY13" fmla="*/ 167795 h 409413"/>
              <a:gd name="connsiteX14" fmla="*/ 940704 w 1211323"/>
              <a:gd name="connsiteY14" fmla="*/ 1428 h 409413"/>
              <a:gd name="connsiteX15" fmla="*/ 1029065 w 1211323"/>
              <a:gd name="connsiteY15" fmla="*/ 166055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837739 w 1211323"/>
              <a:gd name="connsiteY13" fmla="*/ 167795 h 409413"/>
              <a:gd name="connsiteX14" fmla="*/ 940704 w 1211323"/>
              <a:gd name="connsiteY14" fmla="*/ 1428 h 409413"/>
              <a:gd name="connsiteX15" fmla="*/ 1029065 w 1211323"/>
              <a:gd name="connsiteY15" fmla="*/ 166055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837739 w 1211323"/>
              <a:gd name="connsiteY13" fmla="*/ 167795 h 409413"/>
              <a:gd name="connsiteX14" fmla="*/ 940704 w 1211323"/>
              <a:gd name="connsiteY14" fmla="*/ 1428 h 409413"/>
              <a:gd name="connsiteX15" fmla="*/ 1014778 w 1211323"/>
              <a:gd name="connsiteY15" fmla="*/ 149387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837739 w 1211323"/>
              <a:gd name="connsiteY13" fmla="*/ 167795 h 409413"/>
              <a:gd name="connsiteX14" fmla="*/ 940704 w 1211323"/>
              <a:gd name="connsiteY14" fmla="*/ 1428 h 409413"/>
              <a:gd name="connsiteX15" fmla="*/ 1014778 w 1211323"/>
              <a:gd name="connsiteY15" fmla="*/ 149387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409413"/>
              <a:gd name="connsiteX1" fmla="*/ 1065813 w 1211323"/>
              <a:gd name="connsiteY1" fmla="*/ 286400 h 409413"/>
              <a:gd name="connsiteX2" fmla="*/ 1021667 w 1211323"/>
              <a:gd name="connsiteY2" fmla="*/ 319096 h 409413"/>
              <a:gd name="connsiteX3" fmla="*/ 967996 w 1211323"/>
              <a:gd name="connsiteY3" fmla="*/ 383779 h 409413"/>
              <a:gd name="connsiteX4" fmla="*/ 102321 w 1211323"/>
              <a:gd name="connsiteY4" fmla="*/ 108263 h 409413"/>
              <a:gd name="connsiteX5" fmla="*/ 79927 w 1211323"/>
              <a:gd name="connsiteY5" fmla="*/ 93334 h 409413"/>
              <a:gd name="connsiteX6" fmla="*/ 38872 w 1211323"/>
              <a:gd name="connsiteY6" fmla="*/ 67208 h 409413"/>
              <a:gd name="connsiteX7" fmla="*/ 9014 w 1211323"/>
              <a:gd name="connsiteY7" fmla="*/ 41083 h 409413"/>
              <a:gd name="connsiteX8" fmla="*/ 1550 w 1211323"/>
              <a:gd name="connsiteY8" fmla="*/ 18689 h 409413"/>
              <a:gd name="connsiteX9" fmla="*/ 16479 w 1211323"/>
              <a:gd name="connsiteY9" fmla="*/ 28 h 409413"/>
              <a:gd name="connsiteX10" fmla="*/ 42605 w 1211323"/>
              <a:gd name="connsiteY10" fmla="*/ 14957 h 409413"/>
              <a:gd name="connsiteX11" fmla="*/ 61266 w 1211323"/>
              <a:gd name="connsiteY11" fmla="*/ 33618 h 409413"/>
              <a:gd name="connsiteX12" fmla="*/ 91124 w 1211323"/>
              <a:gd name="connsiteY12" fmla="*/ 74673 h 409413"/>
              <a:gd name="connsiteX13" fmla="*/ 837739 w 1211323"/>
              <a:gd name="connsiteY13" fmla="*/ 167795 h 409413"/>
              <a:gd name="connsiteX14" fmla="*/ 940704 w 1211323"/>
              <a:gd name="connsiteY14" fmla="*/ 1428 h 409413"/>
              <a:gd name="connsiteX15" fmla="*/ 1014778 w 1211323"/>
              <a:gd name="connsiteY15" fmla="*/ 149387 h 409413"/>
              <a:gd name="connsiteX16" fmla="*/ 1082414 w 1211323"/>
              <a:gd name="connsiteY16" fmla="*/ 196302 h 409413"/>
              <a:gd name="connsiteX17" fmla="*/ 1211323 w 1211323"/>
              <a:gd name="connsiteY17" fmla="*/ 237744 h 409413"/>
              <a:gd name="connsiteX18" fmla="*/ 1139631 w 1211323"/>
              <a:gd name="connsiteY18" fmla="*/ 253062 h 409413"/>
              <a:gd name="connsiteX0" fmla="*/ 1139631 w 1211323"/>
              <a:gd name="connsiteY0" fmla="*/ 253062 h 383779"/>
              <a:gd name="connsiteX1" fmla="*/ 1065813 w 1211323"/>
              <a:gd name="connsiteY1" fmla="*/ 286400 h 383779"/>
              <a:gd name="connsiteX2" fmla="*/ 1021667 w 1211323"/>
              <a:gd name="connsiteY2" fmla="*/ 319096 h 383779"/>
              <a:gd name="connsiteX3" fmla="*/ 967996 w 1211323"/>
              <a:gd name="connsiteY3" fmla="*/ 383779 h 383779"/>
              <a:gd name="connsiteX4" fmla="*/ 102321 w 1211323"/>
              <a:gd name="connsiteY4" fmla="*/ 108263 h 383779"/>
              <a:gd name="connsiteX5" fmla="*/ 79927 w 1211323"/>
              <a:gd name="connsiteY5" fmla="*/ 93334 h 383779"/>
              <a:gd name="connsiteX6" fmla="*/ 38872 w 1211323"/>
              <a:gd name="connsiteY6" fmla="*/ 67208 h 383779"/>
              <a:gd name="connsiteX7" fmla="*/ 9014 w 1211323"/>
              <a:gd name="connsiteY7" fmla="*/ 41083 h 383779"/>
              <a:gd name="connsiteX8" fmla="*/ 1550 w 1211323"/>
              <a:gd name="connsiteY8" fmla="*/ 18689 h 383779"/>
              <a:gd name="connsiteX9" fmla="*/ 16479 w 1211323"/>
              <a:gd name="connsiteY9" fmla="*/ 28 h 383779"/>
              <a:gd name="connsiteX10" fmla="*/ 42605 w 1211323"/>
              <a:gd name="connsiteY10" fmla="*/ 14957 h 383779"/>
              <a:gd name="connsiteX11" fmla="*/ 61266 w 1211323"/>
              <a:gd name="connsiteY11" fmla="*/ 33618 h 383779"/>
              <a:gd name="connsiteX12" fmla="*/ 91124 w 1211323"/>
              <a:gd name="connsiteY12" fmla="*/ 74673 h 383779"/>
              <a:gd name="connsiteX13" fmla="*/ 837739 w 1211323"/>
              <a:gd name="connsiteY13" fmla="*/ 167795 h 383779"/>
              <a:gd name="connsiteX14" fmla="*/ 940704 w 1211323"/>
              <a:gd name="connsiteY14" fmla="*/ 1428 h 383779"/>
              <a:gd name="connsiteX15" fmla="*/ 1014778 w 1211323"/>
              <a:gd name="connsiteY15" fmla="*/ 149387 h 383779"/>
              <a:gd name="connsiteX16" fmla="*/ 1082414 w 1211323"/>
              <a:gd name="connsiteY16" fmla="*/ 196302 h 383779"/>
              <a:gd name="connsiteX17" fmla="*/ 1211323 w 1211323"/>
              <a:gd name="connsiteY17" fmla="*/ 237744 h 383779"/>
              <a:gd name="connsiteX18" fmla="*/ 1139631 w 1211323"/>
              <a:gd name="connsiteY18" fmla="*/ 253062 h 383779"/>
              <a:gd name="connsiteX0" fmla="*/ 1139631 w 1211323"/>
              <a:gd name="connsiteY0" fmla="*/ 253062 h 383779"/>
              <a:gd name="connsiteX1" fmla="*/ 1065813 w 1211323"/>
              <a:gd name="connsiteY1" fmla="*/ 286400 h 383779"/>
              <a:gd name="connsiteX2" fmla="*/ 1021667 w 1211323"/>
              <a:gd name="connsiteY2" fmla="*/ 319096 h 383779"/>
              <a:gd name="connsiteX3" fmla="*/ 967996 w 1211323"/>
              <a:gd name="connsiteY3" fmla="*/ 383779 h 383779"/>
              <a:gd name="connsiteX4" fmla="*/ 102321 w 1211323"/>
              <a:gd name="connsiteY4" fmla="*/ 108263 h 383779"/>
              <a:gd name="connsiteX5" fmla="*/ 79927 w 1211323"/>
              <a:gd name="connsiteY5" fmla="*/ 93334 h 383779"/>
              <a:gd name="connsiteX6" fmla="*/ 38872 w 1211323"/>
              <a:gd name="connsiteY6" fmla="*/ 67208 h 383779"/>
              <a:gd name="connsiteX7" fmla="*/ 9014 w 1211323"/>
              <a:gd name="connsiteY7" fmla="*/ 41083 h 383779"/>
              <a:gd name="connsiteX8" fmla="*/ 1550 w 1211323"/>
              <a:gd name="connsiteY8" fmla="*/ 18689 h 383779"/>
              <a:gd name="connsiteX9" fmla="*/ 16479 w 1211323"/>
              <a:gd name="connsiteY9" fmla="*/ 28 h 383779"/>
              <a:gd name="connsiteX10" fmla="*/ 42605 w 1211323"/>
              <a:gd name="connsiteY10" fmla="*/ 14957 h 383779"/>
              <a:gd name="connsiteX11" fmla="*/ 61266 w 1211323"/>
              <a:gd name="connsiteY11" fmla="*/ 33618 h 383779"/>
              <a:gd name="connsiteX12" fmla="*/ 91124 w 1211323"/>
              <a:gd name="connsiteY12" fmla="*/ 74673 h 383779"/>
              <a:gd name="connsiteX13" fmla="*/ 940704 w 1211323"/>
              <a:gd name="connsiteY13" fmla="*/ 1428 h 383779"/>
              <a:gd name="connsiteX14" fmla="*/ 1014778 w 1211323"/>
              <a:gd name="connsiteY14" fmla="*/ 149387 h 383779"/>
              <a:gd name="connsiteX15" fmla="*/ 1082414 w 1211323"/>
              <a:gd name="connsiteY15" fmla="*/ 196302 h 383779"/>
              <a:gd name="connsiteX16" fmla="*/ 1211323 w 1211323"/>
              <a:gd name="connsiteY16" fmla="*/ 237744 h 383779"/>
              <a:gd name="connsiteX17" fmla="*/ 1139631 w 1211323"/>
              <a:gd name="connsiteY17" fmla="*/ 253062 h 383779"/>
              <a:gd name="connsiteX0" fmla="*/ 1139631 w 1211323"/>
              <a:gd name="connsiteY0" fmla="*/ 253108 h 383825"/>
              <a:gd name="connsiteX1" fmla="*/ 1065813 w 1211323"/>
              <a:gd name="connsiteY1" fmla="*/ 286446 h 383825"/>
              <a:gd name="connsiteX2" fmla="*/ 1021667 w 1211323"/>
              <a:gd name="connsiteY2" fmla="*/ 319142 h 383825"/>
              <a:gd name="connsiteX3" fmla="*/ 967996 w 1211323"/>
              <a:gd name="connsiteY3" fmla="*/ 383825 h 383825"/>
              <a:gd name="connsiteX4" fmla="*/ 102321 w 1211323"/>
              <a:gd name="connsiteY4" fmla="*/ 108309 h 383825"/>
              <a:gd name="connsiteX5" fmla="*/ 79927 w 1211323"/>
              <a:gd name="connsiteY5" fmla="*/ 93380 h 383825"/>
              <a:gd name="connsiteX6" fmla="*/ 38872 w 1211323"/>
              <a:gd name="connsiteY6" fmla="*/ 67254 h 383825"/>
              <a:gd name="connsiteX7" fmla="*/ 9014 w 1211323"/>
              <a:gd name="connsiteY7" fmla="*/ 41129 h 383825"/>
              <a:gd name="connsiteX8" fmla="*/ 1550 w 1211323"/>
              <a:gd name="connsiteY8" fmla="*/ 18735 h 383825"/>
              <a:gd name="connsiteX9" fmla="*/ 16479 w 1211323"/>
              <a:gd name="connsiteY9" fmla="*/ 74 h 383825"/>
              <a:gd name="connsiteX10" fmla="*/ 42605 w 1211323"/>
              <a:gd name="connsiteY10" fmla="*/ 15003 h 383825"/>
              <a:gd name="connsiteX11" fmla="*/ 91124 w 1211323"/>
              <a:gd name="connsiteY11" fmla="*/ 74719 h 383825"/>
              <a:gd name="connsiteX12" fmla="*/ 940704 w 1211323"/>
              <a:gd name="connsiteY12" fmla="*/ 1474 h 383825"/>
              <a:gd name="connsiteX13" fmla="*/ 1014778 w 1211323"/>
              <a:gd name="connsiteY13" fmla="*/ 149433 h 383825"/>
              <a:gd name="connsiteX14" fmla="*/ 1082414 w 1211323"/>
              <a:gd name="connsiteY14" fmla="*/ 196348 h 383825"/>
              <a:gd name="connsiteX15" fmla="*/ 1211323 w 1211323"/>
              <a:gd name="connsiteY15" fmla="*/ 237790 h 383825"/>
              <a:gd name="connsiteX16" fmla="*/ 1139631 w 1211323"/>
              <a:gd name="connsiteY16" fmla="*/ 253108 h 383825"/>
              <a:gd name="connsiteX0" fmla="*/ 1139631 w 1211323"/>
              <a:gd name="connsiteY0" fmla="*/ 255244 h 385961"/>
              <a:gd name="connsiteX1" fmla="*/ 1065813 w 1211323"/>
              <a:gd name="connsiteY1" fmla="*/ 288582 h 385961"/>
              <a:gd name="connsiteX2" fmla="*/ 1021667 w 1211323"/>
              <a:gd name="connsiteY2" fmla="*/ 321278 h 385961"/>
              <a:gd name="connsiteX3" fmla="*/ 967996 w 1211323"/>
              <a:gd name="connsiteY3" fmla="*/ 385961 h 385961"/>
              <a:gd name="connsiteX4" fmla="*/ 102321 w 1211323"/>
              <a:gd name="connsiteY4" fmla="*/ 110445 h 385961"/>
              <a:gd name="connsiteX5" fmla="*/ 79927 w 1211323"/>
              <a:gd name="connsiteY5" fmla="*/ 95516 h 385961"/>
              <a:gd name="connsiteX6" fmla="*/ 38872 w 1211323"/>
              <a:gd name="connsiteY6" fmla="*/ 69390 h 385961"/>
              <a:gd name="connsiteX7" fmla="*/ 9014 w 1211323"/>
              <a:gd name="connsiteY7" fmla="*/ 43265 h 385961"/>
              <a:gd name="connsiteX8" fmla="*/ 1550 w 1211323"/>
              <a:gd name="connsiteY8" fmla="*/ 20871 h 385961"/>
              <a:gd name="connsiteX9" fmla="*/ 16479 w 1211323"/>
              <a:gd name="connsiteY9" fmla="*/ 2210 h 385961"/>
              <a:gd name="connsiteX10" fmla="*/ 91124 w 1211323"/>
              <a:gd name="connsiteY10" fmla="*/ 76855 h 385961"/>
              <a:gd name="connsiteX11" fmla="*/ 940704 w 1211323"/>
              <a:gd name="connsiteY11" fmla="*/ 3610 h 385961"/>
              <a:gd name="connsiteX12" fmla="*/ 1014778 w 1211323"/>
              <a:gd name="connsiteY12" fmla="*/ 151569 h 385961"/>
              <a:gd name="connsiteX13" fmla="*/ 1082414 w 1211323"/>
              <a:gd name="connsiteY13" fmla="*/ 198484 h 385961"/>
              <a:gd name="connsiteX14" fmla="*/ 1211323 w 1211323"/>
              <a:gd name="connsiteY14" fmla="*/ 239926 h 385961"/>
              <a:gd name="connsiteX15" fmla="*/ 1139631 w 1211323"/>
              <a:gd name="connsiteY15" fmla="*/ 255244 h 385961"/>
              <a:gd name="connsiteX0" fmla="*/ 1146913 w 1218605"/>
              <a:gd name="connsiteY0" fmla="*/ 252944 h 383661"/>
              <a:gd name="connsiteX1" fmla="*/ 1073095 w 1218605"/>
              <a:gd name="connsiteY1" fmla="*/ 286282 h 383661"/>
              <a:gd name="connsiteX2" fmla="*/ 1028949 w 1218605"/>
              <a:gd name="connsiteY2" fmla="*/ 318978 h 383661"/>
              <a:gd name="connsiteX3" fmla="*/ 975278 w 1218605"/>
              <a:gd name="connsiteY3" fmla="*/ 383661 h 383661"/>
              <a:gd name="connsiteX4" fmla="*/ 109603 w 1218605"/>
              <a:gd name="connsiteY4" fmla="*/ 108145 h 383661"/>
              <a:gd name="connsiteX5" fmla="*/ 87209 w 1218605"/>
              <a:gd name="connsiteY5" fmla="*/ 93216 h 383661"/>
              <a:gd name="connsiteX6" fmla="*/ 46154 w 1218605"/>
              <a:gd name="connsiteY6" fmla="*/ 67090 h 383661"/>
              <a:gd name="connsiteX7" fmla="*/ 16296 w 1218605"/>
              <a:gd name="connsiteY7" fmla="*/ 40965 h 383661"/>
              <a:gd name="connsiteX8" fmla="*/ 8832 w 1218605"/>
              <a:gd name="connsiteY8" fmla="*/ 18571 h 383661"/>
              <a:gd name="connsiteX9" fmla="*/ 98406 w 1218605"/>
              <a:gd name="connsiteY9" fmla="*/ 74555 h 383661"/>
              <a:gd name="connsiteX10" fmla="*/ 947986 w 1218605"/>
              <a:gd name="connsiteY10" fmla="*/ 1310 h 383661"/>
              <a:gd name="connsiteX11" fmla="*/ 1022060 w 1218605"/>
              <a:gd name="connsiteY11" fmla="*/ 149269 h 383661"/>
              <a:gd name="connsiteX12" fmla="*/ 1089696 w 1218605"/>
              <a:gd name="connsiteY12" fmla="*/ 196184 h 383661"/>
              <a:gd name="connsiteX13" fmla="*/ 1218605 w 1218605"/>
              <a:gd name="connsiteY13" fmla="*/ 237626 h 383661"/>
              <a:gd name="connsiteX14" fmla="*/ 1146913 w 1218605"/>
              <a:gd name="connsiteY14" fmla="*/ 252944 h 383661"/>
              <a:gd name="connsiteX0" fmla="*/ 1144527 w 1216219"/>
              <a:gd name="connsiteY0" fmla="*/ 252944 h 383661"/>
              <a:gd name="connsiteX1" fmla="*/ 1070709 w 1216219"/>
              <a:gd name="connsiteY1" fmla="*/ 286282 h 383661"/>
              <a:gd name="connsiteX2" fmla="*/ 1026563 w 1216219"/>
              <a:gd name="connsiteY2" fmla="*/ 318978 h 383661"/>
              <a:gd name="connsiteX3" fmla="*/ 972892 w 1216219"/>
              <a:gd name="connsiteY3" fmla="*/ 383661 h 383661"/>
              <a:gd name="connsiteX4" fmla="*/ 107217 w 1216219"/>
              <a:gd name="connsiteY4" fmla="*/ 108145 h 383661"/>
              <a:gd name="connsiteX5" fmla="*/ 84823 w 1216219"/>
              <a:gd name="connsiteY5" fmla="*/ 93216 h 383661"/>
              <a:gd name="connsiteX6" fmla="*/ 43768 w 1216219"/>
              <a:gd name="connsiteY6" fmla="*/ 67090 h 383661"/>
              <a:gd name="connsiteX7" fmla="*/ 13910 w 1216219"/>
              <a:gd name="connsiteY7" fmla="*/ 40965 h 383661"/>
              <a:gd name="connsiteX8" fmla="*/ 96020 w 1216219"/>
              <a:gd name="connsiteY8" fmla="*/ 74555 h 383661"/>
              <a:gd name="connsiteX9" fmla="*/ 945600 w 1216219"/>
              <a:gd name="connsiteY9" fmla="*/ 1310 h 383661"/>
              <a:gd name="connsiteX10" fmla="*/ 1019674 w 1216219"/>
              <a:gd name="connsiteY10" fmla="*/ 149269 h 383661"/>
              <a:gd name="connsiteX11" fmla="*/ 1087310 w 1216219"/>
              <a:gd name="connsiteY11" fmla="*/ 196184 h 383661"/>
              <a:gd name="connsiteX12" fmla="*/ 1216219 w 1216219"/>
              <a:gd name="connsiteY12" fmla="*/ 237626 h 383661"/>
              <a:gd name="connsiteX13" fmla="*/ 1144527 w 1216219"/>
              <a:gd name="connsiteY13" fmla="*/ 252944 h 383661"/>
              <a:gd name="connsiteX0" fmla="*/ 1147124 w 1218816"/>
              <a:gd name="connsiteY0" fmla="*/ 252944 h 383661"/>
              <a:gd name="connsiteX1" fmla="*/ 1073306 w 1218816"/>
              <a:gd name="connsiteY1" fmla="*/ 286282 h 383661"/>
              <a:gd name="connsiteX2" fmla="*/ 1029160 w 1218816"/>
              <a:gd name="connsiteY2" fmla="*/ 318978 h 383661"/>
              <a:gd name="connsiteX3" fmla="*/ 975489 w 1218816"/>
              <a:gd name="connsiteY3" fmla="*/ 383661 h 383661"/>
              <a:gd name="connsiteX4" fmla="*/ 109814 w 1218816"/>
              <a:gd name="connsiteY4" fmla="*/ 108145 h 383661"/>
              <a:gd name="connsiteX5" fmla="*/ 87420 w 1218816"/>
              <a:gd name="connsiteY5" fmla="*/ 93216 h 383661"/>
              <a:gd name="connsiteX6" fmla="*/ 16507 w 1218816"/>
              <a:gd name="connsiteY6" fmla="*/ 40965 h 383661"/>
              <a:gd name="connsiteX7" fmla="*/ 98617 w 1218816"/>
              <a:gd name="connsiteY7" fmla="*/ 74555 h 383661"/>
              <a:gd name="connsiteX8" fmla="*/ 948197 w 1218816"/>
              <a:gd name="connsiteY8" fmla="*/ 1310 h 383661"/>
              <a:gd name="connsiteX9" fmla="*/ 1022271 w 1218816"/>
              <a:gd name="connsiteY9" fmla="*/ 149269 h 383661"/>
              <a:gd name="connsiteX10" fmla="*/ 1089907 w 1218816"/>
              <a:gd name="connsiteY10" fmla="*/ 196184 h 383661"/>
              <a:gd name="connsiteX11" fmla="*/ 1218816 w 1218816"/>
              <a:gd name="connsiteY11" fmla="*/ 237626 h 383661"/>
              <a:gd name="connsiteX12" fmla="*/ 1147124 w 1218816"/>
              <a:gd name="connsiteY12" fmla="*/ 252944 h 383661"/>
              <a:gd name="connsiteX0" fmla="*/ 1182343 w 1254035"/>
              <a:gd name="connsiteY0" fmla="*/ 256029 h 386746"/>
              <a:gd name="connsiteX1" fmla="*/ 1108525 w 1254035"/>
              <a:gd name="connsiteY1" fmla="*/ 289367 h 386746"/>
              <a:gd name="connsiteX2" fmla="*/ 1064379 w 1254035"/>
              <a:gd name="connsiteY2" fmla="*/ 322063 h 386746"/>
              <a:gd name="connsiteX3" fmla="*/ 1010708 w 1254035"/>
              <a:gd name="connsiteY3" fmla="*/ 386746 h 386746"/>
              <a:gd name="connsiteX4" fmla="*/ 145033 w 1254035"/>
              <a:gd name="connsiteY4" fmla="*/ 111230 h 386746"/>
              <a:gd name="connsiteX5" fmla="*/ 122639 w 1254035"/>
              <a:gd name="connsiteY5" fmla="*/ 96301 h 386746"/>
              <a:gd name="connsiteX6" fmla="*/ 51726 w 1254035"/>
              <a:gd name="connsiteY6" fmla="*/ 44050 h 386746"/>
              <a:gd name="connsiteX7" fmla="*/ 983416 w 1254035"/>
              <a:gd name="connsiteY7" fmla="*/ 4395 h 386746"/>
              <a:gd name="connsiteX8" fmla="*/ 1057490 w 1254035"/>
              <a:gd name="connsiteY8" fmla="*/ 152354 h 386746"/>
              <a:gd name="connsiteX9" fmla="*/ 1125126 w 1254035"/>
              <a:gd name="connsiteY9" fmla="*/ 199269 h 386746"/>
              <a:gd name="connsiteX10" fmla="*/ 1254035 w 1254035"/>
              <a:gd name="connsiteY10" fmla="*/ 240711 h 386746"/>
              <a:gd name="connsiteX11" fmla="*/ 1182343 w 1254035"/>
              <a:gd name="connsiteY11" fmla="*/ 256029 h 386746"/>
              <a:gd name="connsiteX0" fmla="*/ 1204663 w 1276355"/>
              <a:gd name="connsiteY0" fmla="*/ 256216 h 386933"/>
              <a:gd name="connsiteX1" fmla="*/ 1130845 w 1276355"/>
              <a:gd name="connsiteY1" fmla="*/ 289554 h 386933"/>
              <a:gd name="connsiteX2" fmla="*/ 1086699 w 1276355"/>
              <a:gd name="connsiteY2" fmla="*/ 322250 h 386933"/>
              <a:gd name="connsiteX3" fmla="*/ 1033028 w 1276355"/>
              <a:gd name="connsiteY3" fmla="*/ 386933 h 386933"/>
              <a:gd name="connsiteX4" fmla="*/ 167353 w 1276355"/>
              <a:gd name="connsiteY4" fmla="*/ 111417 h 386933"/>
              <a:gd name="connsiteX5" fmla="*/ 74046 w 1276355"/>
              <a:gd name="connsiteY5" fmla="*/ 44237 h 386933"/>
              <a:gd name="connsiteX6" fmla="*/ 1005736 w 1276355"/>
              <a:gd name="connsiteY6" fmla="*/ 4582 h 386933"/>
              <a:gd name="connsiteX7" fmla="*/ 1079810 w 1276355"/>
              <a:gd name="connsiteY7" fmla="*/ 152541 h 386933"/>
              <a:gd name="connsiteX8" fmla="*/ 1147446 w 1276355"/>
              <a:gd name="connsiteY8" fmla="*/ 199456 h 386933"/>
              <a:gd name="connsiteX9" fmla="*/ 1276355 w 1276355"/>
              <a:gd name="connsiteY9" fmla="*/ 240898 h 386933"/>
              <a:gd name="connsiteX10" fmla="*/ 1204663 w 1276355"/>
              <a:gd name="connsiteY10" fmla="*/ 256216 h 386933"/>
              <a:gd name="connsiteX0" fmla="*/ 1130638 w 1202330"/>
              <a:gd name="connsiteY0" fmla="*/ 263840 h 394557"/>
              <a:gd name="connsiteX1" fmla="*/ 1056820 w 1202330"/>
              <a:gd name="connsiteY1" fmla="*/ 297178 h 394557"/>
              <a:gd name="connsiteX2" fmla="*/ 1012674 w 1202330"/>
              <a:gd name="connsiteY2" fmla="*/ 329874 h 394557"/>
              <a:gd name="connsiteX3" fmla="*/ 959003 w 1202330"/>
              <a:gd name="connsiteY3" fmla="*/ 394557 h 394557"/>
              <a:gd name="connsiteX4" fmla="*/ 21 w 1202330"/>
              <a:gd name="connsiteY4" fmla="*/ 51861 h 394557"/>
              <a:gd name="connsiteX5" fmla="*/ 931711 w 1202330"/>
              <a:gd name="connsiteY5" fmla="*/ 12206 h 394557"/>
              <a:gd name="connsiteX6" fmla="*/ 1005785 w 1202330"/>
              <a:gd name="connsiteY6" fmla="*/ 160165 h 394557"/>
              <a:gd name="connsiteX7" fmla="*/ 1073421 w 1202330"/>
              <a:gd name="connsiteY7" fmla="*/ 207080 h 394557"/>
              <a:gd name="connsiteX8" fmla="*/ 1202330 w 1202330"/>
              <a:gd name="connsiteY8" fmla="*/ 248522 h 394557"/>
              <a:gd name="connsiteX9" fmla="*/ 1130638 w 1202330"/>
              <a:gd name="connsiteY9" fmla="*/ 263840 h 394557"/>
              <a:gd name="connsiteX0" fmla="*/ 200580 w 272272"/>
              <a:gd name="connsiteY0" fmla="*/ 251634 h 382351"/>
              <a:gd name="connsiteX1" fmla="*/ 126762 w 272272"/>
              <a:gd name="connsiteY1" fmla="*/ 284972 h 382351"/>
              <a:gd name="connsiteX2" fmla="*/ 82616 w 272272"/>
              <a:gd name="connsiteY2" fmla="*/ 317668 h 382351"/>
              <a:gd name="connsiteX3" fmla="*/ 28945 w 272272"/>
              <a:gd name="connsiteY3" fmla="*/ 382351 h 382351"/>
              <a:gd name="connsiteX4" fmla="*/ 1653 w 272272"/>
              <a:gd name="connsiteY4" fmla="*/ 0 h 382351"/>
              <a:gd name="connsiteX5" fmla="*/ 75727 w 272272"/>
              <a:gd name="connsiteY5" fmla="*/ 147959 h 382351"/>
              <a:gd name="connsiteX6" fmla="*/ 143363 w 272272"/>
              <a:gd name="connsiteY6" fmla="*/ 194874 h 382351"/>
              <a:gd name="connsiteX7" fmla="*/ 272272 w 272272"/>
              <a:gd name="connsiteY7" fmla="*/ 236316 h 382351"/>
              <a:gd name="connsiteX8" fmla="*/ 200580 w 272272"/>
              <a:gd name="connsiteY8" fmla="*/ 251634 h 382351"/>
              <a:gd name="connsiteX0" fmla="*/ 202119 w 273811"/>
              <a:gd name="connsiteY0" fmla="*/ 251634 h 418070"/>
              <a:gd name="connsiteX1" fmla="*/ 128301 w 273811"/>
              <a:gd name="connsiteY1" fmla="*/ 284972 h 418070"/>
              <a:gd name="connsiteX2" fmla="*/ 84155 w 273811"/>
              <a:gd name="connsiteY2" fmla="*/ 317668 h 418070"/>
              <a:gd name="connsiteX3" fmla="*/ 16196 w 273811"/>
              <a:gd name="connsiteY3" fmla="*/ 418070 h 418070"/>
              <a:gd name="connsiteX4" fmla="*/ 3192 w 273811"/>
              <a:gd name="connsiteY4" fmla="*/ 0 h 418070"/>
              <a:gd name="connsiteX5" fmla="*/ 77266 w 273811"/>
              <a:gd name="connsiteY5" fmla="*/ 147959 h 418070"/>
              <a:gd name="connsiteX6" fmla="*/ 144902 w 273811"/>
              <a:gd name="connsiteY6" fmla="*/ 194874 h 418070"/>
              <a:gd name="connsiteX7" fmla="*/ 273811 w 273811"/>
              <a:gd name="connsiteY7" fmla="*/ 236316 h 418070"/>
              <a:gd name="connsiteX8" fmla="*/ 202119 w 273811"/>
              <a:gd name="connsiteY8" fmla="*/ 251634 h 418070"/>
              <a:gd name="connsiteX0" fmla="*/ 200963 w 272655"/>
              <a:gd name="connsiteY0" fmla="*/ 251634 h 418070"/>
              <a:gd name="connsiteX1" fmla="*/ 127145 w 272655"/>
              <a:gd name="connsiteY1" fmla="*/ 284972 h 418070"/>
              <a:gd name="connsiteX2" fmla="*/ 82999 w 272655"/>
              <a:gd name="connsiteY2" fmla="*/ 317668 h 418070"/>
              <a:gd name="connsiteX3" fmla="*/ 15040 w 272655"/>
              <a:gd name="connsiteY3" fmla="*/ 418070 h 418070"/>
              <a:gd name="connsiteX4" fmla="*/ 2036 w 272655"/>
              <a:gd name="connsiteY4" fmla="*/ 0 h 418070"/>
              <a:gd name="connsiteX5" fmla="*/ 76110 w 272655"/>
              <a:gd name="connsiteY5" fmla="*/ 147959 h 418070"/>
              <a:gd name="connsiteX6" fmla="*/ 143746 w 272655"/>
              <a:gd name="connsiteY6" fmla="*/ 194874 h 418070"/>
              <a:gd name="connsiteX7" fmla="*/ 272655 w 272655"/>
              <a:gd name="connsiteY7" fmla="*/ 236316 h 418070"/>
              <a:gd name="connsiteX8" fmla="*/ 200963 w 272655"/>
              <a:gd name="connsiteY8" fmla="*/ 251634 h 418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2655" h="418070">
                <a:moveTo>
                  <a:pt x="200963" y="251634"/>
                </a:moveTo>
                <a:cubicBezTo>
                  <a:pt x="138257" y="276241"/>
                  <a:pt x="146806" y="273966"/>
                  <a:pt x="127145" y="284972"/>
                </a:cubicBezTo>
                <a:cubicBezTo>
                  <a:pt x="107484" y="295978"/>
                  <a:pt x="101683" y="295485"/>
                  <a:pt x="82999" y="317668"/>
                </a:cubicBezTo>
                <a:cubicBezTo>
                  <a:pt x="64315" y="339851"/>
                  <a:pt x="80157" y="324622"/>
                  <a:pt x="15040" y="418070"/>
                </a:cubicBezTo>
                <a:cubicBezTo>
                  <a:pt x="11071" y="360363"/>
                  <a:pt x="-5761" y="39065"/>
                  <a:pt x="2036" y="0"/>
                </a:cubicBezTo>
                <a:cubicBezTo>
                  <a:pt x="31544" y="97341"/>
                  <a:pt x="45348" y="113893"/>
                  <a:pt x="76110" y="147959"/>
                </a:cubicBezTo>
                <a:cubicBezTo>
                  <a:pt x="82212" y="149993"/>
                  <a:pt x="139938" y="188781"/>
                  <a:pt x="143746" y="194874"/>
                </a:cubicBezTo>
                <a:cubicBezTo>
                  <a:pt x="147916" y="201546"/>
                  <a:pt x="272655" y="236316"/>
                  <a:pt x="272655" y="236316"/>
                </a:cubicBezTo>
                <a:lnTo>
                  <a:pt x="200963" y="251634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22000">
                <a:srgbClr val="FF0000">
                  <a:alpha val="82000"/>
                </a:srgbClr>
              </a:gs>
              <a:gs pos="60000">
                <a:srgbClr val="FF0000"/>
              </a:gs>
              <a:gs pos="100000">
                <a:schemeClr val="accent1">
                  <a:tint val="99555"/>
                  <a:satMod val="155000"/>
                  <a:alpha val="34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819464" y="2991751"/>
            <a:ext cx="143314" cy="491709"/>
          </a:xfrm>
          <a:custGeom>
            <a:avLst/>
            <a:gdLst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4285 w 1427230"/>
              <a:gd name="connsiteY0" fmla="*/ 1778148 h 1778148"/>
              <a:gd name="connsiteX1" fmla="*/ 979 w 1427230"/>
              <a:gd name="connsiteY1" fmla="*/ 1626193 h 1778148"/>
              <a:gd name="connsiteX2" fmla="*/ 155601 w 1427230"/>
              <a:gd name="connsiteY2" fmla="*/ 1010372 h 1778148"/>
              <a:gd name="connsiteX3" fmla="*/ 563482 w 1427230"/>
              <a:gd name="connsiteY3" fmla="*/ 397218 h 1778148"/>
              <a:gd name="connsiteX4" fmla="*/ 1181968 w 1427230"/>
              <a:gd name="connsiteY4" fmla="*/ 0 h 1778148"/>
              <a:gd name="connsiteX5" fmla="*/ 1371246 w 1427230"/>
              <a:gd name="connsiteY5" fmla="*/ 82643 h 1778148"/>
              <a:gd name="connsiteX6" fmla="*/ 1427230 w 1427230"/>
              <a:gd name="connsiteY6" fmla="*/ 143958 h 1778148"/>
              <a:gd name="connsiteX0" fmla="*/ 94677 w 1427622"/>
              <a:gd name="connsiteY0" fmla="*/ 1778148 h 1778148"/>
              <a:gd name="connsiteX1" fmla="*/ 1371 w 1427622"/>
              <a:gd name="connsiteY1" fmla="*/ 1626193 h 1778148"/>
              <a:gd name="connsiteX2" fmla="*/ 155993 w 1427622"/>
              <a:gd name="connsiteY2" fmla="*/ 1010372 h 1778148"/>
              <a:gd name="connsiteX3" fmla="*/ 563874 w 1427622"/>
              <a:gd name="connsiteY3" fmla="*/ 397218 h 1778148"/>
              <a:gd name="connsiteX4" fmla="*/ 1182360 w 1427622"/>
              <a:gd name="connsiteY4" fmla="*/ 0 h 1778148"/>
              <a:gd name="connsiteX5" fmla="*/ 1371638 w 1427622"/>
              <a:gd name="connsiteY5" fmla="*/ 82643 h 1778148"/>
              <a:gd name="connsiteX6" fmla="*/ 1427622 w 1427622"/>
              <a:gd name="connsiteY6" fmla="*/ 143958 h 1778148"/>
              <a:gd name="connsiteX0" fmla="*/ 162641 w 1426273"/>
              <a:gd name="connsiteY0" fmla="*/ 1794144 h 1794144"/>
              <a:gd name="connsiteX1" fmla="*/ 22 w 1426273"/>
              <a:gd name="connsiteY1" fmla="*/ 1626193 h 1794144"/>
              <a:gd name="connsiteX2" fmla="*/ 154644 w 1426273"/>
              <a:gd name="connsiteY2" fmla="*/ 1010372 h 1794144"/>
              <a:gd name="connsiteX3" fmla="*/ 562525 w 1426273"/>
              <a:gd name="connsiteY3" fmla="*/ 397218 h 1794144"/>
              <a:gd name="connsiteX4" fmla="*/ 1181011 w 1426273"/>
              <a:gd name="connsiteY4" fmla="*/ 0 h 1794144"/>
              <a:gd name="connsiteX5" fmla="*/ 1370289 w 1426273"/>
              <a:gd name="connsiteY5" fmla="*/ 82643 h 1794144"/>
              <a:gd name="connsiteX6" fmla="*/ 1426273 w 1426273"/>
              <a:gd name="connsiteY6" fmla="*/ 143958 h 1794144"/>
              <a:gd name="connsiteX0" fmla="*/ 133330 w 1396962"/>
              <a:gd name="connsiteY0" fmla="*/ 1794144 h 1794144"/>
              <a:gd name="connsiteX1" fmla="*/ 35 w 1396962"/>
              <a:gd name="connsiteY1" fmla="*/ 1527555 h 1794144"/>
              <a:gd name="connsiteX2" fmla="*/ 125333 w 1396962"/>
              <a:gd name="connsiteY2" fmla="*/ 1010372 h 1794144"/>
              <a:gd name="connsiteX3" fmla="*/ 533214 w 1396962"/>
              <a:gd name="connsiteY3" fmla="*/ 397218 h 1794144"/>
              <a:gd name="connsiteX4" fmla="*/ 1151700 w 1396962"/>
              <a:gd name="connsiteY4" fmla="*/ 0 h 1794144"/>
              <a:gd name="connsiteX5" fmla="*/ 1340978 w 1396962"/>
              <a:gd name="connsiteY5" fmla="*/ 82643 h 1794144"/>
              <a:gd name="connsiteX6" fmla="*/ 1396962 w 1396962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533929 w 1397677"/>
              <a:gd name="connsiteY3" fmla="*/ 397218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619238 w 1397677"/>
              <a:gd name="connsiteY3" fmla="*/ 349232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51577 h 1751577"/>
              <a:gd name="connsiteX1" fmla="*/ 750 w 1397677"/>
              <a:gd name="connsiteY1" fmla="*/ 1484988 h 1751577"/>
              <a:gd name="connsiteX2" fmla="*/ 192695 w 1397677"/>
              <a:gd name="connsiteY2" fmla="*/ 882497 h 1751577"/>
              <a:gd name="connsiteX3" fmla="*/ 619238 w 1397677"/>
              <a:gd name="connsiteY3" fmla="*/ 306665 h 1751577"/>
              <a:gd name="connsiteX4" fmla="*/ 1051112 w 1397677"/>
              <a:gd name="connsiteY4" fmla="*/ 2753 h 1751577"/>
              <a:gd name="connsiteX5" fmla="*/ 1341693 w 1397677"/>
              <a:gd name="connsiteY5" fmla="*/ 40076 h 1751577"/>
              <a:gd name="connsiteX6" fmla="*/ 1397677 w 1397677"/>
              <a:gd name="connsiteY6" fmla="*/ 101391 h 1751577"/>
              <a:gd name="connsiteX0" fmla="*/ 134045 w 1397677"/>
              <a:gd name="connsiteY0" fmla="*/ 1753394 h 1753394"/>
              <a:gd name="connsiteX1" fmla="*/ 750 w 1397677"/>
              <a:gd name="connsiteY1" fmla="*/ 1486805 h 1753394"/>
              <a:gd name="connsiteX2" fmla="*/ 192695 w 1397677"/>
              <a:gd name="connsiteY2" fmla="*/ 884314 h 1753394"/>
              <a:gd name="connsiteX3" fmla="*/ 619238 w 1397677"/>
              <a:gd name="connsiteY3" fmla="*/ 308482 h 1753394"/>
              <a:gd name="connsiteX4" fmla="*/ 1051112 w 1397677"/>
              <a:gd name="connsiteY4" fmla="*/ 4570 h 1753394"/>
              <a:gd name="connsiteX5" fmla="*/ 1341693 w 1397677"/>
              <a:gd name="connsiteY5" fmla="*/ 41893 h 1753394"/>
              <a:gd name="connsiteX6" fmla="*/ 1397677 w 1397677"/>
              <a:gd name="connsiteY6" fmla="*/ 103208 h 1753394"/>
              <a:gd name="connsiteX0" fmla="*/ 134045 w 1397677"/>
              <a:gd name="connsiteY0" fmla="*/ 1768095 h 1768095"/>
              <a:gd name="connsiteX1" fmla="*/ 750 w 1397677"/>
              <a:gd name="connsiteY1" fmla="*/ 1501506 h 1768095"/>
              <a:gd name="connsiteX2" fmla="*/ 192695 w 1397677"/>
              <a:gd name="connsiteY2" fmla="*/ 899015 h 1768095"/>
              <a:gd name="connsiteX3" fmla="*/ 619238 w 1397677"/>
              <a:gd name="connsiteY3" fmla="*/ 323183 h 1768095"/>
              <a:gd name="connsiteX4" fmla="*/ 1051112 w 1397677"/>
              <a:gd name="connsiteY4" fmla="*/ 19271 h 1768095"/>
              <a:gd name="connsiteX5" fmla="*/ 1272380 w 1397677"/>
              <a:gd name="connsiteY5" fmla="*/ 40598 h 1768095"/>
              <a:gd name="connsiteX6" fmla="*/ 1397677 w 1397677"/>
              <a:gd name="connsiteY6" fmla="*/ 117909 h 1768095"/>
              <a:gd name="connsiteX0" fmla="*/ 134045 w 1397677"/>
              <a:gd name="connsiteY0" fmla="*/ 1733113 h 1733113"/>
              <a:gd name="connsiteX1" fmla="*/ 750 w 1397677"/>
              <a:gd name="connsiteY1" fmla="*/ 1466524 h 1733113"/>
              <a:gd name="connsiteX2" fmla="*/ 192695 w 1397677"/>
              <a:gd name="connsiteY2" fmla="*/ 864033 h 1733113"/>
              <a:gd name="connsiteX3" fmla="*/ 619238 w 1397677"/>
              <a:gd name="connsiteY3" fmla="*/ 288201 h 1733113"/>
              <a:gd name="connsiteX4" fmla="*/ 944476 w 1397677"/>
              <a:gd name="connsiteY4" fmla="*/ 37607 h 1733113"/>
              <a:gd name="connsiteX5" fmla="*/ 1272380 w 1397677"/>
              <a:gd name="connsiteY5" fmla="*/ 5616 h 1733113"/>
              <a:gd name="connsiteX6" fmla="*/ 1397677 w 1397677"/>
              <a:gd name="connsiteY6" fmla="*/ 82927 h 1733113"/>
              <a:gd name="connsiteX0" fmla="*/ 134045 w 1397677"/>
              <a:gd name="connsiteY0" fmla="*/ 1735107 h 1735107"/>
              <a:gd name="connsiteX1" fmla="*/ 750 w 1397677"/>
              <a:gd name="connsiteY1" fmla="*/ 1468518 h 1735107"/>
              <a:gd name="connsiteX2" fmla="*/ 192695 w 1397677"/>
              <a:gd name="connsiteY2" fmla="*/ 866027 h 1735107"/>
              <a:gd name="connsiteX3" fmla="*/ 619238 w 1397677"/>
              <a:gd name="connsiteY3" fmla="*/ 290195 h 1735107"/>
              <a:gd name="connsiteX4" fmla="*/ 944476 w 1397677"/>
              <a:gd name="connsiteY4" fmla="*/ 39601 h 1735107"/>
              <a:gd name="connsiteX5" fmla="*/ 1189737 w 1397677"/>
              <a:gd name="connsiteY5" fmla="*/ 4944 h 1735107"/>
              <a:gd name="connsiteX6" fmla="*/ 1397677 w 1397677"/>
              <a:gd name="connsiteY6" fmla="*/ 84921 h 1735107"/>
              <a:gd name="connsiteX0" fmla="*/ 134045 w 1397677"/>
              <a:gd name="connsiteY0" fmla="*/ 1704846 h 1704846"/>
              <a:gd name="connsiteX1" fmla="*/ 750 w 1397677"/>
              <a:gd name="connsiteY1" fmla="*/ 1438257 h 1704846"/>
              <a:gd name="connsiteX2" fmla="*/ 192695 w 1397677"/>
              <a:gd name="connsiteY2" fmla="*/ 835766 h 1704846"/>
              <a:gd name="connsiteX3" fmla="*/ 619238 w 1397677"/>
              <a:gd name="connsiteY3" fmla="*/ 259934 h 1704846"/>
              <a:gd name="connsiteX4" fmla="*/ 944476 w 1397677"/>
              <a:gd name="connsiteY4" fmla="*/ 9340 h 1704846"/>
              <a:gd name="connsiteX5" fmla="*/ 1397677 w 1397677"/>
              <a:gd name="connsiteY5" fmla="*/ 54660 h 1704846"/>
              <a:gd name="connsiteX0" fmla="*/ 134045 w 1261717"/>
              <a:gd name="connsiteY0" fmla="*/ 1705284 h 1705284"/>
              <a:gd name="connsiteX1" fmla="*/ 750 w 1261717"/>
              <a:gd name="connsiteY1" fmla="*/ 1438695 h 1705284"/>
              <a:gd name="connsiteX2" fmla="*/ 192695 w 1261717"/>
              <a:gd name="connsiteY2" fmla="*/ 836204 h 1705284"/>
              <a:gd name="connsiteX3" fmla="*/ 619238 w 1261717"/>
              <a:gd name="connsiteY3" fmla="*/ 260372 h 1705284"/>
              <a:gd name="connsiteX4" fmla="*/ 944476 w 1261717"/>
              <a:gd name="connsiteY4" fmla="*/ 9778 h 1705284"/>
              <a:gd name="connsiteX5" fmla="*/ 1261717 w 1261717"/>
              <a:gd name="connsiteY5" fmla="*/ 52432 h 1705284"/>
              <a:gd name="connsiteX0" fmla="*/ 134045 w 1261717"/>
              <a:gd name="connsiteY0" fmla="*/ 1712027 h 1712027"/>
              <a:gd name="connsiteX1" fmla="*/ 750 w 1261717"/>
              <a:gd name="connsiteY1" fmla="*/ 1445438 h 1712027"/>
              <a:gd name="connsiteX2" fmla="*/ 192695 w 1261717"/>
              <a:gd name="connsiteY2" fmla="*/ 842947 h 1712027"/>
              <a:gd name="connsiteX3" fmla="*/ 619238 w 1261717"/>
              <a:gd name="connsiteY3" fmla="*/ 267115 h 1712027"/>
              <a:gd name="connsiteX4" fmla="*/ 944476 w 1261717"/>
              <a:gd name="connsiteY4" fmla="*/ 16521 h 1712027"/>
              <a:gd name="connsiteX5" fmla="*/ 1261717 w 1261717"/>
              <a:gd name="connsiteY5" fmla="*/ 59175 h 1712027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619238 w 1261717"/>
              <a:gd name="connsiteY3" fmla="*/ 257694 h 1702606"/>
              <a:gd name="connsiteX4" fmla="*/ 944476 w 1261717"/>
              <a:gd name="connsiteY4" fmla="*/ 20430 h 1702606"/>
              <a:gd name="connsiteX5" fmla="*/ 1261717 w 1261717"/>
              <a:gd name="connsiteY5" fmla="*/ 49754 h 1702606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944476 w 1261717"/>
              <a:gd name="connsiteY3" fmla="*/ 20430 h 1702606"/>
              <a:gd name="connsiteX4" fmla="*/ 1261717 w 1261717"/>
              <a:gd name="connsiteY4" fmla="*/ 49754 h 1702606"/>
              <a:gd name="connsiteX0" fmla="*/ 134045 w 1261717"/>
              <a:gd name="connsiteY0" fmla="*/ 1652852 h 1652852"/>
              <a:gd name="connsiteX1" fmla="*/ 750 w 1261717"/>
              <a:gd name="connsiteY1" fmla="*/ 1386263 h 1652852"/>
              <a:gd name="connsiteX2" fmla="*/ 192695 w 1261717"/>
              <a:gd name="connsiteY2" fmla="*/ 783772 h 1652852"/>
              <a:gd name="connsiteX3" fmla="*/ 1261717 w 1261717"/>
              <a:gd name="connsiteY3" fmla="*/ 0 h 1652852"/>
              <a:gd name="connsiteX0" fmla="*/ 199520 w 1327192"/>
              <a:gd name="connsiteY0" fmla="*/ 1652852 h 1652852"/>
              <a:gd name="connsiteX1" fmla="*/ 66225 w 1327192"/>
              <a:gd name="connsiteY1" fmla="*/ 1386263 h 1652852"/>
              <a:gd name="connsiteX2" fmla="*/ 1327192 w 1327192"/>
              <a:gd name="connsiteY2" fmla="*/ 0 h 1652852"/>
              <a:gd name="connsiteX0" fmla="*/ 208984 w 208984"/>
              <a:gd name="connsiteY0" fmla="*/ 491709 h 491709"/>
              <a:gd name="connsiteX1" fmla="*/ 75689 w 208984"/>
              <a:gd name="connsiteY1" fmla="*/ 225120 h 491709"/>
              <a:gd name="connsiteX2" fmla="*/ 139228 w 208984"/>
              <a:gd name="connsiteY2" fmla="*/ 0 h 491709"/>
              <a:gd name="connsiteX0" fmla="*/ 136641 w 136641"/>
              <a:gd name="connsiteY0" fmla="*/ 491709 h 491709"/>
              <a:gd name="connsiteX1" fmla="*/ 3346 w 136641"/>
              <a:gd name="connsiteY1" fmla="*/ 225120 h 491709"/>
              <a:gd name="connsiteX2" fmla="*/ 66885 w 136641"/>
              <a:gd name="connsiteY2" fmla="*/ 0 h 491709"/>
              <a:gd name="connsiteX0" fmla="*/ 143314 w 143314"/>
              <a:gd name="connsiteY0" fmla="*/ 491709 h 491709"/>
              <a:gd name="connsiteX1" fmla="*/ 2762 w 143314"/>
              <a:gd name="connsiteY1" fmla="*/ 355749 h 491709"/>
              <a:gd name="connsiteX2" fmla="*/ 73558 w 143314"/>
              <a:gd name="connsiteY2" fmla="*/ 0 h 491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314" h="491709">
                <a:moveTo>
                  <a:pt x="143314" y="491709"/>
                </a:moveTo>
                <a:cubicBezTo>
                  <a:pt x="88219" y="459719"/>
                  <a:pt x="14388" y="437700"/>
                  <a:pt x="2762" y="355749"/>
                </a:cubicBezTo>
                <a:cubicBezTo>
                  <a:pt x="-8864" y="273798"/>
                  <a:pt x="16476" y="165434"/>
                  <a:pt x="73558" y="0"/>
                </a:cubicBezTo>
              </a:path>
            </a:pathLst>
          </a:custGeom>
          <a:noFill/>
          <a:ln w="31750" cmpd="tri">
            <a:solidFill>
              <a:srgbClr val="FF0000"/>
            </a:solidFill>
            <a:tailEnd type="stealth" w="med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906893" y="2524874"/>
            <a:ext cx="157882" cy="418645"/>
          </a:xfrm>
          <a:custGeom>
            <a:avLst/>
            <a:gdLst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4285 w 1427230"/>
              <a:gd name="connsiteY0" fmla="*/ 1778148 h 1778148"/>
              <a:gd name="connsiteX1" fmla="*/ 979 w 1427230"/>
              <a:gd name="connsiteY1" fmla="*/ 1626193 h 1778148"/>
              <a:gd name="connsiteX2" fmla="*/ 155601 w 1427230"/>
              <a:gd name="connsiteY2" fmla="*/ 1010372 h 1778148"/>
              <a:gd name="connsiteX3" fmla="*/ 563482 w 1427230"/>
              <a:gd name="connsiteY3" fmla="*/ 397218 h 1778148"/>
              <a:gd name="connsiteX4" fmla="*/ 1181968 w 1427230"/>
              <a:gd name="connsiteY4" fmla="*/ 0 h 1778148"/>
              <a:gd name="connsiteX5" fmla="*/ 1371246 w 1427230"/>
              <a:gd name="connsiteY5" fmla="*/ 82643 h 1778148"/>
              <a:gd name="connsiteX6" fmla="*/ 1427230 w 1427230"/>
              <a:gd name="connsiteY6" fmla="*/ 143958 h 1778148"/>
              <a:gd name="connsiteX0" fmla="*/ 94677 w 1427622"/>
              <a:gd name="connsiteY0" fmla="*/ 1778148 h 1778148"/>
              <a:gd name="connsiteX1" fmla="*/ 1371 w 1427622"/>
              <a:gd name="connsiteY1" fmla="*/ 1626193 h 1778148"/>
              <a:gd name="connsiteX2" fmla="*/ 155993 w 1427622"/>
              <a:gd name="connsiteY2" fmla="*/ 1010372 h 1778148"/>
              <a:gd name="connsiteX3" fmla="*/ 563874 w 1427622"/>
              <a:gd name="connsiteY3" fmla="*/ 397218 h 1778148"/>
              <a:gd name="connsiteX4" fmla="*/ 1182360 w 1427622"/>
              <a:gd name="connsiteY4" fmla="*/ 0 h 1778148"/>
              <a:gd name="connsiteX5" fmla="*/ 1371638 w 1427622"/>
              <a:gd name="connsiteY5" fmla="*/ 82643 h 1778148"/>
              <a:gd name="connsiteX6" fmla="*/ 1427622 w 1427622"/>
              <a:gd name="connsiteY6" fmla="*/ 143958 h 1778148"/>
              <a:gd name="connsiteX0" fmla="*/ 162641 w 1426273"/>
              <a:gd name="connsiteY0" fmla="*/ 1794144 h 1794144"/>
              <a:gd name="connsiteX1" fmla="*/ 22 w 1426273"/>
              <a:gd name="connsiteY1" fmla="*/ 1626193 h 1794144"/>
              <a:gd name="connsiteX2" fmla="*/ 154644 w 1426273"/>
              <a:gd name="connsiteY2" fmla="*/ 1010372 h 1794144"/>
              <a:gd name="connsiteX3" fmla="*/ 562525 w 1426273"/>
              <a:gd name="connsiteY3" fmla="*/ 397218 h 1794144"/>
              <a:gd name="connsiteX4" fmla="*/ 1181011 w 1426273"/>
              <a:gd name="connsiteY4" fmla="*/ 0 h 1794144"/>
              <a:gd name="connsiteX5" fmla="*/ 1370289 w 1426273"/>
              <a:gd name="connsiteY5" fmla="*/ 82643 h 1794144"/>
              <a:gd name="connsiteX6" fmla="*/ 1426273 w 1426273"/>
              <a:gd name="connsiteY6" fmla="*/ 143958 h 1794144"/>
              <a:gd name="connsiteX0" fmla="*/ 133330 w 1396962"/>
              <a:gd name="connsiteY0" fmla="*/ 1794144 h 1794144"/>
              <a:gd name="connsiteX1" fmla="*/ 35 w 1396962"/>
              <a:gd name="connsiteY1" fmla="*/ 1527555 h 1794144"/>
              <a:gd name="connsiteX2" fmla="*/ 125333 w 1396962"/>
              <a:gd name="connsiteY2" fmla="*/ 1010372 h 1794144"/>
              <a:gd name="connsiteX3" fmla="*/ 533214 w 1396962"/>
              <a:gd name="connsiteY3" fmla="*/ 397218 h 1794144"/>
              <a:gd name="connsiteX4" fmla="*/ 1151700 w 1396962"/>
              <a:gd name="connsiteY4" fmla="*/ 0 h 1794144"/>
              <a:gd name="connsiteX5" fmla="*/ 1340978 w 1396962"/>
              <a:gd name="connsiteY5" fmla="*/ 82643 h 1794144"/>
              <a:gd name="connsiteX6" fmla="*/ 1396962 w 1396962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533929 w 1397677"/>
              <a:gd name="connsiteY3" fmla="*/ 397218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619238 w 1397677"/>
              <a:gd name="connsiteY3" fmla="*/ 349232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51577 h 1751577"/>
              <a:gd name="connsiteX1" fmla="*/ 750 w 1397677"/>
              <a:gd name="connsiteY1" fmla="*/ 1484988 h 1751577"/>
              <a:gd name="connsiteX2" fmla="*/ 192695 w 1397677"/>
              <a:gd name="connsiteY2" fmla="*/ 882497 h 1751577"/>
              <a:gd name="connsiteX3" fmla="*/ 619238 w 1397677"/>
              <a:gd name="connsiteY3" fmla="*/ 306665 h 1751577"/>
              <a:gd name="connsiteX4" fmla="*/ 1051112 w 1397677"/>
              <a:gd name="connsiteY4" fmla="*/ 2753 h 1751577"/>
              <a:gd name="connsiteX5" fmla="*/ 1341693 w 1397677"/>
              <a:gd name="connsiteY5" fmla="*/ 40076 h 1751577"/>
              <a:gd name="connsiteX6" fmla="*/ 1397677 w 1397677"/>
              <a:gd name="connsiteY6" fmla="*/ 101391 h 1751577"/>
              <a:gd name="connsiteX0" fmla="*/ 134045 w 1397677"/>
              <a:gd name="connsiteY0" fmla="*/ 1753394 h 1753394"/>
              <a:gd name="connsiteX1" fmla="*/ 750 w 1397677"/>
              <a:gd name="connsiteY1" fmla="*/ 1486805 h 1753394"/>
              <a:gd name="connsiteX2" fmla="*/ 192695 w 1397677"/>
              <a:gd name="connsiteY2" fmla="*/ 884314 h 1753394"/>
              <a:gd name="connsiteX3" fmla="*/ 619238 w 1397677"/>
              <a:gd name="connsiteY3" fmla="*/ 308482 h 1753394"/>
              <a:gd name="connsiteX4" fmla="*/ 1051112 w 1397677"/>
              <a:gd name="connsiteY4" fmla="*/ 4570 h 1753394"/>
              <a:gd name="connsiteX5" fmla="*/ 1341693 w 1397677"/>
              <a:gd name="connsiteY5" fmla="*/ 41893 h 1753394"/>
              <a:gd name="connsiteX6" fmla="*/ 1397677 w 1397677"/>
              <a:gd name="connsiteY6" fmla="*/ 103208 h 1753394"/>
              <a:gd name="connsiteX0" fmla="*/ 134045 w 1397677"/>
              <a:gd name="connsiteY0" fmla="*/ 1768095 h 1768095"/>
              <a:gd name="connsiteX1" fmla="*/ 750 w 1397677"/>
              <a:gd name="connsiteY1" fmla="*/ 1501506 h 1768095"/>
              <a:gd name="connsiteX2" fmla="*/ 192695 w 1397677"/>
              <a:gd name="connsiteY2" fmla="*/ 899015 h 1768095"/>
              <a:gd name="connsiteX3" fmla="*/ 619238 w 1397677"/>
              <a:gd name="connsiteY3" fmla="*/ 323183 h 1768095"/>
              <a:gd name="connsiteX4" fmla="*/ 1051112 w 1397677"/>
              <a:gd name="connsiteY4" fmla="*/ 19271 h 1768095"/>
              <a:gd name="connsiteX5" fmla="*/ 1272380 w 1397677"/>
              <a:gd name="connsiteY5" fmla="*/ 40598 h 1768095"/>
              <a:gd name="connsiteX6" fmla="*/ 1397677 w 1397677"/>
              <a:gd name="connsiteY6" fmla="*/ 117909 h 1768095"/>
              <a:gd name="connsiteX0" fmla="*/ 134045 w 1397677"/>
              <a:gd name="connsiteY0" fmla="*/ 1733113 h 1733113"/>
              <a:gd name="connsiteX1" fmla="*/ 750 w 1397677"/>
              <a:gd name="connsiteY1" fmla="*/ 1466524 h 1733113"/>
              <a:gd name="connsiteX2" fmla="*/ 192695 w 1397677"/>
              <a:gd name="connsiteY2" fmla="*/ 864033 h 1733113"/>
              <a:gd name="connsiteX3" fmla="*/ 619238 w 1397677"/>
              <a:gd name="connsiteY3" fmla="*/ 288201 h 1733113"/>
              <a:gd name="connsiteX4" fmla="*/ 944476 w 1397677"/>
              <a:gd name="connsiteY4" fmla="*/ 37607 h 1733113"/>
              <a:gd name="connsiteX5" fmla="*/ 1272380 w 1397677"/>
              <a:gd name="connsiteY5" fmla="*/ 5616 h 1733113"/>
              <a:gd name="connsiteX6" fmla="*/ 1397677 w 1397677"/>
              <a:gd name="connsiteY6" fmla="*/ 82927 h 1733113"/>
              <a:gd name="connsiteX0" fmla="*/ 134045 w 1397677"/>
              <a:gd name="connsiteY0" fmla="*/ 1735107 h 1735107"/>
              <a:gd name="connsiteX1" fmla="*/ 750 w 1397677"/>
              <a:gd name="connsiteY1" fmla="*/ 1468518 h 1735107"/>
              <a:gd name="connsiteX2" fmla="*/ 192695 w 1397677"/>
              <a:gd name="connsiteY2" fmla="*/ 866027 h 1735107"/>
              <a:gd name="connsiteX3" fmla="*/ 619238 w 1397677"/>
              <a:gd name="connsiteY3" fmla="*/ 290195 h 1735107"/>
              <a:gd name="connsiteX4" fmla="*/ 944476 w 1397677"/>
              <a:gd name="connsiteY4" fmla="*/ 39601 h 1735107"/>
              <a:gd name="connsiteX5" fmla="*/ 1189737 w 1397677"/>
              <a:gd name="connsiteY5" fmla="*/ 4944 h 1735107"/>
              <a:gd name="connsiteX6" fmla="*/ 1397677 w 1397677"/>
              <a:gd name="connsiteY6" fmla="*/ 84921 h 1735107"/>
              <a:gd name="connsiteX0" fmla="*/ 134045 w 1397677"/>
              <a:gd name="connsiteY0" fmla="*/ 1704846 h 1704846"/>
              <a:gd name="connsiteX1" fmla="*/ 750 w 1397677"/>
              <a:gd name="connsiteY1" fmla="*/ 1438257 h 1704846"/>
              <a:gd name="connsiteX2" fmla="*/ 192695 w 1397677"/>
              <a:gd name="connsiteY2" fmla="*/ 835766 h 1704846"/>
              <a:gd name="connsiteX3" fmla="*/ 619238 w 1397677"/>
              <a:gd name="connsiteY3" fmla="*/ 259934 h 1704846"/>
              <a:gd name="connsiteX4" fmla="*/ 944476 w 1397677"/>
              <a:gd name="connsiteY4" fmla="*/ 9340 h 1704846"/>
              <a:gd name="connsiteX5" fmla="*/ 1397677 w 1397677"/>
              <a:gd name="connsiteY5" fmla="*/ 54660 h 1704846"/>
              <a:gd name="connsiteX0" fmla="*/ 134045 w 1261717"/>
              <a:gd name="connsiteY0" fmla="*/ 1705284 h 1705284"/>
              <a:gd name="connsiteX1" fmla="*/ 750 w 1261717"/>
              <a:gd name="connsiteY1" fmla="*/ 1438695 h 1705284"/>
              <a:gd name="connsiteX2" fmla="*/ 192695 w 1261717"/>
              <a:gd name="connsiteY2" fmla="*/ 836204 h 1705284"/>
              <a:gd name="connsiteX3" fmla="*/ 619238 w 1261717"/>
              <a:gd name="connsiteY3" fmla="*/ 260372 h 1705284"/>
              <a:gd name="connsiteX4" fmla="*/ 944476 w 1261717"/>
              <a:gd name="connsiteY4" fmla="*/ 9778 h 1705284"/>
              <a:gd name="connsiteX5" fmla="*/ 1261717 w 1261717"/>
              <a:gd name="connsiteY5" fmla="*/ 52432 h 1705284"/>
              <a:gd name="connsiteX0" fmla="*/ 134045 w 1261717"/>
              <a:gd name="connsiteY0" fmla="*/ 1712027 h 1712027"/>
              <a:gd name="connsiteX1" fmla="*/ 750 w 1261717"/>
              <a:gd name="connsiteY1" fmla="*/ 1445438 h 1712027"/>
              <a:gd name="connsiteX2" fmla="*/ 192695 w 1261717"/>
              <a:gd name="connsiteY2" fmla="*/ 842947 h 1712027"/>
              <a:gd name="connsiteX3" fmla="*/ 619238 w 1261717"/>
              <a:gd name="connsiteY3" fmla="*/ 267115 h 1712027"/>
              <a:gd name="connsiteX4" fmla="*/ 944476 w 1261717"/>
              <a:gd name="connsiteY4" fmla="*/ 16521 h 1712027"/>
              <a:gd name="connsiteX5" fmla="*/ 1261717 w 1261717"/>
              <a:gd name="connsiteY5" fmla="*/ 59175 h 1712027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619238 w 1261717"/>
              <a:gd name="connsiteY3" fmla="*/ 257694 h 1702606"/>
              <a:gd name="connsiteX4" fmla="*/ 944476 w 1261717"/>
              <a:gd name="connsiteY4" fmla="*/ 20430 h 1702606"/>
              <a:gd name="connsiteX5" fmla="*/ 1261717 w 1261717"/>
              <a:gd name="connsiteY5" fmla="*/ 49754 h 1702606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944476 w 1261717"/>
              <a:gd name="connsiteY3" fmla="*/ 20430 h 1702606"/>
              <a:gd name="connsiteX4" fmla="*/ 1261717 w 1261717"/>
              <a:gd name="connsiteY4" fmla="*/ 49754 h 1702606"/>
              <a:gd name="connsiteX0" fmla="*/ 134045 w 1261717"/>
              <a:gd name="connsiteY0" fmla="*/ 1652852 h 1652852"/>
              <a:gd name="connsiteX1" fmla="*/ 750 w 1261717"/>
              <a:gd name="connsiteY1" fmla="*/ 1386263 h 1652852"/>
              <a:gd name="connsiteX2" fmla="*/ 192695 w 1261717"/>
              <a:gd name="connsiteY2" fmla="*/ 783772 h 1652852"/>
              <a:gd name="connsiteX3" fmla="*/ 1261717 w 1261717"/>
              <a:gd name="connsiteY3" fmla="*/ 0 h 1652852"/>
              <a:gd name="connsiteX0" fmla="*/ 199520 w 1327192"/>
              <a:gd name="connsiteY0" fmla="*/ 1652852 h 1652852"/>
              <a:gd name="connsiteX1" fmla="*/ 66225 w 1327192"/>
              <a:gd name="connsiteY1" fmla="*/ 1386263 h 1652852"/>
              <a:gd name="connsiteX2" fmla="*/ 1327192 w 1327192"/>
              <a:gd name="connsiteY2" fmla="*/ 0 h 1652852"/>
              <a:gd name="connsiteX0" fmla="*/ 208984 w 208984"/>
              <a:gd name="connsiteY0" fmla="*/ 491709 h 491709"/>
              <a:gd name="connsiteX1" fmla="*/ 75689 w 208984"/>
              <a:gd name="connsiteY1" fmla="*/ 225120 h 491709"/>
              <a:gd name="connsiteX2" fmla="*/ 139228 w 208984"/>
              <a:gd name="connsiteY2" fmla="*/ 0 h 491709"/>
              <a:gd name="connsiteX0" fmla="*/ 136641 w 136641"/>
              <a:gd name="connsiteY0" fmla="*/ 491709 h 491709"/>
              <a:gd name="connsiteX1" fmla="*/ 3346 w 136641"/>
              <a:gd name="connsiteY1" fmla="*/ 225120 h 491709"/>
              <a:gd name="connsiteX2" fmla="*/ 66885 w 136641"/>
              <a:gd name="connsiteY2" fmla="*/ 0 h 491709"/>
              <a:gd name="connsiteX0" fmla="*/ 143314 w 143314"/>
              <a:gd name="connsiteY0" fmla="*/ 491709 h 491709"/>
              <a:gd name="connsiteX1" fmla="*/ 2762 w 143314"/>
              <a:gd name="connsiteY1" fmla="*/ 355749 h 491709"/>
              <a:gd name="connsiteX2" fmla="*/ 73558 w 143314"/>
              <a:gd name="connsiteY2" fmla="*/ 0 h 491709"/>
              <a:gd name="connsiteX0" fmla="*/ 2762 w 73558"/>
              <a:gd name="connsiteY0" fmla="*/ 355749 h 355749"/>
              <a:gd name="connsiteX1" fmla="*/ 73558 w 73558"/>
              <a:gd name="connsiteY1" fmla="*/ 0 h 355749"/>
              <a:gd name="connsiteX0" fmla="*/ 0 w 70796"/>
              <a:gd name="connsiteY0" fmla="*/ 355749 h 355749"/>
              <a:gd name="connsiteX1" fmla="*/ 70796 w 70796"/>
              <a:gd name="connsiteY1" fmla="*/ 0 h 355749"/>
              <a:gd name="connsiteX0" fmla="*/ 0 w 155463"/>
              <a:gd name="connsiteY0" fmla="*/ 404130 h 404130"/>
              <a:gd name="connsiteX1" fmla="*/ 155463 w 155463"/>
              <a:gd name="connsiteY1" fmla="*/ 0 h 404130"/>
              <a:gd name="connsiteX0" fmla="*/ 0 w 155463"/>
              <a:gd name="connsiteY0" fmla="*/ 404130 h 404130"/>
              <a:gd name="connsiteX1" fmla="*/ 155463 w 155463"/>
              <a:gd name="connsiteY1" fmla="*/ 0 h 404130"/>
              <a:gd name="connsiteX0" fmla="*/ 0 w 157882"/>
              <a:gd name="connsiteY0" fmla="*/ 418645 h 418645"/>
              <a:gd name="connsiteX1" fmla="*/ 157882 w 157882"/>
              <a:gd name="connsiteY1" fmla="*/ 0 h 418645"/>
              <a:gd name="connsiteX0" fmla="*/ 0 w 157882"/>
              <a:gd name="connsiteY0" fmla="*/ 418645 h 418645"/>
              <a:gd name="connsiteX1" fmla="*/ 157882 w 157882"/>
              <a:gd name="connsiteY1" fmla="*/ 0 h 41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7882" h="418645">
                <a:moveTo>
                  <a:pt x="0" y="418645"/>
                </a:moveTo>
                <a:cubicBezTo>
                  <a:pt x="41594" y="239932"/>
                  <a:pt x="83867" y="146081"/>
                  <a:pt x="157882" y="0"/>
                </a:cubicBezTo>
              </a:path>
            </a:pathLst>
          </a:custGeom>
          <a:noFill/>
          <a:ln w="31750" cmpd="tri">
            <a:solidFill>
              <a:srgbClr val="FF0000"/>
            </a:solidFill>
            <a:tailEnd type="stealth" w="med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 rot="842459">
            <a:off x="4142786" y="2093331"/>
            <a:ext cx="157882" cy="418645"/>
          </a:xfrm>
          <a:custGeom>
            <a:avLst/>
            <a:gdLst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4285 w 1427230"/>
              <a:gd name="connsiteY0" fmla="*/ 1778148 h 1778148"/>
              <a:gd name="connsiteX1" fmla="*/ 979 w 1427230"/>
              <a:gd name="connsiteY1" fmla="*/ 1626193 h 1778148"/>
              <a:gd name="connsiteX2" fmla="*/ 155601 w 1427230"/>
              <a:gd name="connsiteY2" fmla="*/ 1010372 h 1778148"/>
              <a:gd name="connsiteX3" fmla="*/ 563482 w 1427230"/>
              <a:gd name="connsiteY3" fmla="*/ 397218 h 1778148"/>
              <a:gd name="connsiteX4" fmla="*/ 1181968 w 1427230"/>
              <a:gd name="connsiteY4" fmla="*/ 0 h 1778148"/>
              <a:gd name="connsiteX5" fmla="*/ 1371246 w 1427230"/>
              <a:gd name="connsiteY5" fmla="*/ 82643 h 1778148"/>
              <a:gd name="connsiteX6" fmla="*/ 1427230 w 1427230"/>
              <a:gd name="connsiteY6" fmla="*/ 143958 h 1778148"/>
              <a:gd name="connsiteX0" fmla="*/ 94677 w 1427622"/>
              <a:gd name="connsiteY0" fmla="*/ 1778148 h 1778148"/>
              <a:gd name="connsiteX1" fmla="*/ 1371 w 1427622"/>
              <a:gd name="connsiteY1" fmla="*/ 1626193 h 1778148"/>
              <a:gd name="connsiteX2" fmla="*/ 155993 w 1427622"/>
              <a:gd name="connsiteY2" fmla="*/ 1010372 h 1778148"/>
              <a:gd name="connsiteX3" fmla="*/ 563874 w 1427622"/>
              <a:gd name="connsiteY3" fmla="*/ 397218 h 1778148"/>
              <a:gd name="connsiteX4" fmla="*/ 1182360 w 1427622"/>
              <a:gd name="connsiteY4" fmla="*/ 0 h 1778148"/>
              <a:gd name="connsiteX5" fmla="*/ 1371638 w 1427622"/>
              <a:gd name="connsiteY5" fmla="*/ 82643 h 1778148"/>
              <a:gd name="connsiteX6" fmla="*/ 1427622 w 1427622"/>
              <a:gd name="connsiteY6" fmla="*/ 143958 h 1778148"/>
              <a:gd name="connsiteX0" fmla="*/ 162641 w 1426273"/>
              <a:gd name="connsiteY0" fmla="*/ 1794144 h 1794144"/>
              <a:gd name="connsiteX1" fmla="*/ 22 w 1426273"/>
              <a:gd name="connsiteY1" fmla="*/ 1626193 h 1794144"/>
              <a:gd name="connsiteX2" fmla="*/ 154644 w 1426273"/>
              <a:gd name="connsiteY2" fmla="*/ 1010372 h 1794144"/>
              <a:gd name="connsiteX3" fmla="*/ 562525 w 1426273"/>
              <a:gd name="connsiteY3" fmla="*/ 397218 h 1794144"/>
              <a:gd name="connsiteX4" fmla="*/ 1181011 w 1426273"/>
              <a:gd name="connsiteY4" fmla="*/ 0 h 1794144"/>
              <a:gd name="connsiteX5" fmla="*/ 1370289 w 1426273"/>
              <a:gd name="connsiteY5" fmla="*/ 82643 h 1794144"/>
              <a:gd name="connsiteX6" fmla="*/ 1426273 w 1426273"/>
              <a:gd name="connsiteY6" fmla="*/ 143958 h 1794144"/>
              <a:gd name="connsiteX0" fmla="*/ 133330 w 1396962"/>
              <a:gd name="connsiteY0" fmla="*/ 1794144 h 1794144"/>
              <a:gd name="connsiteX1" fmla="*/ 35 w 1396962"/>
              <a:gd name="connsiteY1" fmla="*/ 1527555 h 1794144"/>
              <a:gd name="connsiteX2" fmla="*/ 125333 w 1396962"/>
              <a:gd name="connsiteY2" fmla="*/ 1010372 h 1794144"/>
              <a:gd name="connsiteX3" fmla="*/ 533214 w 1396962"/>
              <a:gd name="connsiteY3" fmla="*/ 397218 h 1794144"/>
              <a:gd name="connsiteX4" fmla="*/ 1151700 w 1396962"/>
              <a:gd name="connsiteY4" fmla="*/ 0 h 1794144"/>
              <a:gd name="connsiteX5" fmla="*/ 1340978 w 1396962"/>
              <a:gd name="connsiteY5" fmla="*/ 82643 h 1794144"/>
              <a:gd name="connsiteX6" fmla="*/ 1396962 w 1396962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533929 w 1397677"/>
              <a:gd name="connsiteY3" fmla="*/ 397218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619238 w 1397677"/>
              <a:gd name="connsiteY3" fmla="*/ 349232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51577 h 1751577"/>
              <a:gd name="connsiteX1" fmla="*/ 750 w 1397677"/>
              <a:gd name="connsiteY1" fmla="*/ 1484988 h 1751577"/>
              <a:gd name="connsiteX2" fmla="*/ 192695 w 1397677"/>
              <a:gd name="connsiteY2" fmla="*/ 882497 h 1751577"/>
              <a:gd name="connsiteX3" fmla="*/ 619238 w 1397677"/>
              <a:gd name="connsiteY3" fmla="*/ 306665 h 1751577"/>
              <a:gd name="connsiteX4" fmla="*/ 1051112 w 1397677"/>
              <a:gd name="connsiteY4" fmla="*/ 2753 h 1751577"/>
              <a:gd name="connsiteX5" fmla="*/ 1341693 w 1397677"/>
              <a:gd name="connsiteY5" fmla="*/ 40076 h 1751577"/>
              <a:gd name="connsiteX6" fmla="*/ 1397677 w 1397677"/>
              <a:gd name="connsiteY6" fmla="*/ 101391 h 1751577"/>
              <a:gd name="connsiteX0" fmla="*/ 134045 w 1397677"/>
              <a:gd name="connsiteY0" fmla="*/ 1753394 h 1753394"/>
              <a:gd name="connsiteX1" fmla="*/ 750 w 1397677"/>
              <a:gd name="connsiteY1" fmla="*/ 1486805 h 1753394"/>
              <a:gd name="connsiteX2" fmla="*/ 192695 w 1397677"/>
              <a:gd name="connsiteY2" fmla="*/ 884314 h 1753394"/>
              <a:gd name="connsiteX3" fmla="*/ 619238 w 1397677"/>
              <a:gd name="connsiteY3" fmla="*/ 308482 h 1753394"/>
              <a:gd name="connsiteX4" fmla="*/ 1051112 w 1397677"/>
              <a:gd name="connsiteY4" fmla="*/ 4570 h 1753394"/>
              <a:gd name="connsiteX5" fmla="*/ 1341693 w 1397677"/>
              <a:gd name="connsiteY5" fmla="*/ 41893 h 1753394"/>
              <a:gd name="connsiteX6" fmla="*/ 1397677 w 1397677"/>
              <a:gd name="connsiteY6" fmla="*/ 103208 h 1753394"/>
              <a:gd name="connsiteX0" fmla="*/ 134045 w 1397677"/>
              <a:gd name="connsiteY0" fmla="*/ 1768095 h 1768095"/>
              <a:gd name="connsiteX1" fmla="*/ 750 w 1397677"/>
              <a:gd name="connsiteY1" fmla="*/ 1501506 h 1768095"/>
              <a:gd name="connsiteX2" fmla="*/ 192695 w 1397677"/>
              <a:gd name="connsiteY2" fmla="*/ 899015 h 1768095"/>
              <a:gd name="connsiteX3" fmla="*/ 619238 w 1397677"/>
              <a:gd name="connsiteY3" fmla="*/ 323183 h 1768095"/>
              <a:gd name="connsiteX4" fmla="*/ 1051112 w 1397677"/>
              <a:gd name="connsiteY4" fmla="*/ 19271 h 1768095"/>
              <a:gd name="connsiteX5" fmla="*/ 1272380 w 1397677"/>
              <a:gd name="connsiteY5" fmla="*/ 40598 h 1768095"/>
              <a:gd name="connsiteX6" fmla="*/ 1397677 w 1397677"/>
              <a:gd name="connsiteY6" fmla="*/ 117909 h 1768095"/>
              <a:gd name="connsiteX0" fmla="*/ 134045 w 1397677"/>
              <a:gd name="connsiteY0" fmla="*/ 1733113 h 1733113"/>
              <a:gd name="connsiteX1" fmla="*/ 750 w 1397677"/>
              <a:gd name="connsiteY1" fmla="*/ 1466524 h 1733113"/>
              <a:gd name="connsiteX2" fmla="*/ 192695 w 1397677"/>
              <a:gd name="connsiteY2" fmla="*/ 864033 h 1733113"/>
              <a:gd name="connsiteX3" fmla="*/ 619238 w 1397677"/>
              <a:gd name="connsiteY3" fmla="*/ 288201 h 1733113"/>
              <a:gd name="connsiteX4" fmla="*/ 944476 w 1397677"/>
              <a:gd name="connsiteY4" fmla="*/ 37607 h 1733113"/>
              <a:gd name="connsiteX5" fmla="*/ 1272380 w 1397677"/>
              <a:gd name="connsiteY5" fmla="*/ 5616 h 1733113"/>
              <a:gd name="connsiteX6" fmla="*/ 1397677 w 1397677"/>
              <a:gd name="connsiteY6" fmla="*/ 82927 h 1733113"/>
              <a:gd name="connsiteX0" fmla="*/ 134045 w 1397677"/>
              <a:gd name="connsiteY0" fmla="*/ 1735107 h 1735107"/>
              <a:gd name="connsiteX1" fmla="*/ 750 w 1397677"/>
              <a:gd name="connsiteY1" fmla="*/ 1468518 h 1735107"/>
              <a:gd name="connsiteX2" fmla="*/ 192695 w 1397677"/>
              <a:gd name="connsiteY2" fmla="*/ 866027 h 1735107"/>
              <a:gd name="connsiteX3" fmla="*/ 619238 w 1397677"/>
              <a:gd name="connsiteY3" fmla="*/ 290195 h 1735107"/>
              <a:gd name="connsiteX4" fmla="*/ 944476 w 1397677"/>
              <a:gd name="connsiteY4" fmla="*/ 39601 h 1735107"/>
              <a:gd name="connsiteX5" fmla="*/ 1189737 w 1397677"/>
              <a:gd name="connsiteY5" fmla="*/ 4944 h 1735107"/>
              <a:gd name="connsiteX6" fmla="*/ 1397677 w 1397677"/>
              <a:gd name="connsiteY6" fmla="*/ 84921 h 1735107"/>
              <a:gd name="connsiteX0" fmla="*/ 134045 w 1397677"/>
              <a:gd name="connsiteY0" fmla="*/ 1704846 h 1704846"/>
              <a:gd name="connsiteX1" fmla="*/ 750 w 1397677"/>
              <a:gd name="connsiteY1" fmla="*/ 1438257 h 1704846"/>
              <a:gd name="connsiteX2" fmla="*/ 192695 w 1397677"/>
              <a:gd name="connsiteY2" fmla="*/ 835766 h 1704846"/>
              <a:gd name="connsiteX3" fmla="*/ 619238 w 1397677"/>
              <a:gd name="connsiteY3" fmla="*/ 259934 h 1704846"/>
              <a:gd name="connsiteX4" fmla="*/ 944476 w 1397677"/>
              <a:gd name="connsiteY4" fmla="*/ 9340 h 1704846"/>
              <a:gd name="connsiteX5" fmla="*/ 1397677 w 1397677"/>
              <a:gd name="connsiteY5" fmla="*/ 54660 h 1704846"/>
              <a:gd name="connsiteX0" fmla="*/ 134045 w 1261717"/>
              <a:gd name="connsiteY0" fmla="*/ 1705284 h 1705284"/>
              <a:gd name="connsiteX1" fmla="*/ 750 w 1261717"/>
              <a:gd name="connsiteY1" fmla="*/ 1438695 h 1705284"/>
              <a:gd name="connsiteX2" fmla="*/ 192695 w 1261717"/>
              <a:gd name="connsiteY2" fmla="*/ 836204 h 1705284"/>
              <a:gd name="connsiteX3" fmla="*/ 619238 w 1261717"/>
              <a:gd name="connsiteY3" fmla="*/ 260372 h 1705284"/>
              <a:gd name="connsiteX4" fmla="*/ 944476 w 1261717"/>
              <a:gd name="connsiteY4" fmla="*/ 9778 h 1705284"/>
              <a:gd name="connsiteX5" fmla="*/ 1261717 w 1261717"/>
              <a:gd name="connsiteY5" fmla="*/ 52432 h 1705284"/>
              <a:gd name="connsiteX0" fmla="*/ 134045 w 1261717"/>
              <a:gd name="connsiteY0" fmla="*/ 1712027 h 1712027"/>
              <a:gd name="connsiteX1" fmla="*/ 750 w 1261717"/>
              <a:gd name="connsiteY1" fmla="*/ 1445438 h 1712027"/>
              <a:gd name="connsiteX2" fmla="*/ 192695 w 1261717"/>
              <a:gd name="connsiteY2" fmla="*/ 842947 h 1712027"/>
              <a:gd name="connsiteX3" fmla="*/ 619238 w 1261717"/>
              <a:gd name="connsiteY3" fmla="*/ 267115 h 1712027"/>
              <a:gd name="connsiteX4" fmla="*/ 944476 w 1261717"/>
              <a:gd name="connsiteY4" fmla="*/ 16521 h 1712027"/>
              <a:gd name="connsiteX5" fmla="*/ 1261717 w 1261717"/>
              <a:gd name="connsiteY5" fmla="*/ 59175 h 1712027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619238 w 1261717"/>
              <a:gd name="connsiteY3" fmla="*/ 257694 h 1702606"/>
              <a:gd name="connsiteX4" fmla="*/ 944476 w 1261717"/>
              <a:gd name="connsiteY4" fmla="*/ 20430 h 1702606"/>
              <a:gd name="connsiteX5" fmla="*/ 1261717 w 1261717"/>
              <a:gd name="connsiteY5" fmla="*/ 49754 h 1702606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944476 w 1261717"/>
              <a:gd name="connsiteY3" fmla="*/ 20430 h 1702606"/>
              <a:gd name="connsiteX4" fmla="*/ 1261717 w 1261717"/>
              <a:gd name="connsiteY4" fmla="*/ 49754 h 1702606"/>
              <a:gd name="connsiteX0" fmla="*/ 134045 w 1261717"/>
              <a:gd name="connsiteY0" fmla="*/ 1652852 h 1652852"/>
              <a:gd name="connsiteX1" fmla="*/ 750 w 1261717"/>
              <a:gd name="connsiteY1" fmla="*/ 1386263 h 1652852"/>
              <a:gd name="connsiteX2" fmla="*/ 192695 w 1261717"/>
              <a:gd name="connsiteY2" fmla="*/ 783772 h 1652852"/>
              <a:gd name="connsiteX3" fmla="*/ 1261717 w 1261717"/>
              <a:gd name="connsiteY3" fmla="*/ 0 h 1652852"/>
              <a:gd name="connsiteX0" fmla="*/ 199520 w 1327192"/>
              <a:gd name="connsiteY0" fmla="*/ 1652852 h 1652852"/>
              <a:gd name="connsiteX1" fmla="*/ 66225 w 1327192"/>
              <a:gd name="connsiteY1" fmla="*/ 1386263 h 1652852"/>
              <a:gd name="connsiteX2" fmla="*/ 1327192 w 1327192"/>
              <a:gd name="connsiteY2" fmla="*/ 0 h 1652852"/>
              <a:gd name="connsiteX0" fmla="*/ 208984 w 208984"/>
              <a:gd name="connsiteY0" fmla="*/ 491709 h 491709"/>
              <a:gd name="connsiteX1" fmla="*/ 75689 w 208984"/>
              <a:gd name="connsiteY1" fmla="*/ 225120 h 491709"/>
              <a:gd name="connsiteX2" fmla="*/ 139228 w 208984"/>
              <a:gd name="connsiteY2" fmla="*/ 0 h 491709"/>
              <a:gd name="connsiteX0" fmla="*/ 136641 w 136641"/>
              <a:gd name="connsiteY0" fmla="*/ 491709 h 491709"/>
              <a:gd name="connsiteX1" fmla="*/ 3346 w 136641"/>
              <a:gd name="connsiteY1" fmla="*/ 225120 h 491709"/>
              <a:gd name="connsiteX2" fmla="*/ 66885 w 136641"/>
              <a:gd name="connsiteY2" fmla="*/ 0 h 491709"/>
              <a:gd name="connsiteX0" fmla="*/ 143314 w 143314"/>
              <a:gd name="connsiteY0" fmla="*/ 491709 h 491709"/>
              <a:gd name="connsiteX1" fmla="*/ 2762 w 143314"/>
              <a:gd name="connsiteY1" fmla="*/ 355749 h 491709"/>
              <a:gd name="connsiteX2" fmla="*/ 73558 w 143314"/>
              <a:gd name="connsiteY2" fmla="*/ 0 h 491709"/>
              <a:gd name="connsiteX0" fmla="*/ 2762 w 73558"/>
              <a:gd name="connsiteY0" fmla="*/ 355749 h 355749"/>
              <a:gd name="connsiteX1" fmla="*/ 73558 w 73558"/>
              <a:gd name="connsiteY1" fmla="*/ 0 h 355749"/>
              <a:gd name="connsiteX0" fmla="*/ 0 w 70796"/>
              <a:gd name="connsiteY0" fmla="*/ 355749 h 355749"/>
              <a:gd name="connsiteX1" fmla="*/ 70796 w 70796"/>
              <a:gd name="connsiteY1" fmla="*/ 0 h 355749"/>
              <a:gd name="connsiteX0" fmla="*/ 0 w 155463"/>
              <a:gd name="connsiteY0" fmla="*/ 404130 h 404130"/>
              <a:gd name="connsiteX1" fmla="*/ 155463 w 155463"/>
              <a:gd name="connsiteY1" fmla="*/ 0 h 404130"/>
              <a:gd name="connsiteX0" fmla="*/ 0 w 155463"/>
              <a:gd name="connsiteY0" fmla="*/ 404130 h 404130"/>
              <a:gd name="connsiteX1" fmla="*/ 155463 w 155463"/>
              <a:gd name="connsiteY1" fmla="*/ 0 h 404130"/>
              <a:gd name="connsiteX0" fmla="*/ 0 w 157882"/>
              <a:gd name="connsiteY0" fmla="*/ 418645 h 418645"/>
              <a:gd name="connsiteX1" fmla="*/ 157882 w 157882"/>
              <a:gd name="connsiteY1" fmla="*/ 0 h 418645"/>
              <a:gd name="connsiteX0" fmla="*/ 0 w 157882"/>
              <a:gd name="connsiteY0" fmla="*/ 418645 h 418645"/>
              <a:gd name="connsiteX1" fmla="*/ 157882 w 157882"/>
              <a:gd name="connsiteY1" fmla="*/ 0 h 41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7882" h="418645">
                <a:moveTo>
                  <a:pt x="0" y="418645"/>
                </a:moveTo>
                <a:cubicBezTo>
                  <a:pt x="41594" y="239932"/>
                  <a:pt x="83867" y="146081"/>
                  <a:pt x="157882" y="0"/>
                </a:cubicBezTo>
              </a:path>
            </a:pathLst>
          </a:custGeom>
          <a:noFill/>
          <a:ln w="31750" cmpd="tri">
            <a:solidFill>
              <a:srgbClr val="FF0000"/>
            </a:solidFill>
            <a:tailEnd type="stealth" w="med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 rot="1844587">
            <a:off x="4466862" y="1752245"/>
            <a:ext cx="157882" cy="418645"/>
          </a:xfrm>
          <a:custGeom>
            <a:avLst/>
            <a:gdLst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4285 w 1427230"/>
              <a:gd name="connsiteY0" fmla="*/ 1778148 h 1778148"/>
              <a:gd name="connsiteX1" fmla="*/ 979 w 1427230"/>
              <a:gd name="connsiteY1" fmla="*/ 1626193 h 1778148"/>
              <a:gd name="connsiteX2" fmla="*/ 155601 w 1427230"/>
              <a:gd name="connsiteY2" fmla="*/ 1010372 h 1778148"/>
              <a:gd name="connsiteX3" fmla="*/ 563482 w 1427230"/>
              <a:gd name="connsiteY3" fmla="*/ 397218 h 1778148"/>
              <a:gd name="connsiteX4" fmla="*/ 1181968 w 1427230"/>
              <a:gd name="connsiteY4" fmla="*/ 0 h 1778148"/>
              <a:gd name="connsiteX5" fmla="*/ 1371246 w 1427230"/>
              <a:gd name="connsiteY5" fmla="*/ 82643 h 1778148"/>
              <a:gd name="connsiteX6" fmla="*/ 1427230 w 1427230"/>
              <a:gd name="connsiteY6" fmla="*/ 143958 h 1778148"/>
              <a:gd name="connsiteX0" fmla="*/ 94677 w 1427622"/>
              <a:gd name="connsiteY0" fmla="*/ 1778148 h 1778148"/>
              <a:gd name="connsiteX1" fmla="*/ 1371 w 1427622"/>
              <a:gd name="connsiteY1" fmla="*/ 1626193 h 1778148"/>
              <a:gd name="connsiteX2" fmla="*/ 155993 w 1427622"/>
              <a:gd name="connsiteY2" fmla="*/ 1010372 h 1778148"/>
              <a:gd name="connsiteX3" fmla="*/ 563874 w 1427622"/>
              <a:gd name="connsiteY3" fmla="*/ 397218 h 1778148"/>
              <a:gd name="connsiteX4" fmla="*/ 1182360 w 1427622"/>
              <a:gd name="connsiteY4" fmla="*/ 0 h 1778148"/>
              <a:gd name="connsiteX5" fmla="*/ 1371638 w 1427622"/>
              <a:gd name="connsiteY5" fmla="*/ 82643 h 1778148"/>
              <a:gd name="connsiteX6" fmla="*/ 1427622 w 1427622"/>
              <a:gd name="connsiteY6" fmla="*/ 143958 h 1778148"/>
              <a:gd name="connsiteX0" fmla="*/ 162641 w 1426273"/>
              <a:gd name="connsiteY0" fmla="*/ 1794144 h 1794144"/>
              <a:gd name="connsiteX1" fmla="*/ 22 w 1426273"/>
              <a:gd name="connsiteY1" fmla="*/ 1626193 h 1794144"/>
              <a:gd name="connsiteX2" fmla="*/ 154644 w 1426273"/>
              <a:gd name="connsiteY2" fmla="*/ 1010372 h 1794144"/>
              <a:gd name="connsiteX3" fmla="*/ 562525 w 1426273"/>
              <a:gd name="connsiteY3" fmla="*/ 397218 h 1794144"/>
              <a:gd name="connsiteX4" fmla="*/ 1181011 w 1426273"/>
              <a:gd name="connsiteY4" fmla="*/ 0 h 1794144"/>
              <a:gd name="connsiteX5" fmla="*/ 1370289 w 1426273"/>
              <a:gd name="connsiteY5" fmla="*/ 82643 h 1794144"/>
              <a:gd name="connsiteX6" fmla="*/ 1426273 w 1426273"/>
              <a:gd name="connsiteY6" fmla="*/ 143958 h 1794144"/>
              <a:gd name="connsiteX0" fmla="*/ 133330 w 1396962"/>
              <a:gd name="connsiteY0" fmla="*/ 1794144 h 1794144"/>
              <a:gd name="connsiteX1" fmla="*/ 35 w 1396962"/>
              <a:gd name="connsiteY1" fmla="*/ 1527555 h 1794144"/>
              <a:gd name="connsiteX2" fmla="*/ 125333 w 1396962"/>
              <a:gd name="connsiteY2" fmla="*/ 1010372 h 1794144"/>
              <a:gd name="connsiteX3" fmla="*/ 533214 w 1396962"/>
              <a:gd name="connsiteY3" fmla="*/ 397218 h 1794144"/>
              <a:gd name="connsiteX4" fmla="*/ 1151700 w 1396962"/>
              <a:gd name="connsiteY4" fmla="*/ 0 h 1794144"/>
              <a:gd name="connsiteX5" fmla="*/ 1340978 w 1396962"/>
              <a:gd name="connsiteY5" fmla="*/ 82643 h 1794144"/>
              <a:gd name="connsiteX6" fmla="*/ 1396962 w 1396962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533929 w 1397677"/>
              <a:gd name="connsiteY3" fmla="*/ 397218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619238 w 1397677"/>
              <a:gd name="connsiteY3" fmla="*/ 349232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51577 h 1751577"/>
              <a:gd name="connsiteX1" fmla="*/ 750 w 1397677"/>
              <a:gd name="connsiteY1" fmla="*/ 1484988 h 1751577"/>
              <a:gd name="connsiteX2" fmla="*/ 192695 w 1397677"/>
              <a:gd name="connsiteY2" fmla="*/ 882497 h 1751577"/>
              <a:gd name="connsiteX3" fmla="*/ 619238 w 1397677"/>
              <a:gd name="connsiteY3" fmla="*/ 306665 h 1751577"/>
              <a:gd name="connsiteX4" fmla="*/ 1051112 w 1397677"/>
              <a:gd name="connsiteY4" fmla="*/ 2753 h 1751577"/>
              <a:gd name="connsiteX5" fmla="*/ 1341693 w 1397677"/>
              <a:gd name="connsiteY5" fmla="*/ 40076 h 1751577"/>
              <a:gd name="connsiteX6" fmla="*/ 1397677 w 1397677"/>
              <a:gd name="connsiteY6" fmla="*/ 101391 h 1751577"/>
              <a:gd name="connsiteX0" fmla="*/ 134045 w 1397677"/>
              <a:gd name="connsiteY0" fmla="*/ 1753394 h 1753394"/>
              <a:gd name="connsiteX1" fmla="*/ 750 w 1397677"/>
              <a:gd name="connsiteY1" fmla="*/ 1486805 h 1753394"/>
              <a:gd name="connsiteX2" fmla="*/ 192695 w 1397677"/>
              <a:gd name="connsiteY2" fmla="*/ 884314 h 1753394"/>
              <a:gd name="connsiteX3" fmla="*/ 619238 w 1397677"/>
              <a:gd name="connsiteY3" fmla="*/ 308482 h 1753394"/>
              <a:gd name="connsiteX4" fmla="*/ 1051112 w 1397677"/>
              <a:gd name="connsiteY4" fmla="*/ 4570 h 1753394"/>
              <a:gd name="connsiteX5" fmla="*/ 1341693 w 1397677"/>
              <a:gd name="connsiteY5" fmla="*/ 41893 h 1753394"/>
              <a:gd name="connsiteX6" fmla="*/ 1397677 w 1397677"/>
              <a:gd name="connsiteY6" fmla="*/ 103208 h 1753394"/>
              <a:gd name="connsiteX0" fmla="*/ 134045 w 1397677"/>
              <a:gd name="connsiteY0" fmla="*/ 1768095 h 1768095"/>
              <a:gd name="connsiteX1" fmla="*/ 750 w 1397677"/>
              <a:gd name="connsiteY1" fmla="*/ 1501506 h 1768095"/>
              <a:gd name="connsiteX2" fmla="*/ 192695 w 1397677"/>
              <a:gd name="connsiteY2" fmla="*/ 899015 h 1768095"/>
              <a:gd name="connsiteX3" fmla="*/ 619238 w 1397677"/>
              <a:gd name="connsiteY3" fmla="*/ 323183 h 1768095"/>
              <a:gd name="connsiteX4" fmla="*/ 1051112 w 1397677"/>
              <a:gd name="connsiteY4" fmla="*/ 19271 h 1768095"/>
              <a:gd name="connsiteX5" fmla="*/ 1272380 w 1397677"/>
              <a:gd name="connsiteY5" fmla="*/ 40598 h 1768095"/>
              <a:gd name="connsiteX6" fmla="*/ 1397677 w 1397677"/>
              <a:gd name="connsiteY6" fmla="*/ 117909 h 1768095"/>
              <a:gd name="connsiteX0" fmla="*/ 134045 w 1397677"/>
              <a:gd name="connsiteY0" fmla="*/ 1733113 h 1733113"/>
              <a:gd name="connsiteX1" fmla="*/ 750 w 1397677"/>
              <a:gd name="connsiteY1" fmla="*/ 1466524 h 1733113"/>
              <a:gd name="connsiteX2" fmla="*/ 192695 w 1397677"/>
              <a:gd name="connsiteY2" fmla="*/ 864033 h 1733113"/>
              <a:gd name="connsiteX3" fmla="*/ 619238 w 1397677"/>
              <a:gd name="connsiteY3" fmla="*/ 288201 h 1733113"/>
              <a:gd name="connsiteX4" fmla="*/ 944476 w 1397677"/>
              <a:gd name="connsiteY4" fmla="*/ 37607 h 1733113"/>
              <a:gd name="connsiteX5" fmla="*/ 1272380 w 1397677"/>
              <a:gd name="connsiteY5" fmla="*/ 5616 h 1733113"/>
              <a:gd name="connsiteX6" fmla="*/ 1397677 w 1397677"/>
              <a:gd name="connsiteY6" fmla="*/ 82927 h 1733113"/>
              <a:gd name="connsiteX0" fmla="*/ 134045 w 1397677"/>
              <a:gd name="connsiteY0" fmla="*/ 1735107 h 1735107"/>
              <a:gd name="connsiteX1" fmla="*/ 750 w 1397677"/>
              <a:gd name="connsiteY1" fmla="*/ 1468518 h 1735107"/>
              <a:gd name="connsiteX2" fmla="*/ 192695 w 1397677"/>
              <a:gd name="connsiteY2" fmla="*/ 866027 h 1735107"/>
              <a:gd name="connsiteX3" fmla="*/ 619238 w 1397677"/>
              <a:gd name="connsiteY3" fmla="*/ 290195 h 1735107"/>
              <a:gd name="connsiteX4" fmla="*/ 944476 w 1397677"/>
              <a:gd name="connsiteY4" fmla="*/ 39601 h 1735107"/>
              <a:gd name="connsiteX5" fmla="*/ 1189737 w 1397677"/>
              <a:gd name="connsiteY5" fmla="*/ 4944 h 1735107"/>
              <a:gd name="connsiteX6" fmla="*/ 1397677 w 1397677"/>
              <a:gd name="connsiteY6" fmla="*/ 84921 h 1735107"/>
              <a:gd name="connsiteX0" fmla="*/ 134045 w 1397677"/>
              <a:gd name="connsiteY0" fmla="*/ 1704846 h 1704846"/>
              <a:gd name="connsiteX1" fmla="*/ 750 w 1397677"/>
              <a:gd name="connsiteY1" fmla="*/ 1438257 h 1704846"/>
              <a:gd name="connsiteX2" fmla="*/ 192695 w 1397677"/>
              <a:gd name="connsiteY2" fmla="*/ 835766 h 1704846"/>
              <a:gd name="connsiteX3" fmla="*/ 619238 w 1397677"/>
              <a:gd name="connsiteY3" fmla="*/ 259934 h 1704846"/>
              <a:gd name="connsiteX4" fmla="*/ 944476 w 1397677"/>
              <a:gd name="connsiteY4" fmla="*/ 9340 h 1704846"/>
              <a:gd name="connsiteX5" fmla="*/ 1397677 w 1397677"/>
              <a:gd name="connsiteY5" fmla="*/ 54660 h 1704846"/>
              <a:gd name="connsiteX0" fmla="*/ 134045 w 1261717"/>
              <a:gd name="connsiteY0" fmla="*/ 1705284 h 1705284"/>
              <a:gd name="connsiteX1" fmla="*/ 750 w 1261717"/>
              <a:gd name="connsiteY1" fmla="*/ 1438695 h 1705284"/>
              <a:gd name="connsiteX2" fmla="*/ 192695 w 1261717"/>
              <a:gd name="connsiteY2" fmla="*/ 836204 h 1705284"/>
              <a:gd name="connsiteX3" fmla="*/ 619238 w 1261717"/>
              <a:gd name="connsiteY3" fmla="*/ 260372 h 1705284"/>
              <a:gd name="connsiteX4" fmla="*/ 944476 w 1261717"/>
              <a:gd name="connsiteY4" fmla="*/ 9778 h 1705284"/>
              <a:gd name="connsiteX5" fmla="*/ 1261717 w 1261717"/>
              <a:gd name="connsiteY5" fmla="*/ 52432 h 1705284"/>
              <a:gd name="connsiteX0" fmla="*/ 134045 w 1261717"/>
              <a:gd name="connsiteY0" fmla="*/ 1712027 h 1712027"/>
              <a:gd name="connsiteX1" fmla="*/ 750 w 1261717"/>
              <a:gd name="connsiteY1" fmla="*/ 1445438 h 1712027"/>
              <a:gd name="connsiteX2" fmla="*/ 192695 w 1261717"/>
              <a:gd name="connsiteY2" fmla="*/ 842947 h 1712027"/>
              <a:gd name="connsiteX3" fmla="*/ 619238 w 1261717"/>
              <a:gd name="connsiteY3" fmla="*/ 267115 h 1712027"/>
              <a:gd name="connsiteX4" fmla="*/ 944476 w 1261717"/>
              <a:gd name="connsiteY4" fmla="*/ 16521 h 1712027"/>
              <a:gd name="connsiteX5" fmla="*/ 1261717 w 1261717"/>
              <a:gd name="connsiteY5" fmla="*/ 59175 h 1712027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619238 w 1261717"/>
              <a:gd name="connsiteY3" fmla="*/ 257694 h 1702606"/>
              <a:gd name="connsiteX4" fmla="*/ 944476 w 1261717"/>
              <a:gd name="connsiteY4" fmla="*/ 20430 h 1702606"/>
              <a:gd name="connsiteX5" fmla="*/ 1261717 w 1261717"/>
              <a:gd name="connsiteY5" fmla="*/ 49754 h 1702606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944476 w 1261717"/>
              <a:gd name="connsiteY3" fmla="*/ 20430 h 1702606"/>
              <a:gd name="connsiteX4" fmla="*/ 1261717 w 1261717"/>
              <a:gd name="connsiteY4" fmla="*/ 49754 h 1702606"/>
              <a:gd name="connsiteX0" fmla="*/ 134045 w 1261717"/>
              <a:gd name="connsiteY0" fmla="*/ 1652852 h 1652852"/>
              <a:gd name="connsiteX1" fmla="*/ 750 w 1261717"/>
              <a:gd name="connsiteY1" fmla="*/ 1386263 h 1652852"/>
              <a:gd name="connsiteX2" fmla="*/ 192695 w 1261717"/>
              <a:gd name="connsiteY2" fmla="*/ 783772 h 1652852"/>
              <a:gd name="connsiteX3" fmla="*/ 1261717 w 1261717"/>
              <a:gd name="connsiteY3" fmla="*/ 0 h 1652852"/>
              <a:gd name="connsiteX0" fmla="*/ 199520 w 1327192"/>
              <a:gd name="connsiteY0" fmla="*/ 1652852 h 1652852"/>
              <a:gd name="connsiteX1" fmla="*/ 66225 w 1327192"/>
              <a:gd name="connsiteY1" fmla="*/ 1386263 h 1652852"/>
              <a:gd name="connsiteX2" fmla="*/ 1327192 w 1327192"/>
              <a:gd name="connsiteY2" fmla="*/ 0 h 1652852"/>
              <a:gd name="connsiteX0" fmla="*/ 208984 w 208984"/>
              <a:gd name="connsiteY0" fmla="*/ 491709 h 491709"/>
              <a:gd name="connsiteX1" fmla="*/ 75689 w 208984"/>
              <a:gd name="connsiteY1" fmla="*/ 225120 h 491709"/>
              <a:gd name="connsiteX2" fmla="*/ 139228 w 208984"/>
              <a:gd name="connsiteY2" fmla="*/ 0 h 491709"/>
              <a:gd name="connsiteX0" fmla="*/ 136641 w 136641"/>
              <a:gd name="connsiteY0" fmla="*/ 491709 h 491709"/>
              <a:gd name="connsiteX1" fmla="*/ 3346 w 136641"/>
              <a:gd name="connsiteY1" fmla="*/ 225120 h 491709"/>
              <a:gd name="connsiteX2" fmla="*/ 66885 w 136641"/>
              <a:gd name="connsiteY2" fmla="*/ 0 h 491709"/>
              <a:gd name="connsiteX0" fmla="*/ 143314 w 143314"/>
              <a:gd name="connsiteY0" fmla="*/ 491709 h 491709"/>
              <a:gd name="connsiteX1" fmla="*/ 2762 w 143314"/>
              <a:gd name="connsiteY1" fmla="*/ 355749 h 491709"/>
              <a:gd name="connsiteX2" fmla="*/ 73558 w 143314"/>
              <a:gd name="connsiteY2" fmla="*/ 0 h 491709"/>
              <a:gd name="connsiteX0" fmla="*/ 2762 w 73558"/>
              <a:gd name="connsiteY0" fmla="*/ 355749 h 355749"/>
              <a:gd name="connsiteX1" fmla="*/ 73558 w 73558"/>
              <a:gd name="connsiteY1" fmla="*/ 0 h 355749"/>
              <a:gd name="connsiteX0" fmla="*/ 0 w 70796"/>
              <a:gd name="connsiteY0" fmla="*/ 355749 h 355749"/>
              <a:gd name="connsiteX1" fmla="*/ 70796 w 70796"/>
              <a:gd name="connsiteY1" fmla="*/ 0 h 355749"/>
              <a:gd name="connsiteX0" fmla="*/ 0 w 155463"/>
              <a:gd name="connsiteY0" fmla="*/ 404130 h 404130"/>
              <a:gd name="connsiteX1" fmla="*/ 155463 w 155463"/>
              <a:gd name="connsiteY1" fmla="*/ 0 h 404130"/>
              <a:gd name="connsiteX0" fmla="*/ 0 w 155463"/>
              <a:gd name="connsiteY0" fmla="*/ 404130 h 404130"/>
              <a:gd name="connsiteX1" fmla="*/ 155463 w 155463"/>
              <a:gd name="connsiteY1" fmla="*/ 0 h 404130"/>
              <a:gd name="connsiteX0" fmla="*/ 0 w 157882"/>
              <a:gd name="connsiteY0" fmla="*/ 418645 h 418645"/>
              <a:gd name="connsiteX1" fmla="*/ 157882 w 157882"/>
              <a:gd name="connsiteY1" fmla="*/ 0 h 418645"/>
              <a:gd name="connsiteX0" fmla="*/ 0 w 157882"/>
              <a:gd name="connsiteY0" fmla="*/ 418645 h 418645"/>
              <a:gd name="connsiteX1" fmla="*/ 157882 w 157882"/>
              <a:gd name="connsiteY1" fmla="*/ 0 h 418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7882" h="418645">
                <a:moveTo>
                  <a:pt x="0" y="418645"/>
                </a:moveTo>
                <a:cubicBezTo>
                  <a:pt x="41594" y="239932"/>
                  <a:pt x="83867" y="146081"/>
                  <a:pt x="157882" y="0"/>
                </a:cubicBezTo>
              </a:path>
            </a:pathLst>
          </a:custGeom>
          <a:noFill/>
          <a:ln w="31750" cmpd="tri">
            <a:solidFill>
              <a:srgbClr val="FF0000"/>
            </a:solidFill>
            <a:tailEnd type="stealth" w="med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 rot="2613664">
            <a:off x="4779143" y="1711651"/>
            <a:ext cx="247972" cy="205397"/>
          </a:xfrm>
          <a:custGeom>
            <a:avLst/>
            <a:gdLst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4285 w 1427230"/>
              <a:gd name="connsiteY0" fmla="*/ 1778148 h 1778148"/>
              <a:gd name="connsiteX1" fmla="*/ 979 w 1427230"/>
              <a:gd name="connsiteY1" fmla="*/ 1626193 h 1778148"/>
              <a:gd name="connsiteX2" fmla="*/ 155601 w 1427230"/>
              <a:gd name="connsiteY2" fmla="*/ 1010372 h 1778148"/>
              <a:gd name="connsiteX3" fmla="*/ 563482 w 1427230"/>
              <a:gd name="connsiteY3" fmla="*/ 397218 h 1778148"/>
              <a:gd name="connsiteX4" fmla="*/ 1181968 w 1427230"/>
              <a:gd name="connsiteY4" fmla="*/ 0 h 1778148"/>
              <a:gd name="connsiteX5" fmla="*/ 1371246 w 1427230"/>
              <a:gd name="connsiteY5" fmla="*/ 82643 h 1778148"/>
              <a:gd name="connsiteX6" fmla="*/ 1427230 w 1427230"/>
              <a:gd name="connsiteY6" fmla="*/ 143958 h 1778148"/>
              <a:gd name="connsiteX0" fmla="*/ 94677 w 1427622"/>
              <a:gd name="connsiteY0" fmla="*/ 1778148 h 1778148"/>
              <a:gd name="connsiteX1" fmla="*/ 1371 w 1427622"/>
              <a:gd name="connsiteY1" fmla="*/ 1626193 h 1778148"/>
              <a:gd name="connsiteX2" fmla="*/ 155993 w 1427622"/>
              <a:gd name="connsiteY2" fmla="*/ 1010372 h 1778148"/>
              <a:gd name="connsiteX3" fmla="*/ 563874 w 1427622"/>
              <a:gd name="connsiteY3" fmla="*/ 397218 h 1778148"/>
              <a:gd name="connsiteX4" fmla="*/ 1182360 w 1427622"/>
              <a:gd name="connsiteY4" fmla="*/ 0 h 1778148"/>
              <a:gd name="connsiteX5" fmla="*/ 1371638 w 1427622"/>
              <a:gd name="connsiteY5" fmla="*/ 82643 h 1778148"/>
              <a:gd name="connsiteX6" fmla="*/ 1427622 w 1427622"/>
              <a:gd name="connsiteY6" fmla="*/ 143958 h 1778148"/>
              <a:gd name="connsiteX0" fmla="*/ 162641 w 1426273"/>
              <a:gd name="connsiteY0" fmla="*/ 1794144 h 1794144"/>
              <a:gd name="connsiteX1" fmla="*/ 22 w 1426273"/>
              <a:gd name="connsiteY1" fmla="*/ 1626193 h 1794144"/>
              <a:gd name="connsiteX2" fmla="*/ 154644 w 1426273"/>
              <a:gd name="connsiteY2" fmla="*/ 1010372 h 1794144"/>
              <a:gd name="connsiteX3" fmla="*/ 562525 w 1426273"/>
              <a:gd name="connsiteY3" fmla="*/ 397218 h 1794144"/>
              <a:gd name="connsiteX4" fmla="*/ 1181011 w 1426273"/>
              <a:gd name="connsiteY4" fmla="*/ 0 h 1794144"/>
              <a:gd name="connsiteX5" fmla="*/ 1370289 w 1426273"/>
              <a:gd name="connsiteY5" fmla="*/ 82643 h 1794144"/>
              <a:gd name="connsiteX6" fmla="*/ 1426273 w 1426273"/>
              <a:gd name="connsiteY6" fmla="*/ 143958 h 1794144"/>
              <a:gd name="connsiteX0" fmla="*/ 133330 w 1396962"/>
              <a:gd name="connsiteY0" fmla="*/ 1794144 h 1794144"/>
              <a:gd name="connsiteX1" fmla="*/ 35 w 1396962"/>
              <a:gd name="connsiteY1" fmla="*/ 1527555 h 1794144"/>
              <a:gd name="connsiteX2" fmla="*/ 125333 w 1396962"/>
              <a:gd name="connsiteY2" fmla="*/ 1010372 h 1794144"/>
              <a:gd name="connsiteX3" fmla="*/ 533214 w 1396962"/>
              <a:gd name="connsiteY3" fmla="*/ 397218 h 1794144"/>
              <a:gd name="connsiteX4" fmla="*/ 1151700 w 1396962"/>
              <a:gd name="connsiteY4" fmla="*/ 0 h 1794144"/>
              <a:gd name="connsiteX5" fmla="*/ 1340978 w 1396962"/>
              <a:gd name="connsiteY5" fmla="*/ 82643 h 1794144"/>
              <a:gd name="connsiteX6" fmla="*/ 1396962 w 1396962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533929 w 1397677"/>
              <a:gd name="connsiteY3" fmla="*/ 397218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619238 w 1397677"/>
              <a:gd name="connsiteY3" fmla="*/ 349232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51577 h 1751577"/>
              <a:gd name="connsiteX1" fmla="*/ 750 w 1397677"/>
              <a:gd name="connsiteY1" fmla="*/ 1484988 h 1751577"/>
              <a:gd name="connsiteX2" fmla="*/ 192695 w 1397677"/>
              <a:gd name="connsiteY2" fmla="*/ 882497 h 1751577"/>
              <a:gd name="connsiteX3" fmla="*/ 619238 w 1397677"/>
              <a:gd name="connsiteY3" fmla="*/ 306665 h 1751577"/>
              <a:gd name="connsiteX4" fmla="*/ 1051112 w 1397677"/>
              <a:gd name="connsiteY4" fmla="*/ 2753 h 1751577"/>
              <a:gd name="connsiteX5" fmla="*/ 1341693 w 1397677"/>
              <a:gd name="connsiteY5" fmla="*/ 40076 h 1751577"/>
              <a:gd name="connsiteX6" fmla="*/ 1397677 w 1397677"/>
              <a:gd name="connsiteY6" fmla="*/ 101391 h 1751577"/>
              <a:gd name="connsiteX0" fmla="*/ 134045 w 1397677"/>
              <a:gd name="connsiteY0" fmla="*/ 1753394 h 1753394"/>
              <a:gd name="connsiteX1" fmla="*/ 750 w 1397677"/>
              <a:gd name="connsiteY1" fmla="*/ 1486805 h 1753394"/>
              <a:gd name="connsiteX2" fmla="*/ 192695 w 1397677"/>
              <a:gd name="connsiteY2" fmla="*/ 884314 h 1753394"/>
              <a:gd name="connsiteX3" fmla="*/ 619238 w 1397677"/>
              <a:gd name="connsiteY3" fmla="*/ 308482 h 1753394"/>
              <a:gd name="connsiteX4" fmla="*/ 1051112 w 1397677"/>
              <a:gd name="connsiteY4" fmla="*/ 4570 h 1753394"/>
              <a:gd name="connsiteX5" fmla="*/ 1341693 w 1397677"/>
              <a:gd name="connsiteY5" fmla="*/ 41893 h 1753394"/>
              <a:gd name="connsiteX6" fmla="*/ 1397677 w 1397677"/>
              <a:gd name="connsiteY6" fmla="*/ 103208 h 1753394"/>
              <a:gd name="connsiteX0" fmla="*/ 134045 w 1397677"/>
              <a:gd name="connsiteY0" fmla="*/ 1768095 h 1768095"/>
              <a:gd name="connsiteX1" fmla="*/ 750 w 1397677"/>
              <a:gd name="connsiteY1" fmla="*/ 1501506 h 1768095"/>
              <a:gd name="connsiteX2" fmla="*/ 192695 w 1397677"/>
              <a:gd name="connsiteY2" fmla="*/ 899015 h 1768095"/>
              <a:gd name="connsiteX3" fmla="*/ 619238 w 1397677"/>
              <a:gd name="connsiteY3" fmla="*/ 323183 h 1768095"/>
              <a:gd name="connsiteX4" fmla="*/ 1051112 w 1397677"/>
              <a:gd name="connsiteY4" fmla="*/ 19271 h 1768095"/>
              <a:gd name="connsiteX5" fmla="*/ 1272380 w 1397677"/>
              <a:gd name="connsiteY5" fmla="*/ 40598 h 1768095"/>
              <a:gd name="connsiteX6" fmla="*/ 1397677 w 1397677"/>
              <a:gd name="connsiteY6" fmla="*/ 117909 h 1768095"/>
              <a:gd name="connsiteX0" fmla="*/ 134045 w 1397677"/>
              <a:gd name="connsiteY0" fmla="*/ 1733113 h 1733113"/>
              <a:gd name="connsiteX1" fmla="*/ 750 w 1397677"/>
              <a:gd name="connsiteY1" fmla="*/ 1466524 h 1733113"/>
              <a:gd name="connsiteX2" fmla="*/ 192695 w 1397677"/>
              <a:gd name="connsiteY2" fmla="*/ 864033 h 1733113"/>
              <a:gd name="connsiteX3" fmla="*/ 619238 w 1397677"/>
              <a:gd name="connsiteY3" fmla="*/ 288201 h 1733113"/>
              <a:gd name="connsiteX4" fmla="*/ 944476 w 1397677"/>
              <a:gd name="connsiteY4" fmla="*/ 37607 h 1733113"/>
              <a:gd name="connsiteX5" fmla="*/ 1272380 w 1397677"/>
              <a:gd name="connsiteY5" fmla="*/ 5616 h 1733113"/>
              <a:gd name="connsiteX6" fmla="*/ 1397677 w 1397677"/>
              <a:gd name="connsiteY6" fmla="*/ 82927 h 1733113"/>
              <a:gd name="connsiteX0" fmla="*/ 134045 w 1397677"/>
              <a:gd name="connsiteY0" fmla="*/ 1735107 h 1735107"/>
              <a:gd name="connsiteX1" fmla="*/ 750 w 1397677"/>
              <a:gd name="connsiteY1" fmla="*/ 1468518 h 1735107"/>
              <a:gd name="connsiteX2" fmla="*/ 192695 w 1397677"/>
              <a:gd name="connsiteY2" fmla="*/ 866027 h 1735107"/>
              <a:gd name="connsiteX3" fmla="*/ 619238 w 1397677"/>
              <a:gd name="connsiteY3" fmla="*/ 290195 h 1735107"/>
              <a:gd name="connsiteX4" fmla="*/ 944476 w 1397677"/>
              <a:gd name="connsiteY4" fmla="*/ 39601 h 1735107"/>
              <a:gd name="connsiteX5" fmla="*/ 1189737 w 1397677"/>
              <a:gd name="connsiteY5" fmla="*/ 4944 h 1735107"/>
              <a:gd name="connsiteX6" fmla="*/ 1397677 w 1397677"/>
              <a:gd name="connsiteY6" fmla="*/ 84921 h 1735107"/>
              <a:gd name="connsiteX0" fmla="*/ 134045 w 1397677"/>
              <a:gd name="connsiteY0" fmla="*/ 1704846 h 1704846"/>
              <a:gd name="connsiteX1" fmla="*/ 750 w 1397677"/>
              <a:gd name="connsiteY1" fmla="*/ 1438257 h 1704846"/>
              <a:gd name="connsiteX2" fmla="*/ 192695 w 1397677"/>
              <a:gd name="connsiteY2" fmla="*/ 835766 h 1704846"/>
              <a:gd name="connsiteX3" fmla="*/ 619238 w 1397677"/>
              <a:gd name="connsiteY3" fmla="*/ 259934 h 1704846"/>
              <a:gd name="connsiteX4" fmla="*/ 944476 w 1397677"/>
              <a:gd name="connsiteY4" fmla="*/ 9340 h 1704846"/>
              <a:gd name="connsiteX5" fmla="*/ 1397677 w 1397677"/>
              <a:gd name="connsiteY5" fmla="*/ 54660 h 1704846"/>
              <a:gd name="connsiteX0" fmla="*/ 134045 w 1261717"/>
              <a:gd name="connsiteY0" fmla="*/ 1705284 h 1705284"/>
              <a:gd name="connsiteX1" fmla="*/ 750 w 1261717"/>
              <a:gd name="connsiteY1" fmla="*/ 1438695 h 1705284"/>
              <a:gd name="connsiteX2" fmla="*/ 192695 w 1261717"/>
              <a:gd name="connsiteY2" fmla="*/ 836204 h 1705284"/>
              <a:gd name="connsiteX3" fmla="*/ 619238 w 1261717"/>
              <a:gd name="connsiteY3" fmla="*/ 260372 h 1705284"/>
              <a:gd name="connsiteX4" fmla="*/ 944476 w 1261717"/>
              <a:gd name="connsiteY4" fmla="*/ 9778 h 1705284"/>
              <a:gd name="connsiteX5" fmla="*/ 1261717 w 1261717"/>
              <a:gd name="connsiteY5" fmla="*/ 52432 h 1705284"/>
              <a:gd name="connsiteX0" fmla="*/ 134045 w 1261717"/>
              <a:gd name="connsiteY0" fmla="*/ 1712027 h 1712027"/>
              <a:gd name="connsiteX1" fmla="*/ 750 w 1261717"/>
              <a:gd name="connsiteY1" fmla="*/ 1445438 h 1712027"/>
              <a:gd name="connsiteX2" fmla="*/ 192695 w 1261717"/>
              <a:gd name="connsiteY2" fmla="*/ 842947 h 1712027"/>
              <a:gd name="connsiteX3" fmla="*/ 619238 w 1261717"/>
              <a:gd name="connsiteY3" fmla="*/ 267115 h 1712027"/>
              <a:gd name="connsiteX4" fmla="*/ 944476 w 1261717"/>
              <a:gd name="connsiteY4" fmla="*/ 16521 h 1712027"/>
              <a:gd name="connsiteX5" fmla="*/ 1261717 w 1261717"/>
              <a:gd name="connsiteY5" fmla="*/ 59175 h 1712027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619238 w 1261717"/>
              <a:gd name="connsiteY3" fmla="*/ 257694 h 1702606"/>
              <a:gd name="connsiteX4" fmla="*/ 944476 w 1261717"/>
              <a:gd name="connsiteY4" fmla="*/ 20430 h 1702606"/>
              <a:gd name="connsiteX5" fmla="*/ 1261717 w 1261717"/>
              <a:gd name="connsiteY5" fmla="*/ 49754 h 1702606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944476 w 1261717"/>
              <a:gd name="connsiteY3" fmla="*/ 20430 h 1702606"/>
              <a:gd name="connsiteX4" fmla="*/ 1261717 w 1261717"/>
              <a:gd name="connsiteY4" fmla="*/ 49754 h 1702606"/>
              <a:gd name="connsiteX0" fmla="*/ 134045 w 1261717"/>
              <a:gd name="connsiteY0" fmla="*/ 1652852 h 1652852"/>
              <a:gd name="connsiteX1" fmla="*/ 750 w 1261717"/>
              <a:gd name="connsiteY1" fmla="*/ 1386263 h 1652852"/>
              <a:gd name="connsiteX2" fmla="*/ 192695 w 1261717"/>
              <a:gd name="connsiteY2" fmla="*/ 783772 h 1652852"/>
              <a:gd name="connsiteX3" fmla="*/ 1261717 w 1261717"/>
              <a:gd name="connsiteY3" fmla="*/ 0 h 1652852"/>
              <a:gd name="connsiteX0" fmla="*/ 199520 w 1327192"/>
              <a:gd name="connsiteY0" fmla="*/ 1652852 h 1652852"/>
              <a:gd name="connsiteX1" fmla="*/ 66225 w 1327192"/>
              <a:gd name="connsiteY1" fmla="*/ 1386263 h 1652852"/>
              <a:gd name="connsiteX2" fmla="*/ 1327192 w 1327192"/>
              <a:gd name="connsiteY2" fmla="*/ 0 h 1652852"/>
              <a:gd name="connsiteX0" fmla="*/ 208984 w 208984"/>
              <a:gd name="connsiteY0" fmla="*/ 491709 h 491709"/>
              <a:gd name="connsiteX1" fmla="*/ 75689 w 208984"/>
              <a:gd name="connsiteY1" fmla="*/ 225120 h 491709"/>
              <a:gd name="connsiteX2" fmla="*/ 139228 w 208984"/>
              <a:gd name="connsiteY2" fmla="*/ 0 h 491709"/>
              <a:gd name="connsiteX0" fmla="*/ 136641 w 136641"/>
              <a:gd name="connsiteY0" fmla="*/ 491709 h 491709"/>
              <a:gd name="connsiteX1" fmla="*/ 3346 w 136641"/>
              <a:gd name="connsiteY1" fmla="*/ 225120 h 491709"/>
              <a:gd name="connsiteX2" fmla="*/ 66885 w 136641"/>
              <a:gd name="connsiteY2" fmla="*/ 0 h 491709"/>
              <a:gd name="connsiteX0" fmla="*/ 143314 w 143314"/>
              <a:gd name="connsiteY0" fmla="*/ 491709 h 491709"/>
              <a:gd name="connsiteX1" fmla="*/ 2762 w 143314"/>
              <a:gd name="connsiteY1" fmla="*/ 355749 h 491709"/>
              <a:gd name="connsiteX2" fmla="*/ 73558 w 143314"/>
              <a:gd name="connsiteY2" fmla="*/ 0 h 491709"/>
              <a:gd name="connsiteX0" fmla="*/ 2762 w 73558"/>
              <a:gd name="connsiteY0" fmla="*/ 355749 h 355749"/>
              <a:gd name="connsiteX1" fmla="*/ 73558 w 73558"/>
              <a:gd name="connsiteY1" fmla="*/ 0 h 355749"/>
              <a:gd name="connsiteX0" fmla="*/ 0 w 70796"/>
              <a:gd name="connsiteY0" fmla="*/ 355749 h 355749"/>
              <a:gd name="connsiteX1" fmla="*/ 70796 w 70796"/>
              <a:gd name="connsiteY1" fmla="*/ 0 h 355749"/>
              <a:gd name="connsiteX0" fmla="*/ 0 w 155463"/>
              <a:gd name="connsiteY0" fmla="*/ 404130 h 404130"/>
              <a:gd name="connsiteX1" fmla="*/ 155463 w 155463"/>
              <a:gd name="connsiteY1" fmla="*/ 0 h 404130"/>
              <a:gd name="connsiteX0" fmla="*/ 0 w 155463"/>
              <a:gd name="connsiteY0" fmla="*/ 404130 h 404130"/>
              <a:gd name="connsiteX1" fmla="*/ 155463 w 155463"/>
              <a:gd name="connsiteY1" fmla="*/ 0 h 404130"/>
              <a:gd name="connsiteX0" fmla="*/ 0 w 157882"/>
              <a:gd name="connsiteY0" fmla="*/ 418645 h 418645"/>
              <a:gd name="connsiteX1" fmla="*/ 157882 w 157882"/>
              <a:gd name="connsiteY1" fmla="*/ 0 h 418645"/>
              <a:gd name="connsiteX0" fmla="*/ 0 w 157882"/>
              <a:gd name="connsiteY0" fmla="*/ 418645 h 418645"/>
              <a:gd name="connsiteX1" fmla="*/ 157882 w 157882"/>
              <a:gd name="connsiteY1" fmla="*/ 0 h 418645"/>
              <a:gd name="connsiteX0" fmla="*/ 0 w 157882"/>
              <a:gd name="connsiteY0" fmla="*/ 418645 h 418645"/>
              <a:gd name="connsiteX1" fmla="*/ 63834 w 157882"/>
              <a:gd name="connsiteY1" fmla="*/ 203742 h 418645"/>
              <a:gd name="connsiteX2" fmla="*/ 157882 w 157882"/>
              <a:gd name="connsiteY2" fmla="*/ 0 h 418645"/>
              <a:gd name="connsiteX0" fmla="*/ 0 w 247972"/>
              <a:gd name="connsiteY0" fmla="*/ 214903 h 214903"/>
              <a:gd name="connsiteX1" fmla="*/ 63834 w 247972"/>
              <a:gd name="connsiteY1" fmla="*/ 0 h 214903"/>
              <a:gd name="connsiteX2" fmla="*/ 247972 w 247972"/>
              <a:gd name="connsiteY2" fmla="*/ 24381 h 214903"/>
              <a:gd name="connsiteX0" fmla="*/ 0 w 247972"/>
              <a:gd name="connsiteY0" fmla="*/ 214903 h 214903"/>
              <a:gd name="connsiteX1" fmla="*/ 63834 w 247972"/>
              <a:gd name="connsiteY1" fmla="*/ 0 h 214903"/>
              <a:gd name="connsiteX2" fmla="*/ 247972 w 247972"/>
              <a:gd name="connsiteY2" fmla="*/ 24381 h 214903"/>
              <a:gd name="connsiteX0" fmla="*/ 0 w 247972"/>
              <a:gd name="connsiteY0" fmla="*/ 257524 h 257524"/>
              <a:gd name="connsiteX1" fmla="*/ 63834 w 247972"/>
              <a:gd name="connsiteY1" fmla="*/ 42621 h 257524"/>
              <a:gd name="connsiteX2" fmla="*/ 247972 w 247972"/>
              <a:gd name="connsiteY2" fmla="*/ 67002 h 257524"/>
              <a:gd name="connsiteX0" fmla="*/ 0 w 247972"/>
              <a:gd name="connsiteY0" fmla="*/ 218129 h 218129"/>
              <a:gd name="connsiteX1" fmla="*/ 36337 w 247972"/>
              <a:gd name="connsiteY1" fmla="*/ 76111 h 218129"/>
              <a:gd name="connsiteX2" fmla="*/ 247972 w 247972"/>
              <a:gd name="connsiteY2" fmla="*/ 27607 h 218129"/>
              <a:gd name="connsiteX0" fmla="*/ 0 w 247972"/>
              <a:gd name="connsiteY0" fmla="*/ 214007 h 214007"/>
              <a:gd name="connsiteX1" fmla="*/ 36337 w 247972"/>
              <a:gd name="connsiteY1" fmla="*/ 71989 h 214007"/>
              <a:gd name="connsiteX2" fmla="*/ 247972 w 247972"/>
              <a:gd name="connsiteY2" fmla="*/ 23485 h 214007"/>
              <a:gd name="connsiteX0" fmla="*/ 0 w 247972"/>
              <a:gd name="connsiteY0" fmla="*/ 209006 h 209006"/>
              <a:gd name="connsiteX1" fmla="*/ 36337 w 247972"/>
              <a:gd name="connsiteY1" fmla="*/ 66988 h 209006"/>
              <a:gd name="connsiteX2" fmla="*/ 247972 w 247972"/>
              <a:gd name="connsiteY2" fmla="*/ 18484 h 209006"/>
              <a:gd name="connsiteX0" fmla="*/ 0 w 247972"/>
              <a:gd name="connsiteY0" fmla="*/ 205397 h 205397"/>
              <a:gd name="connsiteX1" fmla="*/ 36337 w 247972"/>
              <a:gd name="connsiteY1" fmla="*/ 63379 h 205397"/>
              <a:gd name="connsiteX2" fmla="*/ 247972 w 247972"/>
              <a:gd name="connsiteY2" fmla="*/ 14875 h 205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7972" h="205397">
                <a:moveTo>
                  <a:pt x="0" y="205397"/>
                </a:moveTo>
                <a:cubicBezTo>
                  <a:pt x="12112" y="158058"/>
                  <a:pt x="21406" y="86691"/>
                  <a:pt x="36337" y="63379"/>
                </a:cubicBezTo>
                <a:cubicBezTo>
                  <a:pt x="51268" y="40067"/>
                  <a:pt x="115455" y="-30442"/>
                  <a:pt x="247972" y="14875"/>
                </a:cubicBezTo>
              </a:path>
            </a:pathLst>
          </a:custGeom>
          <a:noFill/>
          <a:ln w="31750" cmpd="tri">
            <a:solidFill>
              <a:srgbClr val="FF0000"/>
            </a:solidFill>
            <a:tailEnd type="stealth" w="med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 flipV="1">
            <a:off x="3819464" y="3606204"/>
            <a:ext cx="1207651" cy="1771809"/>
            <a:chOff x="2395057" y="1952882"/>
            <a:chExt cx="1207651" cy="1771809"/>
          </a:xfrm>
        </p:grpSpPr>
        <p:sp>
          <p:nvSpPr>
            <p:cNvPr id="14" name="Freeform 13"/>
            <p:cNvSpPr/>
            <p:nvPr/>
          </p:nvSpPr>
          <p:spPr>
            <a:xfrm>
              <a:off x="2395057" y="3232982"/>
              <a:ext cx="143314" cy="491709"/>
            </a:xfrm>
            <a:custGeom>
              <a:avLst/>
              <a:gdLst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4285 w 1427230"/>
                <a:gd name="connsiteY0" fmla="*/ 1778148 h 1778148"/>
                <a:gd name="connsiteX1" fmla="*/ 979 w 1427230"/>
                <a:gd name="connsiteY1" fmla="*/ 1626193 h 1778148"/>
                <a:gd name="connsiteX2" fmla="*/ 155601 w 1427230"/>
                <a:gd name="connsiteY2" fmla="*/ 1010372 h 1778148"/>
                <a:gd name="connsiteX3" fmla="*/ 563482 w 1427230"/>
                <a:gd name="connsiteY3" fmla="*/ 397218 h 1778148"/>
                <a:gd name="connsiteX4" fmla="*/ 1181968 w 1427230"/>
                <a:gd name="connsiteY4" fmla="*/ 0 h 1778148"/>
                <a:gd name="connsiteX5" fmla="*/ 1371246 w 1427230"/>
                <a:gd name="connsiteY5" fmla="*/ 82643 h 1778148"/>
                <a:gd name="connsiteX6" fmla="*/ 1427230 w 1427230"/>
                <a:gd name="connsiteY6" fmla="*/ 143958 h 1778148"/>
                <a:gd name="connsiteX0" fmla="*/ 94677 w 1427622"/>
                <a:gd name="connsiteY0" fmla="*/ 1778148 h 1778148"/>
                <a:gd name="connsiteX1" fmla="*/ 1371 w 1427622"/>
                <a:gd name="connsiteY1" fmla="*/ 1626193 h 1778148"/>
                <a:gd name="connsiteX2" fmla="*/ 155993 w 1427622"/>
                <a:gd name="connsiteY2" fmla="*/ 1010372 h 1778148"/>
                <a:gd name="connsiteX3" fmla="*/ 563874 w 1427622"/>
                <a:gd name="connsiteY3" fmla="*/ 397218 h 1778148"/>
                <a:gd name="connsiteX4" fmla="*/ 1182360 w 1427622"/>
                <a:gd name="connsiteY4" fmla="*/ 0 h 1778148"/>
                <a:gd name="connsiteX5" fmla="*/ 1371638 w 1427622"/>
                <a:gd name="connsiteY5" fmla="*/ 82643 h 1778148"/>
                <a:gd name="connsiteX6" fmla="*/ 1427622 w 1427622"/>
                <a:gd name="connsiteY6" fmla="*/ 143958 h 1778148"/>
                <a:gd name="connsiteX0" fmla="*/ 162641 w 1426273"/>
                <a:gd name="connsiteY0" fmla="*/ 1794144 h 1794144"/>
                <a:gd name="connsiteX1" fmla="*/ 22 w 1426273"/>
                <a:gd name="connsiteY1" fmla="*/ 1626193 h 1794144"/>
                <a:gd name="connsiteX2" fmla="*/ 154644 w 1426273"/>
                <a:gd name="connsiteY2" fmla="*/ 1010372 h 1794144"/>
                <a:gd name="connsiteX3" fmla="*/ 562525 w 1426273"/>
                <a:gd name="connsiteY3" fmla="*/ 397218 h 1794144"/>
                <a:gd name="connsiteX4" fmla="*/ 1181011 w 1426273"/>
                <a:gd name="connsiteY4" fmla="*/ 0 h 1794144"/>
                <a:gd name="connsiteX5" fmla="*/ 1370289 w 1426273"/>
                <a:gd name="connsiteY5" fmla="*/ 82643 h 1794144"/>
                <a:gd name="connsiteX6" fmla="*/ 1426273 w 1426273"/>
                <a:gd name="connsiteY6" fmla="*/ 143958 h 1794144"/>
                <a:gd name="connsiteX0" fmla="*/ 133330 w 1396962"/>
                <a:gd name="connsiteY0" fmla="*/ 1794144 h 1794144"/>
                <a:gd name="connsiteX1" fmla="*/ 35 w 1396962"/>
                <a:gd name="connsiteY1" fmla="*/ 1527555 h 1794144"/>
                <a:gd name="connsiteX2" fmla="*/ 125333 w 1396962"/>
                <a:gd name="connsiteY2" fmla="*/ 1010372 h 1794144"/>
                <a:gd name="connsiteX3" fmla="*/ 533214 w 1396962"/>
                <a:gd name="connsiteY3" fmla="*/ 397218 h 1794144"/>
                <a:gd name="connsiteX4" fmla="*/ 1151700 w 1396962"/>
                <a:gd name="connsiteY4" fmla="*/ 0 h 1794144"/>
                <a:gd name="connsiteX5" fmla="*/ 1340978 w 1396962"/>
                <a:gd name="connsiteY5" fmla="*/ 82643 h 1794144"/>
                <a:gd name="connsiteX6" fmla="*/ 1396962 w 1396962"/>
                <a:gd name="connsiteY6" fmla="*/ 143958 h 1794144"/>
                <a:gd name="connsiteX0" fmla="*/ 134045 w 1397677"/>
                <a:gd name="connsiteY0" fmla="*/ 1794144 h 1794144"/>
                <a:gd name="connsiteX1" fmla="*/ 750 w 1397677"/>
                <a:gd name="connsiteY1" fmla="*/ 1527555 h 1794144"/>
                <a:gd name="connsiteX2" fmla="*/ 192695 w 1397677"/>
                <a:gd name="connsiteY2" fmla="*/ 925064 h 1794144"/>
                <a:gd name="connsiteX3" fmla="*/ 533929 w 1397677"/>
                <a:gd name="connsiteY3" fmla="*/ 397218 h 1794144"/>
                <a:gd name="connsiteX4" fmla="*/ 1152415 w 1397677"/>
                <a:gd name="connsiteY4" fmla="*/ 0 h 1794144"/>
                <a:gd name="connsiteX5" fmla="*/ 1341693 w 1397677"/>
                <a:gd name="connsiteY5" fmla="*/ 82643 h 1794144"/>
                <a:gd name="connsiteX6" fmla="*/ 1397677 w 1397677"/>
                <a:gd name="connsiteY6" fmla="*/ 143958 h 1794144"/>
                <a:gd name="connsiteX0" fmla="*/ 134045 w 1397677"/>
                <a:gd name="connsiteY0" fmla="*/ 1794144 h 1794144"/>
                <a:gd name="connsiteX1" fmla="*/ 750 w 1397677"/>
                <a:gd name="connsiteY1" fmla="*/ 1527555 h 1794144"/>
                <a:gd name="connsiteX2" fmla="*/ 192695 w 1397677"/>
                <a:gd name="connsiteY2" fmla="*/ 925064 h 1794144"/>
                <a:gd name="connsiteX3" fmla="*/ 619238 w 1397677"/>
                <a:gd name="connsiteY3" fmla="*/ 349232 h 1794144"/>
                <a:gd name="connsiteX4" fmla="*/ 1152415 w 1397677"/>
                <a:gd name="connsiteY4" fmla="*/ 0 h 1794144"/>
                <a:gd name="connsiteX5" fmla="*/ 1341693 w 1397677"/>
                <a:gd name="connsiteY5" fmla="*/ 82643 h 1794144"/>
                <a:gd name="connsiteX6" fmla="*/ 1397677 w 1397677"/>
                <a:gd name="connsiteY6" fmla="*/ 143958 h 1794144"/>
                <a:gd name="connsiteX0" fmla="*/ 134045 w 1397677"/>
                <a:gd name="connsiteY0" fmla="*/ 1796475 h 1796475"/>
                <a:gd name="connsiteX1" fmla="*/ 750 w 1397677"/>
                <a:gd name="connsiteY1" fmla="*/ 1529886 h 1796475"/>
                <a:gd name="connsiteX2" fmla="*/ 192695 w 1397677"/>
                <a:gd name="connsiteY2" fmla="*/ 927395 h 1796475"/>
                <a:gd name="connsiteX3" fmla="*/ 619238 w 1397677"/>
                <a:gd name="connsiteY3" fmla="*/ 351563 h 1796475"/>
                <a:gd name="connsiteX4" fmla="*/ 1152415 w 1397677"/>
                <a:gd name="connsiteY4" fmla="*/ 2331 h 1796475"/>
                <a:gd name="connsiteX5" fmla="*/ 1341693 w 1397677"/>
                <a:gd name="connsiteY5" fmla="*/ 84974 h 1796475"/>
                <a:gd name="connsiteX6" fmla="*/ 1397677 w 1397677"/>
                <a:gd name="connsiteY6" fmla="*/ 146289 h 1796475"/>
                <a:gd name="connsiteX0" fmla="*/ 134045 w 1397677"/>
                <a:gd name="connsiteY0" fmla="*/ 1796475 h 1796475"/>
                <a:gd name="connsiteX1" fmla="*/ 750 w 1397677"/>
                <a:gd name="connsiteY1" fmla="*/ 1529886 h 1796475"/>
                <a:gd name="connsiteX2" fmla="*/ 192695 w 1397677"/>
                <a:gd name="connsiteY2" fmla="*/ 927395 h 1796475"/>
                <a:gd name="connsiteX3" fmla="*/ 619238 w 1397677"/>
                <a:gd name="connsiteY3" fmla="*/ 351563 h 1796475"/>
                <a:gd name="connsiteX4" fmla="*/ 1152415 w 1397677"/>
                <a:gd name="connsiteY4" fmla="*/ 2331 h 1796475"/>
                <a:gd name="connsiteX5" fmla="*/ 1341693 w 1397677"/>
                <a:gd name="connsiteY5" fmla="*/ 84974 h 1796475"/>
                <a:gd name="connsiteX6" fmla="*/ 1397677 w 1397677"/>
                <a:gd name="connsiteY6" fmla="*/ 146289 h 1796475"/>
                <a:gd name="connsiteX0" fmla="*/ 134045 w 1397677"/>
                <a:gd name="connsiteY0" fmla="*/ 1751577 h 1751577"/>
                <a:gd name="connsiteX1" fmla="*/ 750 w 1397677"/>
                <a:gd name="connsiteY1" fmla="*/ 1484988 h 1751577"/>
                <a:gd name="connsiteX2" fmla="*/ 192695 w 1397677"/>
                <a:gd name="connsiteY2" fmla="*/ 882497 h 1751577"/>
                <a:gd name="connsiteX3" fmla="*/ 619238 w 1397677"/>
                <a:gd name="connsiteY3" fmla="*/ 306665 h 1751577"/>
                <a:gd name="connsiteX4" fmla="*/ 1051112 w 1397677"/>
                <a:gd name="connsiteY4" fmla="*/ 2753 h 1751577"/>
                <a:gd name="connsiteX5" fmla="*/ 1341693 w 1397677"/>
                <a:gd name="connsiteY5" fmla="*/ 40076 h 1751577"/>
                <a:gd name="connsiteX6" fmla="*/ 1397677 w 1397677"/>
                <a:gd name="connsiteY6" fmla="*/ 101391 h 1751577"/>
                <a:gd name="connsiteX0" fmla="*/ 134045 w 1397677"/>
                <a:gd name="connsiteY0" fmla="*/ 1753394 h 1753394"/>
                <a:gd name="connsiteX1" fmla="*/ 750 w 1397677"/>
                <a:gd name="connsiteY1" fmla="*/ 1486805 h 1753394"/>
                <a:gd name="connsiteX2" fmla="*/ 192695 w 1397677"/>
                <a:gd name="connsiteY2" fmla="*/ 884314 h 1753394"/>
                <a:gd name="connsiteX3" fmla="*/ 619238 w 1397677"/>
                <a:gd name="connsiteY3" fmla="*/ 308482 h 1753394"/>
                <a:gd name="connsiteX4" fmla="*/ 1051112 w 1397677"/>
                <a:gd name="connsiteY4" fmla="*/ 4570 h 1753394"/>
                <a:gd name="connsiteX5" fmla="*/ 1341693 w 1397677"/>
                <a:gd name="connsiteY5" fmla="*/ 41893 h 1753394"/>
                <a:gd name="connsiteX6" fmla="*/ 1397677 w 1397677"/>
                <a:gd name="connsiteY6" fmla="*/ 103208 h 1753394"/>
                <a:gd name="connsiteX0" fmla="*/ 134045 w 1397677"/>
                <a:gd name="connsiteY0" fmla="*/ 1768095 h 1768095"/>
                <a:gd name="connsiteX1" fmla="*/ 750 w 1397677"/>
                <a:gd name="connsiteY1" fmla="*/ 1501506 h 1768095"/>
                <a:gd name="connsiteX2" fmla="*/ 192695 w 1397677"/>
                <a:gd name="connsiteY2" fmla="*/ 899015 h 1768095"/>
                <a:gd name="connsiteX3" fmla="*/ 619238 w 1397677"/>
                <a:gd name="connsiteY3" fmla="*/ 323183 h 1768095"/>
                <a:gd name="connsiteX4" fmla="*/ 1051112 w 1397677"/>
                <a:gd name="connsiteY4" fmla="*/ 19271 h 1768095"/>
                <a:gd name="connsiteX5" fmla="*/ 1272380 w 1397677"/>
                <a:gd name="connsiteY5" fmla="*/ 40598 h 1768095"/>
                <a:gd name="connsiteX6" fmla="*/ 1397677 w 1397677"/>
                <a:gd name="connsiteY6" fmla="*/ 117909 h 1768095"/>
                <a:gd name="connsiteX0" fmla="*/ 134045 w 1397677"/>
                <a:gd name="connsiteY0" fmla="*/ 1733113 h 1733113"/>
                <a:gd name="connsiteX1" fmla="*/ 750 w 1397677"/>
                <a:gd name="connsiteY1" fmla="*/ 1466524 h 1733113"/>
                <a:gd name="connsiteX2" fmla="*/ 192695 w 1397677"/>
                <a:gd name="connsiteY2" fmla="*/ 864033 h 1733113"/>
                <a:gd name="connsiteX3" fmla="*/ 619238 w 1397677"/>
                <a:gd name="connsiteY3" fmla="*/ 288201 h 1733113"/>
                <a:gd name="connsiteX4" fmla="*/ 944476 w 1397677"/>
                <a:gd name="connsiteY4" fmla="*/ 37607 h 1733113"/>
                <a:gd name="connsiteX5" fmla="*/ 1272380 w 1397677"/>
                <a:gd name="connsiteY5" fmla="*/ 5616 h 1733113"/>
                <a:gd name="connsiteX6" fmla="*/ 1397677 w 1397677"/>
                <a:gd name="connsiteY6" fmla="*/ 82927 h 1733113"/>
                <a:gd name="connsiteX0" fmla="*/ 134045 w 1397677"/>
                <a:gd name="connsiteY0" fmla="*/ 1735107 h 1735107"/>
                <a:gd name="connsiteX1" fmla="*/ 750 w 1397677"/>
                <a:gd name="connsiteY1" fmla="*/ 1468518 h 1735107"/>
                <a:gd name="connsiteX2" fmla="*/ 192695 w 1397677"/>
                <a:gd name="connsiteY2" fmla="*/ 866027 h 1735107"/>
                <a:gd name="connsiteX3" fmla="*/ 619238 w 1397677"/>
                <a:gd name="connsiteY3" fmla="*/ 290195 h 1735107"/>
                <a:gd name="connsiteX4" fmla="*/ 944476 w 1397677"/>
                <a:gd name="connsiteY4" fmla="*/ 39601 h 1735107"/>
                <a:gd name="connsiteX5" fmla="*/ 1189737 w 1397677"/>
                <a:gd name="connsiteY5" fmla="*/ 4944 h 1735107"/>
                <a:gd name="connsiteX6" fmla="*/ 1397677 w 1397677"/>
                <a:gd name="connsiteY6" fmla="*/ 84921 h 1735107"/>
                <a:gd name="connsiteX0" fmla="*/ 134045 w 1397677"/>
                <a:gd name="connsiteY0" fmla="*/ 1704846 h 1704846"/>
                <a:gd name="connsiteX1" fmla="*/ 750 w 1397677"/>
                <a:gd name="connsiteY1" fmla="*/ 1438257 h 1704846"/>
                <a:gd name="connsiteX2" fmla="*/ 192695 w 1397677"/>
                <a:gd name="connsiteY2" fmla="*/ 835766 h 1704846"/>
                <a:gd name="connsiteX3" fmla="*/ 619238 w 1397677"/>
                <a:gd name="connsiteY3" fmla="*/ 259934 h 1704846"/>
                <a:gd name="connsiteX4" fmla="*/ 944476 w 1397677"/>
                <a:gd name="connsiteY4" fmla="*/ 9340 h 1704846"/>
                <a:gd name="connsiteX5" fmla="*/ 1397677 w 1397677"/>
                <a:gd name="connsiteY5" fmla="*/ 54660 h 1704846"/>
                <a:gd name="connsiteX0" fmla="*/ 134045 w 1261717"/>
                <a:gd name="connsiteY0" fmla="*/ 1705284 h 1705284"/>
                <a:gd name="connsiteX1" fmla="*/ 750 w 1261717"/>
                <a:gd name="connsiteY1" fmla="*/ 1438695 h 1705284"/>
                <a:gd name="connsiteX2" fmla="*/ 192695 w 1261717"/>
                <a:gd name="connsiteY2" fmla="*/ 836204 h 1705284"/>
                <a:gd name="connsiteX3" fmla="*/ 619238 w 1261717"/>
                <a:gd name="connsiteY3" fmla="*/ 260372 h 1705284"/>
                <a:gd name="connsiteX4" fmla="*/ 944476 w 1261717"/>
                <a:gd name="connsiteY4" fmla="*/ 9778 h 1705284"/>
                <a:gd name="connsiteX5" fmla="*/ 1261717 w 1261717"/>
                <a:gd name="connsiteY5" fmla="*/ 52432 h 1705284"/>
                <a:gd name="connsiteX0" fmla="*/ 134045 w 1261717"/>
                <a:gd name="connsiteY0" fmla="*/ 1712027 h 1712027"/>
                <a:gd name="connsiteX1" fmla="*/ 750 w 1261717"/>
                <a:gd name="connsiteY1" fmla="*/ 1445438 h 1712027"/>
                <a:gd name="connsiteX2" fmla="*/ 192695 w 1261717"/>
                <a:gd name="connsiteY2" fmla="*/ 842947 h 1712027"/>
                <a:gd name="connsiteX3" fmla="*/ 619238 w 1261717"/>
                <a:gd name="connsiteY3" fmla="*/ 267115 h 1712027"/>
                <a:gd name="connsiteX4" fmla="*/ 944476 w 1261717"/>
                <a:gd name="connsiteY4" fmla="*/ 16521 h 1712027"/>
                <a:gd name="connsiteX5" fmla="*/ 1261717 w 1261717"/>
                <a:gd name="connsiteY5" fmla="*/ 59175 h 1712027"/>
                <a:gd name="connsiteX0" fmla="*/ 134045 w 1261717"/>
                <a:gd name="connsiteY0" fmla="*/ 1702606 h 1702606"/>
                <a:gd name="connsiteX1" fmla="*/ 750 w 1261717"/>
                <a:gd name="connsiteY1" fmla="*/ 1436017 h 1702606"/>
                <a:gd name="connsiteX2" fmla="*/ 192695 w 1261717"/>
                <a:gd name="connsiteY2" fmla="*/ 833526 h 1702606"/>
                <a:gd name="connsiteX3" fmla="*/ 619238 w 1261717"/>
                <a:gd name="connsiteY3" fmla="*/ 257694 h 1702606"/>
                <a:gd name="connsiteX4" fmla="*/ 944476 w 1261717"/>
                <a:gd name="connsiteY4" fmla="*/ 20430 h 1702606"/>
                <a:gd name="connsiteX5" fmla="*/ 1261717 w 1261717"/>
                <a:gd name="connsiteY5" fmla="*/ 49754 h 1702606"/>
                <a:gd name="connsiteX0" fmla="*/ 134045 w 1261717"/>
                <a:gd name="connsiteY0" fmla="*/ 1702606 h 1702606"/>
                <a:gd name="connsiteX1" fmla="*/ 750 w 1261717"/>
                <a:gd name="connsiteY1" fmla="*/ 1436017 h 1702606"/>
                <a:gd name="connsiteX2" fmla="*/ 192695 w 1261717"/>
                <a:gd name="connsiteY2" fmla="*/ 833526 h 1702606"/>
                <a:gd name="connsiteX3" fmla="*/ 944476 w 1261717"/>
                <a:gd name="connsiteY3" fmla="*/ 20430 h 1702606"/>
                <a:gd name="connsiteX4" fmla="*/ 1261717 w 1261717"/>
                <a:gd name="connsiteY4" fmla="*/ 49754 h 1702606"/>
                <a:gd name="connsiteX0" fmla="*/ 134045 w 1261717"/>
                <a:gd name="connsiteY0" fmla="*/ 1652852 h 1652852"/>
                <a:gd name="connsiteX1" fmla="*/ 750 w 1261717"/>
                <a:gd name="connsiteY1" fmla="*/ 1386263 h 1652852"/>
                <a:gd name="connsiteX2" fmla="*/ 192695 w 1261717"/>
                <a:gd name="connsiteY2" fmla="*/ 783772 h 1652852"/>
                <a:gd name="connsiteX3" fmla="*/ 1261717 w 1261717"/>
                <a:gd name="connsiteY3" fmla="*/ 0 h 1652852"/>
                <a:gd name="connsiteX0" fmla="*/ 199520 w 1327192"/>
                <a:gd name="connsiteY0" fmla="*/ 1652852 h 1652852"/>
                <a:gd name="connsiteX1" fmla="*/ 66225 w 1327192"/>
                <a:gd name="connsiteY1" fmla="*/ 1386263 h 1652852"/>
                <a:gd name="connsiteX2" fmla="*/ 1327192 w 1327192"/>
                <a:gd name="connsiteY2" fmla="*/ 0 h 1652852"/>
                <a:gd name="connsiteX0" fmla="*/ 208984 w 208984"/>
                <a:gd name="connsiteY0" fmla="*/ 491709 h 491709"/>
                <a:gd name="connsiteX1" fmla="*/ 75689 w 208984"/>
                <a:gd name="connsiteY1" fmla="*/ 225120 h 491709"/>
                <a:gd name="connsiteX2" fmla="*/ 139228 w 208984"/>
                <a:gd name="connsiteY2" fmla="*/ 0 h 491709"/>
                <a:gd name="connsiteX0" fmla="*/ 136641 w 136641"/>
                <a:gd name="connsiteY0" fmla="*/ 491709 h 491709"/>
                <a:gd name="connsiteX1" fmla="*/ 3346 w 136641"/>
                <a:gd name="connsiteY1" fmla="*/ 225120 h 491709"/>
                <a:gd name="connsiteX2" fmla="*/ 66885 w 136641"/>
                <a:gd name="connsiteY2" fmla="*/ 0 h 491709"/>
                <a:gd name="connsiteX0" fmla="*/ 143314 w 143314"/>
                <a:gd name="connsiteY0" fmla="*/ 491709 h 491709"/>
                <a:gd name="connsiteX1" fmla="*/ 2762 w 143314"/>
                <a:gd name="connsiteY1" fmla="*/ 355749 h 491709"/>
                <a:gd name="connsiteX2" fmla="*/ 73558 w 143314"/>
                <a:gd name="connsiteY2" fmla="*/ 0 h 49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3314" h="491709">
                  <a:moveTo>
                    <a:pt x="143314" y="491709"/>
                  </a:moveTo>
                  <a:cubicBezTo>
                    <a:pt x="88219" y="459719"/>
                    <a:pt x="14388" y="437700"/>
                    <a:pt x="2762" y="355749"/>
                  </a:cubicBezTo>
                  <a:cubicBezTo>
                    <a:pt x="-8864" y="273798"/>
                    <a:pt x="16476" y="165434"/>
                    <a:pt x="73558" y="0"/>
                  </a:cubicBezTo>
                </a:path>
              </a:pathLst>
            </a:custGeom>
            <a:noFill/>
            <a:ln w="31750" cmpd="tri">
              <a:solidFill>
                <a:srgbClr val="FF0000"/>
              </a:solidFill>
              <a:tailEnd type="stealth" w="med" len="lg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2486" y="2766105"/>
              <a:ext cx="157882" cy="418645"/>
            </a:xfrm>
            <a:custGeom>
              <a:avLst/>
              <a:gdLst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4285 w 1427230"/>
                <a:gd name="connsiteY0" fmla="*/ 1778148 h 1778148"/>
                <a:gd name="connsiteX1" fmla="*/ 979 w 1427230"/>
                <a:gd name="connsiteY1" fmla="*/ 1626193 h 1778148"/>
                <a:gd name="connsiteX2" fmla="*/ 155601 w 1427230"/>
                <a:gd name="connsiteY2" fmla="*/ 1010372 h 1778148"/>
                <a:gd name="connsiteX3" fmla="*/ 563482 w 1427230"/>
                <a:gd name="connsiteY3" fmla="*/ 397218 h 1778148"/>
                <a:gd name="connsiteX4" fmla="*/ 1181968 w 1427230"/>
                <a:gd name="connsiteY4" fmla="*/ 0 h 1778148"/>
                <a:gd name="connsiteX5" fmla="*/ 1371246 w 1427230"/>
                <a:gd name="connsiteY5" fmla="*/ 82643 h 1778148"/>
                <a:gd name="connsiteX6" fmla="*/ 1427230 w 1427230"/>
                <a:gd name="connsiteY6" fmla="*/ 143958 h 1778148"/>
                <a:gd name="connsiteX0" fmla="*/ 94677 w 1427622"/>
                <a:gd name="connsiteY0" fmla="*/ 1778148 h 1778148"/>
                <a:gd name="connsiteX1" fmla="*/ 1371 w 1427622"/>
                <a:gd name="connsiteY1" fmla="*/ 1626193 h 1778148"/>
                <a:gd name="connsiteX2" fmla="*/ 155993 w 1427622"/>
                <a:gd name="connsiteY2" fmla="*/ 1010372 h 1778148"/>
                <a:gd name="connsiteX3" fmla="*/ 563874 w 1427622"/>
                <a:gd name="connsiteY3" fmla="*/ 397218 h 1778148"/>
                <a:gd name="connsiteX4" fmla="*/ 1182360 w 1427622"/>
                <a:gd name="connsiteY4" fmla="*/ 0 h 1778148"/>
                <a:gd name="connsiteX5" fmla="*/ 1371638 w 1427622"/>
                <a:gd name="connsiteY5" fmla="*/ 82643 h 1778148"/>
                <a:gd name="connsiteX6" fmla="*/ 1427622 w 1427622"/>
                <a:gd name="connsiteY6" fmla="*/ 143958 h 1778148"/>
                <a:gd name="connsiteX0" fmla="*/ 162641 w 1426273"/>
                <a:gd name="connsiteY0" fmla="*/ 1794144 h 1794144"/>
                <a:gd name="connsiteX1" fmla="*/ 22 w 1426273"/>
                <a:gd name="connsiteY1" fmla="*/ 1626193 h 1794144"/>
                <a:gd name="connsiteX2" fmla="*/ 154644 w 1426273"/>
                <a:gd name="connsiteY2" fmla="*/ 1010372 h 1794144"/>
                <a:gd name="connsiteX3" fmla="*/ 562525 w 1426273"/>
                <a:gd name="connsiteY3" fmla="*/ 397218 h 1794144"/>
                <a:gd name="connsiteX4" fmla="*/ 1181011 w 1426273"/>
                <a:gd name="connsiteY4" fmla="*/ 0 h 1794144"/>
                <a:gd name="connsiteX5" fmla="*/ 1370289 w 1426273"/>
                <a:gd name="connsiteY5" fmla="*/ 82643 h 1794144"/>
                <a:gd name="connsiteX6" fmla="*/ 1426273 w 1426273"/>
                <a:gd name="connsiteY6" fmla="*/ 143958 h 1794144"/>
                <a:gd name="connsiteX0" fmla="*/ 133330 w 1396962"/>
                <a:gd name="connsiteY0" fmla="*/ 1794144 h 1794144"/>
                <a:gd name="connsiteX1" fmla="*/ 35 w 1396962"/>
                <a:gd name="connsiteY1" fmla="*/ 1527555 h 1794144"/>
                <a:gd name="connsiteX2" fmla="*/ 125333 w 1396962"/>
                <a:gd name="connsiteY2" fmla="*/ 1010372 h 1794144"/>
                <a:gd name="connsiteX3" fmla="*/ 533214 w 1396962"/>
                <a:gd name="connsiteY3" fmla="*/ 397218 h 1794144"/>
                <a:gd name="connsiteX4" fmla="*/ 1151700 w 1396962"/>
                <a:gd name="connsiteY4" fmla="*/ 0 h 1794144"/>
                <a:gd name="connsiteX5" fmla="*/ 1340978 w 1396962"/>
                <a:gd name="connsiteY5" fmla="*/ 82643 h 1794144"/>
                <a:gd name="connsiteX6" fmla="*/ 1396962 w 1396962"/>
                <a:gd name="connsiteY6" fmla="*/ 143958 h 1794144"/>
                <a:gd name="connsiteX0" fmla="*/ 134045 w 1397677"/>
                <a:gd name="connsiteY0" fmla="*/ 1794144 h 1794144"/>
                <a:gd name="connsiteX1" fmla="*/ 750 w 1397677"/>
                <a:gd name="connsiteY1" fmla="*/ 1527555 h 1794144"/>
                <a:gd name="connsiteX2" fmla="*/ 192695 w 1397677"/>
                <a:gd name="connsiteY2" fmla="*/ 925064 h 1794144"/>
                <a:gd name="connsiteX3" fmla="*/ 533929 w 1397677"/>
                <a:gd name="connsiteY3" fmla="*/ 397218 h 1794144"/>
                <a:gd name="connsiteX4" fmla="*/ 1152415 w 1397677"/>
                <a:gd name="connsiteY4" fmla="*/ 0 h 1794144"/>
                <a:gd name="connsiteX5" fmla="*/ 1341693 w 1397677"/>
                <a:gd name="connsiteY5" fmla="*/ 82643 h 1794144"/>
                <a:gd name="connsiteX6" fmla="*/ 1397677 w 1397677"/>
                <a:gd name="connsiteY6" fmla="*/ 143958 h 1794144"/>
                <a:gd name="connsiteX0" fmla="*/ 134045 w 1397677"/>
                <a:gd name="connsiteY0" fmla="*/ 1794144 h 1794144"/>
                <a:gd name="connsiteX1" fmla="*/ 750 w 1397677"/>
                <a:gd name="connsiteY1" fmla="*/ 1527555 h 1794144"/>
                <a:gd name="connsiteX2" fmla="*/ 192695 w 1397677"/>
                <a:gd name="connsiteY2" fmla="*/ 925064 h 1794144"/>
                <a:gd name="connsiteX3" fmla="*/ 619238 w 1397677"/>
                <a:gd name="connsiteY3" fmla="*/ 349232 h 1794144"/>
                <a:gd name="connsiteX4" fmla="*/ 1152415 w 1397677"/>
                <a:gd name="connsiteY4" fmla="*/ 0 h 1794144"/>
                <a:gd name="connsiteX5" fmla="*/ 1341693 w 1397677"/>
                <a:gd name="connsiteY5" fmla="*/ 82643 h 1794144"/>
                <a:gd name="connsiteX6" fmla="*/ 1397677 w 1397677"/>
                <a:gd name="connsiteY6" fmla="*/ 143958 h 1794144"/>
                <a:gd name="connsiteX0" fmla="*/ 134045 w 1397677"/>
                <a:gd name="connsiteY0" fmla="*/ 1796475 h 1796475"/>
                <a:gd name="connsiteX1" fmla="*/ 750 w 1397677"/>
                <a:gd name="connsiteY1" fmla="*/ 1529886 h 1796475"/>
                <a:gd name="connsiteX2" fmla="*/ 192695 w 1397677"/>
                <a:gd name="connsiteY2" fmla="*/ 927395 h 1796475"/>
                <a:gd name="connsiteX3" fmla="*/ 619238 w 1397677"/>
                <a:gd name="connsiteY3" fmla="*/ 351563 h 1796475"/>
                <a:gd name="connsiteX4" fmla="*/ 1152415 w 1397677"/>
                <a:gd name="connsiteY4" fmla="*/ 2331 h 1796475"/>
                <a:gd name="connsiteX5" fmla="*/ 1341693 w 1397677"/>
                <a:gd name="connsiteY5" fmla="*/ 84974 h 1796475"/>
                <a:gd name="connsiteX6" fmla="*/ 1397677 w 1397677"/>
                <a:gd name="connsiteY6" fmla="*/ 146289 h 1796475"/>
                <a:gd name="connsiteX0" fmla="*/ 134045 w 1397677"/>
                <a:gd name="connsiteY0" fmla="*/ 1796475 h 1796475"/>
                <a:gd name="connsiteX1" fmla="*/ 750 w 1397677"/>
                <a:gd name="connsiteY1" fmla="*/ 1529886 h 1796475"/>
                <a:gd name="connsiteX2" fmla="*/ 192695 w 1397677"/>
                <a:gd name="connsiteY2" fmla="*/ 927395 h 1796475"/>
                <a:gd name="connsiteX3" fmla="*/ 619238 w 1397677"/>
                <a:gd name="connsiteY3" fmla="*/ 351563 h 1796475"/>
                <a:gd name="connsiteX4" fmla="*/ 1152415 w 1397677"/>
                <a:gd name="connsiteY4" fmla="*/ 2331 h 1796475"/>
                <a:gd name="connsiteX5" fmla="*/ 1341693 w 1397677"/>
                <a:gd name="connsiteY5" fmla="*/ 84974 h 1796475"/>
                <a:gd name="connsiteX6" fmla="*/ 1397677 w 1397677"/>
                <a:gd name="connsiteY6" fmla="*/ 146289 h 1796475"/>
                <a:gd name="connsiteX0" fmla="*/ 134045 w 1397677"/>
                <a:gd name="connsiteY0" fmla="*/ 1751577 h 1751577"/>
                <a:gd name="connsiteX1" fmla="*/ 750 w 1397677"/>
                <a:gd name="connsiteY1" fmla="*/ 1484988 h 1751577"/>
                <a:gd name="connsiteX2" fmla="*/ 192695 w 1397677"/>
                <a:gd name="connsiteY2" fmla="*/ 882497 h 1751577"/>
                <a:gd name="connsiteX3" fmla="*/ 619238 w 1397677"/>
                <a:gd name="connsiteY3" fmla="*/ 306665 h 1751577"/>
                <a:gd name="connsiteX4" fmla="*/ 1051112 w 1397677"/>
                <a:gd name="connsiteY4" fmla="*/ 2753 h 1751577"/>
                <a:gd name="connsiteX5" fmla="*/ 1341693 w 1397677"/>
                <a:gd name="connsiteY5" fmla="*/ 40076 h 1751577"/>
                <a:gd name="connsiteX6" fmla="*/ 1397677 w 1397677"/>
                <a:gd name="connsiteY6" fmla="*/ 101391 h 1751577"/>
                <a:gd name="connsiteX0" fmla="*/ 134045 w 1397677"/>
                <a:gd name="connsiteY0" fmla="*/ 1753394 h 1753394"/>
                <a:gd name="connsiteX1" fmla="*/ 750 w 1397677"/>
                <a:gd name="connsiteY1" fmla="*/ 1486805 h 1753394"/>
                <a:gd name="connsiteX2" fmla="*/ 192695 w 1397677"/>
                <a:gd name="connsiteY2" fmla="*/ 884314 h 1753394"/>
                <a:gd name="connsiteX3" fmla="*/ 619238 w 1397677"/>
                <a:gd name="connsiteY3" fmla="*/ 308482 h 1753394"/>
                <a:gd name="connsiteX4" fmla="*/ 1051112 w 1397677"/>
                <a:gd name="connsiteY4" fmla="*/ 4570 h 1753394"/>
                <a:gd name="connsiteX5" fmla="*/ 1341693 w 1397677"/>
                <a:gd name="connsiteY5" fmla="*/ 41893 h 1753394"/>
                <a:gd name="connsiteX6" fmla="*/ 1397677 w 1397677"/>
                <a:gd name="connsiteY6" fmla="*/ 103208 h 1753394"/>
                <a:gd name="connsiteX0" fmla="*/ 134045 w 1397677"/>
                <a:gd name="connsiteY0" fmla="*/ 1768095 h 1768095"/>
                <a:gd name="connsiteX1" fmla="*/ 750 w 1397677"/>
                <a:gd name="connsiteY1" fmla="*/ 1501506 h 1768095"/>
                <a:gd name="connsiteX2" fmla="*/ 192695 w 1397677"/>
                <a:gd name="connsiteY2" fmla="*/ 899015 h 1768095"/>
                <a:gd name="connsiteX3" fmla="*/ 619238 w 1397677"/>
                <a:gd name="connsiteY3" fmla="*/ 323183 h 1768095"/>
                <a:gd name="connsiteX4" fmla="*/ 1051112 w 1397677"/>
                <a:gd name="connsiteY4" fmla="*/ 19271 h 1768095"/>
                <a:gd name="connsiteX5" fmla="*/ 1272380 w 1397677"/>
                <a:gd name="connsiteY5" fmla="*/ 40598 h 1768095"/>
                <a:gd name="connsiteX6" fmla="*/ 1397677 w 1397677"/>
                <a:gd name="connsiteY6" fmla="*/ 117909 h 1768095"/>
                <a:gd name="connsiteX0" fmla="*/ 134045 w 1397677"/>
                <a:gd name="connsiteY0" fmla="*/ 1733113 h 1733113"/>
                <a:gd name="connsiteX1" fmla="*/ 750 w 1397677"/>
                <a:gd name="connsiteY1" fmla="*/ 1466524 h 1733113"/>
                <a:gd name="connsiteX2" fmla="*/ 192695 w 1397677"/>
                <a:gd name="connsiteY2" fmla="*/ 864033 h 1733113"/>
                <a:gd name="connsiteX3" fmla="*/ 619238 w 1397677"/>
                <a:gd name="connsiteY3" fmla="*/ 288201 h 1733113"/>
                <a:gd name="connsiteX4" fmla="*/ 944476 w 1397677"/>
                <a:gd name="connsiteY4" fmla="*/ 37607 h 1733113"/>
                <a:gd name="connsiteX5" fmla="*/ 1272380 w 1397677"/>
                <a:gd name="connsiteY5" fmla="*/ 5616 h 1733113"/>
                <a:gd name="connsiteX6" fmla="*/ 1397677 w 1397677"/>
                <a:gd name="connsiteY6" fmla="*/ 82927 h 1733113"/>
                <a:gd name="connsiteX0" fmla="*/ 134045 w 1397677"/>
                <a:gd name="connsiteY0" fmla="*/ 1735107 h 1735107"/>
                <a:gd name="connsiteX1" fmla="*/ 750 w 1397677"/>
                <a:gd name="connsiteY1" fmla="*/ 1468518 h 1735107"/>
                <a:gd name="connsiteX2" fmla="*/ 192695 w 1397677"/>
                <a:gd name="connsiteY2" fmla="*/ 866027 h 1735107"/>
                <a:gd name="connsiteX3" fmla="*/ 619238 w 1397677"/>
                <a:gd name="connsiteY3" fmla="*/ 290195 h 1735107"/>
                <a:gd name="connsiteX4" fmla="*/ 944476 w 1397677"/>
                <a:gd name="connsiteY4" fmla="*/ 39601 h 1735107"/>
                <a:gd name="connsiteX5" fmla="*/ 1189737 w 1397677"/>
                <a:gd name="connsiteY5" fmla="*/ 4944 h 1735107"/>
                <a:gd name="connsiteX6" fmla="*/ 1397677 w 1397677"/>
                <a:gd name="connsiteY6" fmla="*/ 84921 h 1735107"/>
                <a:gd name="connsiteX0" fmla="*/ 134045 w 1397677"/>
                <a:gd name="connsiteY0" fmla="*/ 1704846 h 1704846"/>
                <a:gd name="connsiteX1" fmla="*/ 750 w 1397677"/>
                <a:gd name="connsiteY1" fmla="*/ 1438257 h 1704846"/>
                <a:gd name="connsiteX2" fmla="*/ 192695 w 1397677"/>
                <a:gd name="connsiteY2" fmla="*/ 835766 h 1704846"/>
                <a:gd name="connsiteX3" fmla="*/ 619238 w 1397677"/>
                <a:gd name="connsiteY3" fmla="*/ 259934 h 1704846"/>
                <a:gd name="connsiteX4" fmla="*/ 944476 w 1397677"/>
                <a:gd name="connsiteY4" fmla="*/ 9340 h 1704846"/>
                <a:gd name="connsiteX5" fmla="*/ 1397677 w 1397677"/>
                <a:gd name="connsiteY5" fmla="*/ 54660 h 1704846"/>
                <a:gd name="connsiteX0" fmla="*/ 134045 w 1261717"/>
                <a:gd name="connsiteY0" fmla="*/ 1705284 h 1705284"/>
                <a:gd name="connsiteX1" fmla="*/ 750 w 1261717"/>
                <a:gd name="connsiteY1" fmla="*/ 1438695 h 1705284"/>
                <a:gd name="connsiteX2" fmla="*/ 192695 w 1261717"/>
                <a:gd name="connsiteY2" fmla="*/ 836204 h 1705284"/>
                <a:gd name="connsiteX3" fmla="*/ 619238 w 1261717"/>
                <a:gd name="connsiteY3" fmla="*/ 260372 h 1705284"/>
                <a:gd name="connsiteX4" fmla="*/ 944476 w 1261717"/>
                <a:gd name="connsiteY4" fmla="*/ 9778 h 1705284"/>
                <a:gd name="connsiteX5" fmla="*/ 1261717 w 1261717"/>
                <a:gd name="connsiteY5" fmla="*/ 52432 h 1705284"/>
                <a:gd name="connsiteX0" fmla="*/ 134045 w 1261717"/>
                <a:gd name="connsiteY0" fmla="*/ 1712027 h 1712027"/>
                <a:gd name="connsiteX1" fmla="*/ 750 w 1261717"/>
                <a:gd name="connsiteY1" fmla="*/ 1445438 h 1712027"/>
                <a:gd name="connsiteX2" fmla="*/ 192695 w 1261717"/>
                <a:gd name="connsiteY2" fmla="*/ 842947 h 1712027"/>
                <a:gd name="connsiteX3" fmla="*/ 619238 w 1261717"/>
                <a:gd name="connsiteY3" fmla="*/ 267115 h 1712027"/>
                <a:gd name="connsiteX4" fmla="*/ 944476 w 1261717"/>
                <a:gd name="connsiteY4" fmla="*/ 16521 h 1712027"/>
                <a:gd name="connsiteX5" fmla="*/ 1261717 w 1261717"/>
                <a:gd name="connsiteY5" fmla="*/ 59175 h 1712027"/>
                <a:gd name="connsiteX0" fmla="*/ 134045 w 1261717"/>
                <a:gd name="connsiteY0" fmla="*/ 1702606 h 1702606"/>
                <a:gd name="connsiteX1" fmla="*/ 750 w 1261717"/>
                <a:gd name="connsiteY1" fmla="*/ 1436017 h 1702606"/>
                <a:gd name="connsiteX2" fmla="*/ 192695 w 1261717"/>
                <a:gd name="connsiteY2" fmla="*/ 833526 h 1702606"/>
                <a:gd name="connsiteX3" fmla="*/ 619238 w 1261717"/>
                <a:gd name="connsiteY3" fmla="*/ 257694 h 1702606"/>
                <a:gd name="connsiteX4" fmla="*/ 944476 w 1261717"/>
                <a:gd name="connsiteY4" fmla="*/ 20430 h 1702606"/>
                <a:gd name="connsiteX5" fmla="*/ 1261717 w 1261717"/>
                <a:gd name="connsiteY5" fmla="*/ 49754 h 1702606"/>
                <a:gd name="connsiteX0" fmla="*/ 134045 w 1261717"/>
                <a:gd name="connsiteY0" fmla="*/ 1702606 h 1702606"/>
                <a:gd name="connsiteX1" fmla="*/ 750 w 1261717"/>
                <a:gd name="connsiteY1" fmla="*/ 1436017 h 1702606"/>
                <a:gd name="connsiteX2" fmla="*/ 192695 w 1261717"/>
                <a:gd name="connsiteY2" fmla="*/ 833526 h 1702606"/>
                <a:gd name="connsiteX3" fmla="*/ 944476 w 1261717"/>
                <a:gd name="connsiteY3" fmla="*/ 20430 h 1702606"/>
                <a:gd name="connsiteX4" fmla="*/ 1261717 w 1261717"/>
                <a:gd name="connsiteY4" fmla="*/ 49754 h 1702606"/>
                <a:gd name="connsiteX0" fmla="*/ 134045 w 1261717"/>
                <a:gd name="connsiteY0" fmla="*/ 1652852 h 1652852"/>
                <a:gd name="connsiteX1" fmla="*/ 750 w 1261717"/>
                <a:gd name="connsiteY1" fmla="*/ 1386263 h 1652852"/>
                <a:gd name="connsiteX2" fmla="*/ 192695 w 1261717"/>
                <a:gd name="connsiteY2" fmla="*/ 783772 h 1652852"/>
                <a:gd name="connsiteX3" fmla="*/ 1261717 w 1261717"/>
                <a:gd name="connsiteY3" fmla="*/ 0 h 1652852"/>
                <a:gd name="connsiteX0" fmla="*/ 199520 w 1327192"/>
                <a:gd name="connsiteY0" fmla="*/ 1652852 h 1652852"/>
                <a:gd name="connsiteX1" fmla="*/ 66225 w 1327192"/>
                <a:gd name="connsiteY1" fmla="*/ 1386263 h 1652852"/>
                <a:gd name="connsiteX2" fmla="*/ 1327192 w 1327192"/>
                <a:gd name="connsiteY2" fmla="*/ 0 h 1652852"/>
                <a:gd name="connsiteX0" fmla="*/ 208984 w 208984"/>
                <a:gd name="connsiteY0" fmla="*/ 491709 h 491709"/>
                <a:gd name="connsiteX1" fmla="*/ 75689 w 208984"/>
                <a:gd name="connsiteY1" fmla="*/ 225120 h 491709"/>
                <a:gd name="connsiteX2" fmla="*/ 139228 w 208984"/>
                <a:gd name="connsiteY2" fmla="*/ 0 h 491709"/>
                <a:gd name="connsiteX0" fmla="*/ 136641 w 136641"/>
                <a:gd name="connsiteY0" fmla="*/ 491709 h 491709"/>
                <a:gd name="connsiteX1" fmla="*/ 3346 w 136641"/>
                <a:gd name="connsiteY1" fmla="*/ 225120 h 491709"/>
                <a:gd name="connsiteX2" fmla="*/ 66885 w 136641"/>
                <a:gd name="connsiteY2" fmla="*/ 0 h 491709"/>
                <a:gd name="connsiteX0" fmla="*/ 143314 w 143314"/>
                <a:gd name="connsiteY0" fmla="*/ 491709 h 491709"/>
                <a:gd name="connsiteX1" fmla="*/ 2762 w 143314"/>
                <a:gd name="connsiteY1" fmla="*/ 355749 h 491709"/>
                <a:gd name="connsiteX2" fmla="*/ 73558 w 143314"/>
                <a:gd name="connsiteY2" fmla="*/ 0 h 491709"/>
                <a:gd name="connsiteX0" fmla="*/ 2762 w 73558"/>
                <a:gd name="connsiteY0" fmla="*/ 355749 h 355749"/>
                <a:gd name="connsiteX1" fmla="*/ 73558 w 73558"/>
                <a:gd name="connsiteY1" fmla="*/ 0 h 355749"/>
                <a:gd name="connsiteX0" fmla="*/ 0 w 70796"/>
                <a:gd name="connsiteY0" fmla="*/ 355749 h 355749"/>
                <a:gd name="connsiteX1" fmla="*/ 70796 w 70796"/>
                <a:gd name="connsiteY1" fmla="*/ 0 h 355749"/>
                <a:gd name="connsiteX0" fmla="*/ 0 w 155463"/>
                <a:gd name="connsiteY0" fmla="*/ 404130 h 404130"/>
                <a:gd name="connsiteX1" fmla="*/ 155463 w 155463"/>
                <a:gd name="connsiteY1" fmla="*/ 0 h 404130"/>
                <a:gd name="connsiteX0" fmla="*/ 0 w 155463"/>
                <a:gd name="connsiteY0" fmla="*/ 404130 h 404130"/>
                <a:gd name="connsiteX1" fmla="*/ 155463 w 155463"/>
                <a:gd name="connsiteY1" fmla="*/ 0 h 404130"/>
                <a:gd name="connsiteX0" fmla="*/ 0 w 157882"/>
                <a:gd name="connsiteY0" fmla="*/ 418645 h 418645"/>
                <a:gd name="connsiteX1" fmla="*/ 157882 w 157882"/>
                <a:gd name="connsiteY1" fmla="*/ 0 h 418645"/>
                <a:gd name="connsiteX0" fmla="*/ 0 w 157882"/>
                <a:gd name="connsiteY0" fmla="*/ 418645 h 418645"/>
                <a:gd name="connsiteX1" fmla="*/ 157882 w 157882"/>
                <a:gd name="connsiteY1" fmla="*/ 0 h 41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7882" h="418645">
                  <a:moveTo>
                    <a:pt x="0" y="418645"/>
                  </a:moveTo>
                  <a:cubicBezTo>
                    <a:pt x="41594" y="239932"/>
                    <a:pt x="83867" y="146081"/>
                    <a:pt x="157882" y="0"/>
                  </a:cubicBezTo>
                </a:path>
              </a:pathLst>
            </a:custGeom>
            <a:noFill/>
            <a:ln w="31750" cmpd="tri">
              <a:solidFill>
                <a:srgbClr val="FF0000"/>
              </a:solidFill>
              <a:tailEnd type="stealth" w="med" len="lg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 rot="842459">
              <a:off x="2718379" y="2334562"/>
              <a:ext cx="157882" cy="418645"/>
            </a:xfrm>
            <a:custGeom>
              <a:avLst/>
              <a:gdLst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4285 w 1427230"/>
                <a:gd name="connsiteY0" fmla="*/ 1778148 h 1778148"/>
                <a:gd name="connsiteX1" fmla="*/ 979 w 1427230"/>
                <a:gd name="connsiteY1" fmla="*/ 1626193 h 1778148"/>
                <a:gd name="connsiteX2" fmla="*/ 155601 w 1427230"/>
                <a:gd name="connsiteY2" fmla="*/ 1010372 h 1778148"/>
                <a:gd name="connsiteX3" fmla="*/ 563482 w 1427230"/>
                <a:gd name="connsiteY3" fmla="*/ 397218 h 1778148"/>
                <a:gd name="connsiteX4" fmla="*/ 1181968 w 1427230"/>
                <a:gd name="connsiteY4" fmla="*/ 0 h 1778148"/>
                <a:gd name="connsiteX5" fmla="*/ 1371246 w 1427230"/>
                <a:gd name="connsiteY5" fmla="*/ 82643 h 1778148"/>
                <a:gd name="connsiteX6" fmla="*/ 1427230 w 1427230"/>
                <a:gd name="connsiteY6" fmla="*/ 143958 h 1778148"/>
                <a:gd name="connsiteX0" fmla="*/ 94677 w 1427622"/>
                <a:gd name="connsiteY0" fmla="*/ 1778148 h 1778148"/>
                <a:gd name="connsiteX1" fmla="*/ 1371 w 1427622"/>
                <a:gd name="connsiteY1" fmla="*/ 1626193 h 1778148"/>
                <a:gd name="connsiteX2" fmla="*/ 155993 w 1427622"/>
                <a:gd name="connsiteY2" fmla="*/ 1010372 h 1778148"/>
                <a:gd name="connsiteX3" fmla="*/ 563874 w 1427622"/>
                <a:gd name="connsiteY3" fmla="*/ 397218 h 1778148"/>
                <a:gd name="connsiteX4" fmla="*/ 1182360 w 1427622"/>
                <a:gd name="connsiteY4" fmla="*/ 0 h 1778148"/>
                <a:gd name="connsiteX5" fmla="*/ 1371638 w 1427622"/>
                <a:gd name="connsiteY5" fmla="*/ 82643 h 1778148"/>
                <a:gd name="connsiteX6" fmla="*/ 1427622 w 1427622"/>
                <a:gd name="connsiteY6" fmla="*/ 143958 h 1778148"/>
                <a:gd name="connsiteX0" fmla="*/ 162641 w 1426273"/>
                <a:gd name="connsiteY0" fmla="*/ 1794144 h 1794144"/>
                <a:gd name="connsiteX1" fmla="*/ 22 w 1426273"/>
                <a:gd name="connsiteY1" fmla="*/ 1626193 h 1794144"/>
                <a:gd name="connsiteX2" fmla="*/ 154644 w 1426273"/>
                <a:gd name="connsiteY2" fmla="*/ 1010372 h 1794144"/>
                <a:gd name="connsiteX3" fmla="*/ 562525 w 1426273"/>
                <a:gd name="connsiteY3" fmla="*/ 397218 h 1794144"/>
                <a:gd name="connsiteX4" fmla="*/ 1181011 w 1426273"/>
                <a:gd name="connsiteY4" fmla="*/ 0 h 1794144"/>
                <a:gd name="connsiteX5" fmla="*/ 1370289 w 1426273"/>
                <a:gd name="connsiteY5" fmla="*/ 82643 h 1794144"/>
                <a:gd name="connsiteX6" fmla="*/ 1426273 w 1426273"/>
                <a:gd name="connsiteY6" fmla="*/ 143958 h 1794144"/>
                <a:gd name="connsiteX0" fmla="*/ 133330 w 1396962"/>
                <a:gd name="connsiteY0" fmla="*/ 1794144 h 1794144"/>
                <a:gd name="connsiteX1" fmla="*/ 35 w 1396962"/>
                <a:gd name="connsiteY1" fmla="*/ 1527555 h 1794144"/>
                <a:gd name="connsiteX2" fmla="*/ 125333 w 1396962"/>
                <a:gd name="connsiteY2" fmla="*/ 1010372 h 1794144"/>
                <a:gd name="connsiteX3" fmla="*/ 533214 w 1396962"/>
                <a:gd name="connsiteY3" fmla="*/ 397218 h 1794144"/>
                <a:gd name="connsiteX4" fmla="*/ 1151700 w 1396962"/>
                <a:gd name="connsiteY4" fmla="*/ 0 h 1794144"/>
                <a:gd name="connsiteX5" fmla="*/ 1340978 w 1396962"/>
                <a:gd name="connsiteY5" fmla="*/ 82643 h 1794144"/>
                <a:gd name="connsiteX6" fmla="*/ 1396962 w 1396962"/>
                <a:gd name="connsiteY6" fmla="*/ 143958 h 1794144"/>
                <a:gd name="connsiteX0" fmla="*/ 134045 w 1397677"/>
                <a:gd name="connsiteY0" fmla="*/ 1794144 h 1794144"/>
                <a:gd name="connsiteX1" fmla="*/ 750 w 1397677"/>
                <a:gd name="connsiteY1" fmla="*/ 1527555 h 1794144"/>
                <a:gd name="connsiteX2" fmla="*/ 192695 w 1397677"/>
                <a:gd name="connsiteY2" fmla="*/ 925064 h 1794144"/>
                <a:gd name="connsiteX3" fmla="*/ 533929 w 1397677"/>
                <a:gd name="connsiteY3" fmla="*/ 397218 h 1794144"/>
                <a:gd name="connsiteX4" fmla="*/ 1152415 w 1397677"/>
                <a:gd name="connsiteY4" fmla="*/ 0 h 1794144"/>
                <a:gd name="connsiteX5" fmla="*/ 1341693 w 1397677"/>
                <a:gd name="connsiteY5" fmla="*/ 82643 h 1794144"/>
                <a:gd name="connsiteX6" fmla="*/ 1397677 w 1397677"/>
                <a:gd name="connsiteY6" fmla="*/ 143958 h 1794144"/>
                <a:gd name="connsiteX0" fmla="*/ 134045 w 1397677"/>
                <a:gd name="connsiteY0" fmla="*/ 1794144 h 1794144"/>
                <a:gd name="connsiteX1" fmla="*/ 750 w 1397677"/>
                <a:gd name="connsiteY1" fmla="*/ 1527555 h 1794144"/>
                <a:gd name="connsiteX2" fmla="*/ 192695 w 1397677"/>
                <a:gd name="connsiteY2" fmla="*/ 925064 h 1794144"/>
                <a:gd name="connsiteX3" fmla="*/ 619238 w 1397677"/>
                <a:gd name="connsiteY3" fmla="*/ 349232 h 1794144"/>
                <a:gd name="connsiteX4" fmla="*/ 1152415 w 1397677"/>
                <a:gd name="connsiteY4" fmla="*/ 0 h 1794144"/>
                <a:gd name="connsiteX5" fmla="*/ 1341693 w 1397677"/>
                <a:gd name="connsiteY5" fmla="*/ 82643 h 1794144"/>
                <a:gd name="connsiteX6" fmla="*/ 1397677 w 1397677"/>
                <a:gd name="connsiteY6" fmla="*/ 143958 h 1794144"/>
                <a:gd name="connsiteX0" fmla="*/ 134045 w 1397677"/>
                <a:gd name="connsiteY0" fmla="*/ 1796475 h 1796475"/>
                <a:gd name="connsiteX1" fmla="*/ 750 w 1397677"/>
                <a:gd name="connsiteY1" fmla="*/ 1529886 h 1796475"/>
                <a:gd name="connsiteX2" fmla="*/ 192695 w 1397677"/>
                <a:gd name="connsiteY2" fmla="*/ 927395 h 1796475"/>
                <a:gd name="connsiteX3" fmla="*/ 619238 w 1397677"/>
                <a:gd name="connsiteY3" fmla="*/ 351563 h 1796475"/>
                <a:gd name="connsiteX4" fmla="*/ 1152415 w 1397677"/>
                <a:gd name="connsiteY4" fmla="*/ 2331 h 1796475"/>
                <a:gd name="connsiteX5" fmla="*/ 1341693 w 1397677"/>
                <a:gd name="connsiteY5" fmla="*/ 84974 h 1796475"/>
                <a:gd name="connsiteX6" fmla="*/ 1397677 w 1397677"/>
                <a:gd name="connsiteY6" fmla="*/ 146289 h 1796475"/>
                <a:gd name="connsiteX0" fmla="*/ 134045 w 1397677"/>
                <a:gd name="connsiteY0" fmla="*/ 1796475 h 1796475"/>
                <a:gd name="connsiteX1" fmla="*/ 750 w 1397677"/>
                <a:gd name="connsiteY1" fmla="*/ 1529886 h 1796475"/>
                <a:gd name="connsiteX2" fmla="*/ 192695 w 1397677"/>
                <a:gd name="connsiteY2" fmla="*/ 927395 h 1796475"/>
                <a:gd name="connsiteX3" fmla="*/ 619238 w 1397677"/>
                <a:gd name="connsiteY3" fmla="*/ 351563 h 1796475"/>
                <a:gd name="connsiteX4" fmla="*/ 1152415 w 1397677"/>
                <a:gd name="connsiteY4" fmla="*/ 2331 h 1796475"/>
                <a:gd name="connsiteX5" fmla="*/ 1341693 w 1397677"/>
                <a:gd name="connsiteY5" fmla="*/ 84974 h 1796475"/>
                <a:gd name="connsiteX6" fmla="*/ 1397677 w 1397677"/>
                <a:gd name="connsiteY6" fmla="*/ 146289 h 1796475"/>
                <a:gd name="connsiteX0" fmla="*/ 134045 w 1397677"/>
                <a:gd name="connsiteY0" fmla="*/ 1751577 h 1751577"/>
                <a:gd name="connsiteX1" fmla="*/ 750 w 1397677"/>
                <a:gd name="connsiteY1" fmla="*/ 1484988 h 1751577"/>
                <a:gd name="connsiteX2" fmla="*/ 192695 w 1397677"/>
                <a:gd name="connsiteY2" fmla="*/ 882497 h 1751577"/>
                <a:gd name="connsiteX3" fmla="*/ 619238 w 1397677"/>
                <a:gd name="connsiteY3" fmla="*/ 306665 h 1751577"/>
                <a:gd name="connsiteX4" fmla="*/ 1051112 w 1397677"/>
                <a:gd name="connsiteY4" fmla="*/ 2753 h 1751577"/>
                <a:gd name="connsiteX5" fmla="*/ 1341693 w 1397677"/>
                <a:gd name="connsiteY5" fmla="*/ 40076 h 1751577"/>
                <a:gd name="connsiteX6" fmla="*/ 1397677 w 1397677"/>
                <a:gd name="connsiteY6" fmla="*/ 101391 h 1751577"/>
                <a:gd name="connsiteX0" fmla="*/ 134045 w 1397677"/>
                <a:gd name="connsiteY0" fmla="*/ 1753394 h 1753394"/>
                <a:gd name="connsiteX1" fmla="*/ 750 w 1397677"/>
                <a:gd name="connsiteY1" fmla="*/ 1486805 h 1753394"/>
                <a:gd name="connsiteX2" fmla="*/ 192695 w 1397677"/>
                <a:gd name="connsiteY2" fmla="*/ 884314 h 1753394"/>
                <a:gd name="connsiteX3" fmla="*/ 619238 w 1397677"/>
                <a:gd name="connsiteY3" fmla="*/ 308482 h 1753394"/>
                <a:gd name="connsiteX4" fmla="*/ 1051112 w 1397677"/>
                <a:gd name="connsiteY4" fmla="*/ 4570 h 1753394"/>
                <a:gd name="connsiteX5" fmla="*/ 1341693 w 1397677"/>
                <a:gd name="connsiteY5" fmla="*/ 41893 h 1753394"/>
                <a:gd name="connsiteX6" fmla="*/ 1397677 w 1397677"/>
                <a:gd name="connsiteY6" fmla="*/ 103208 h 1753394"/>
                <a:gd name="connsiteX0" fmla="*/ 134045 w 1397677"/>
                <a:gd name="connsiteY0" fmla="*/ 1768095 h 1768095"/>
                <a:gd name="connsiteX1" fmla="*/ 750 w 1397677"/>
                <a:gd name="connsiteY1" fmla="*/ 1501506 h 1768095"/>
                <a:gd name="connsiteX2" fmla="*/ 192695 w 1397677"/>
                <a:gd name="connsiteY2" fmla="*/ 899015 h 1768095"/>
                <a:gd name="connsiteX3" fmla="*/ 619238 w 1397677"/>
                <a:gd name="connsiteY3" fmla="*/ 323183 h 1768095"/>
                <a:gd name="connsiteX4" fmla="*/ 1051112 w 1397677"/>
                <a:gd name="connsiteY4" fmla="*/ 19271 h 1768095"/>
                <a:gd name="connsiteX5" fmla="*/ 1272380 w 1397677"/>
                <a:gd name="connsiteY5" fmla="*/ 40598 h 1768095"/>
                <a:gd name="connsiteX6" fmla="*/ 1397677 w 1397677"/>
                <a:gd name="connsiteY6" fmla="*/ 117909 h 1768095"/>
                <a:gd name="connsiteX0" fmla="*/ 134045 w 1397677"/>
                <a:gd name="connsiteY0" fmla="*/ 1733113 h 1733113"/>
                <a:gd name="connsiteX1" fmla="*/ 750 w 1397677"/>
                <a:gd name="connsiteY1" fmla="*/ 1466524 h 1733113"/>
                <a:gd name="connsiteX2" fmla="*/ 192695 w 1397677"/>
                <a:gd name="connsiteY2" fmla="*/ 864033 h 1733113"/>
                <a:gd name="connsiteX3" fmla="*/ 619238 w 1397677"/>
                <a:gd name="connsiteY3" fmla="*/ 288201 h 1733113"/>
                <a:gd name="connsiteX4" fmla="*/ 944476 w 1397677"/>
                <a:gd name="connsiteY4" fmla="*/ 37607 h 1733113"/>
                <a:gd name="connsiteX5" fmla="*/ 1272380 w 1397677"/>
                <a:gd name="connsiteY5" fmla="*/ 5616 h 1733113"/>
                <a:gd name="connsiteX6" fmla="*/ 1397677 w 1397677"/>
                <a:gd name="connsiteY6" fmla="*/ 82927 h 1733113"/>
                <a:gd name="connsiteX0" fmla="*/ 134045 w 1397677"/>
                <a:gd name="connsiteY0" fmla="*/ 1735107 h 1735107"/>
                <a:gd name="connsiteX1" fmla="*/ 750 w 1397677"/>
                <a:gd name="connsiteY1" fmla="*/ 1468518 h 1735107"/>
                <a:gd name="connsiteX2" fmla="*/ 192695 w 1397677"/>
                <a:gd name="connsiteY2" fmla="*/ 866027 h 1735107"/>
                <a:gd name="connsiteX3" fmla="*/ 619238 w 1397677"/>
                <a:gd name="connsiteY3" fmla="*/ 290195 h 1735107"/>
                <a:gd name="connsiteX4" fmla="*/ 944476 w 1397677"/>
                <a:gd name="connsiteY4" fmla="*/ 39601 h 1735107"/>
                <a:gd name="connsiteX5" fmla="*/ 1189737 w 1397677"/>
                <a:gd name="connsiteY5" fmla="*/ 4944 h 1735107"/>
                <a:gd name="connsiteX6" fmla="*/ 1397677 w 1397677"/>
                <a:gd name="connsiteY6" fmla="*/ 84921 h 1735107"/>
                <a:gd name="connsiteX0" fmla="*/ 134045 w 1397677"/>
                <a:gd name="connsiteY0" fmla="*/ 1704846 h 1704846"/>
                <a:gd name="connsiteX1" fmla="*/ 750 w 1397677"/>
                <a:gd name="connsiteY1" fmla="*/ 1438257 h 1704846"/>
                <a:gd name="connsiteX2" fmla="*/ 192695 w 1397677"/>
                <a:gd name="connsiteY2" fmla="*/ 835766 h 1704846"/>
                <a:gd name="connsiteX3" fmla="*/ 619238 w 1397677"/>
                <a:gd name="connsiteY3" fmla="*/ 259934 h 1704846"/>
                <a:gd name="connsiteX4" fmla="*/ 944476 w 1397677"/>
                <a:gd name="connsiteY4" fmla="*/ 9340 h 1704846"/>
                <a:gd name="connsiteX5" fmla="*/ 1397677 w 1397677"/>
                <a:gd name="connsiteY5" fmla="*/ 54660 h 1704846"/>
                <a:gd name="connsiteX0" fmla="*/ 134045 w 1261717"/>
                <a:gd name="connsiteY0" fmla="*/ 1705284 h 1705284"/>
                <a:gd name="connsiteX1" fmla="*/ 750 w 1261717"/>
                <a:gd name="connsiteY1" fmla="*/ 1438695 h 1705284"/>
                <a:gd name="connsiteX2" fmla="*/ 192695 w 1261717"/>
                <a:gd name="connsiteY2" fmla="*/ 836204 h 1705284"/>
                <a:gd name="connsiteX3" fmla="*/ 619238 w 1261717"/>
                <a:gd name="connsiteY3" fmla="*/ 260372 h 1705284"/>
                <a:gd name="connsiteX4" fmla="*/ 944476 w 1261717"/>
                <a:gd name="connsiteY4" fmla="*/ 9778 h 1705284"/>
                <a:gd name="connsiteX5" fmla="*/ 1261717 w 1261717"/>
                <a:gd name="connsiteY5" fmla="*/ 52432 h 1705284"/>
                <a:gd name="connsiteX0" fmla="*/ 134045 w 1261717"/>
                <a:gd name="connsiteY0" fmla="*/ 1712027 h 1712027"/>
                <a:gd name="connsiteX1" fmla="*/ 750 w 1261717"/>
                <a:gd name="connsiteY1" fmla="*/ 1445438 h 1712027"/>
                <a:gd name="connsiteX2" fmla="*/ 192695 w 1261717"/>
                <a:gd name="connsiteY2" fmla="*/ 842947 h 1712027"/>
                <a:gd name="connsiteX3" fmla="*/ 619238 w 1261717"/>
                <a:gd name="connsiteY3" fmla="*/ 267115 h 1712027"/>
                <a:gd name="connsiteX4" fmla="*/ 944476 w 1261717"/>
                <a:gd name="connsiteY4" fmla="*/ 16521 h 1712027"/>
                <a:gd name="connsiteX5" fmla="*/ 1261717 w 1261717"/>
                <a:gd name="connsiteY5" fmla="*/ 59175 h 1712027"/>
                <a:gd name="connsiteX0" fmla="*/ 134045 w 1261717"/>
                <a:gd name="connsiteY0" fmla="*/ 1702606 h 1702606"/>
                <a:gd name="connsiteX1" fmla="*/ 750 w 1261717"/>
                <a:gd name="connsiteY1" fmla="*/ 1436017 h 1702606"/>
                <a:gd name="connsiteX2" fmla="*/ 192695 w 1261717"/>
                <a:gd name="connsiteY2" fmla="*/ 833526 h 1702606"/>
                <a:gd name="connsiteX3" fmla="*/ 619238 w 1261717"/>
                <a:gd name="connsiteY3" fmla="*/ 257694 h 1702606"/>
                <a:gd name="connsiteX4" fmla="*/ 944476 w 1261717"/>
                <a:gd name="connsiteY4" fmla="*/ 20430 h 1702606"/>
                <a:gd name="connsiteX5" fmla="*/ 1261717 w 1261717"/>
                <a:gd name="connsiteY5" fmla="*/ 49754 h 1702606"/>
                <a:gd name="connsiteX0" fmla="*/ 134045 w 1261717"/>
                <a:gd name="connsiteY0" fmla="*/ 1702606 h 1702606"/>
                <a:gd name="connsiteX1" fmla="*/ 750 w 1261717"/>
                <a:gd name="connsiteY1" fmla="*/ 1436017 h 1702606"/>
                <a:gd name="connsiteX2" fmla="*/ 192695 w 1261717"/>
                <a:gd name="connsiteY2" fmla="*/ 833526 h 1702606"/>
                <a:gd name="connsiteX3" fmla="*/ 944476 w 1261717"/>
                <a:gd name="connsiteY3" fmla="*/ 20430 h 1702606"/>
                <a:gd name="connsiteX4" fmla="*/ 1261717 w 1261717"/>
                <a:gd name="connsiteY4" fmla="*/ 49754 h 1702606"/>
                <a:gd name="connsiteX0" fmla="*/ 134045 w 1261717"/>
                <a:gd name="connsiteY0" fmla="*/ 1652852 h 1652852"/>
                <a:gd name="connsiteX1" fmla="*/ 750 w 1261717"/>
                <a:gd name="connsiteY1" fmla="*/ 1386263 h 1652852"/>
                <a:gd name="connsiteX2" fmla="*/ 192695 w 1261717"/>
                <a:gd name="connsiteY2" fmla="*/ 783772 h 1652852"/>
                <a:gd name="connsiteX3" fmla="*/ 1261717 w 1261717"/>
                <a:gd name="connsiteY3" fmla="*/ 0 h 1652852"/>
                <a:gd name="connsiteX0" fmla="*/ 199520 w 1327192"/>
                <a:gd name="connsiteY0" fmla="*/ 1652852 h 1652852"/>
                <a:gd name="connsiteX1" fmla="*/ 66225 w 1327192"/>
                <a:gd name="connsiteY1" fmla="*/ 1386263 h 1652852"/>
                <a:gd name="connsiteX2" fmla="*/ 1327192 w 1327192"/>
                <a:gd name="connsiteY2" fmla="*/ 0 h 1652852"/>
                <a:gd name="connsiteX0" fmla="*/ 208984 w 208984"/>
                <a:gd name="connsiteY0" fmla="*/ 491709 h 491709"/>
                <a:gd name="connsiteX1" fmla="*/ 75689 w 208984"/>
                <a:gd name="connsiteY1" fmla="*/ 225120 h 491709"/>
                <a:gd name="connsiteX2" fmla="*/ 139228 w 208984"/>
                <a:gd name="connsiteY2" fmla="*/ 0 h 491709"/>
                <a:gd name="connsiteX0" fmla="*/ 136641 w 136641"/>
                <a:gd name="connsiteY0" fmla="*/ 491709 h 491709"/>
                <a:gd name="connsiteX1" fmla="*/ 3346 w 136641"/>
                <a:gd name="connsiteY1" fmla="*/ 225120 h 491709"/>
                <a:gd name="connsiteX2" fmla="*/ 66885 w 136641"/>
                <a:gd name="connsiteY2" fmla="*/ 0 h 491709"/>
                <a:gd name="connsiteX0" fmla="*/ 143314 w 143314"/>
                <a:gd name="connsiteY0" fmla="*/ 491709 h 491709"/>
                <a:gd name="connsiteX1" fmla="*/ 2762 w 143314"/>
                <a:gd name="connsiteY1" fmla="*/ 355749 h 491709"/>
                <a:gd name="connsiteX2" fmla="*/ 73558 w 143314"/>
                <a:gd name="connsiteY2" fmla="*/ 0 h 491709"/>
                <a:gd name="connsiteX0" fmla="*/ 2762 w 73558"/>
                <a:gd name="connsiteY0" fmla="*/ 355749 h 355749"/>
                <a:gd name="connsiteX1" fmla="*/ 73558 w 73558"/>
                <a:gd name="connsiteY1" fmla="*/ 0 h 355749"/>
                <a:gd name="connsiteX0" fmla="*/ 0 w 70796"/>
                <a:gd name="connsiteY0" fmla="*/ 355749 h 355749"/>
                <a:gd name="connsiteX1" fmla="*/ 70796 w 70796"/>
                <a:gd name="connsiteY1" fmla="*/ 0 h 355749"/>
                <a:gd name="connsiteX0" fmla="*/ 0 w 155463"/>
                <a:gd name="connsiteY0" fmla="*/ 404130 h 404130"/>
                <a:gd name="connsiteX1" fmla="*/ 155463 w 155463"/>
                <a:gd name="connsiteY1" fmla="*/ 0 h 404130"/>
                <a:gd name="connsiteX0" fmla="*/ 0 w 155463"/>
                <a:gd name="connsiteY0" fmla="*/ 404130 h 404130"/>
                <a:gd name="connsiteX1" fmla="*/ 155463 w 155463"/>
                <a:gd name="connsiteY1" fmla="*/ 0 h 404130"/>
                <a:gd name="connsiteX0" fmla="*/ 0 w 157882"/>
                <a:gd name="connsiteY0" fmla="*/ 418645 h 418645"/>
                <a:gd name="connsiteX1" fmla="*/ 157882 w 157882"/>
                <a:gd name="connsiteY1" fmla="*/ 0 h 418645"/>
                <a:gd name="connsiteX0" fmla="*/ 0 w 157882"/>
                <a:gd name="connsiteY0" fmla="*/ 418645 h 418645"/>
                <a:gd name="connsiteX1" fmla="*/ 157882 w 157882"/>
                <a:gd name="connsiteY1" fmla="*/ 0 h 41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7882" h="418645">
                  <a:moveTo>
                    <a:pt x="0" y="418645"/>
                  </a:moveTo>
                  <a:cubicBezTo>
                    <a:pt x="41594" y="239932"/>
                    <a:pt x="83867" y="146081"/>
                    <a:pt x="157882" y="0"/>
                  </a:cubicBezTo>
                </a:path>
              </a:pathLst>
            </a:custGeom>
            <a:noFill/>
            <a:ln w="31750" cmpd="tri">
              <a:solidFill>
                <a:srgbClr val="FF0000"/>
              </a:solidFill>
              <a:tailEnd type="stealth" w="med" len="lg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 rot="1844587">
              <a:off x="3042455" y="1993476"/>
              <a:ext cx="157882" cy="418645"/>
            </a:xfrm>
            <a:custGeom>
              <a:avLst/>
              <a:gdLst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4285 w 1427230"/>
                <a:gd name="connsiteY0" fmla="*/ 1778148 h 1778148"/>
                <a:gd name="connsiteX1" fmla="*/ 979 w 1427230"/>
                <a:gd name="connsiteY1" fmla="*/ 1626193 h 1778148"/>
                <a:gd name="connsiteX2" fmla="*/ 155601 w 1427230"/>
                <a:gd name="connsiteY2" fmla="*/ 1010372 h 1778148"/>
                <a:gd name="connsiteX3" fmla="*/ 563482 w 1427230"/>
                <a:gd name="connsiteY3" fmla="*/ 397218 h 1778148"/>
                <a:gd name="connsiteX4" fmla="*/ 1181968 w 1427230"/>
                <a:gd name="connsiteY4" fmla="*/ 0 h 1778148"/>
                <a:gd name="connsiteX5" fmla="*/ 1371246 w 1427230"/>
                <a:gd name="connsiteY5" fmla="*/ 82643 h 1778148"/>
                <a:gd name="connsiteX6" fmla="*/ 1427230 w 1427230"/>
                <a:gd name="connsiteY6" fmla="*/ 143958 h 1778148"/>
                <a:gd name="connsiteX0" fmla="*/ 94677 w 1427622"/>
                <a:gd name="connsiteY0" fmla="*/ 1778148 h 1778148"/>
                <a:gd name="connsiteX1" fmla="*/ 1371 w 1427622"/>
                <a:gd name="connsiteY1" fmla="*/ 1626193 h 1778148"/>
                <a:gd name="connsiteX2" fmla="*/ 155993 w 1427622"/>
                <a:gd name="connsiteY2" fmla="*/ 1010372 h 1778148"/>
                <a:gd name="connsiteX3" fmla="*/ 563874 w 1427622"/>
                <a:gd name="connsiteY3" fmla="*/ 397218 h 1778148"/>
                <a:gd name="connsiteX4" fmla="*/ 1182360 w 1427622"/>
                <a:gd name="connsiteY4" fmla="*/ 0 h 1778148"/>
                <a:gd name="connsiteX5" fmla="*/ 1371638 w 1427622"/>
                <a:gd name="connsiteY5" fmla="*/ 82643 h 1778148"/>
                <a:gd name="connsiteX6" fmla="*/ 1427622 w 1427622"/>
                <a:gd name="connsiteY6" fmla="*/ 143958 h 1778148"/>
                <a:gd name="connsiteX0" fmla="*/ 162641 w 1426273"/>
                <a:gd name="connsiteY0" fmla="*/ 1794144 h 1794144"/>
                <a:gd name="connsiteX1" fmla="*/ 22 w 1426273"/>
                <a:gd name="connsiteY1" fmla="*/ 1626193 h 1794144"/>
                <a:gd name="connsiteX2" fmla="*/ 154644 w 1426273"/>
                <a:gd name="connsiteY2" fmla="*/ 1010372 h 1794144"/>
                <a:gd name="connsiteX3" fmla="*/ 562525 w 1426273"/>
                <a:gd name="connsiteY3" fmla="*/ 397218 h 1794144"/>
                <a:gd name="connsiteX4" fmla="*/ 1181011 w 1426273"/>
                <a:gd name="connsiteY4" fmla="*/ 0 h 1794144"/>
                <a:gd name="connsiteX5" fmla="*/ 1370289 w 1426273"/>
                <a:gd name="connsiteY5" fmla="*/ 82643 h 1794144"/>
                <a:gd name="connsiteX6" fmla="*/ 1426273 w 1426273"/>
                <a:gd name="connsiteY6" fmla="*/ 143958 h 1794144"/>
                <a:gd name="connsiteX0" fmla="*/ 133330 w 1396962"/>
                <a:gd name="connsiteY0" fmla="*/ 1794144 h 1794144"/>
                <a:gd name="connsiteX1" fmla="*/ 35 w 1396962"/>
                <a:gd name="connsiteY1" fmla="*/ 1527555 h 1794144"/>
                <a:gd name="connsiteX2" fmla="*/ 125333 w 1396962"/>
                <a:gd name="connsiteY2" fmla="*/ 1010372 h 1794144"/>
                <a:gd name="connsiteX3" fmla="*/ 533214 w 1396962"/>
                <a:gd name="connsiteY3" fmla="*/ 397218 h 1794144"/>
                <a:gd name="connsiteX4" fmla="*/ 1151700 w 1396962"/>
                <a:gd name="connsiteY4" fmla="*/ 0 h 1794144"/>
                <a:gd name="connsiteX5" fmla="*/ 1340978 w 1396962"/>
                <a:gd name="connsiteY5" fmla="*/ 82643 h 1794144"/>
                <a:gd name="connsiteX6" fmla="*/ 1396962 w 1396962"/>
                <a:gd name="connsiteY6" fmla="*/ 143958 h 1794144"/>
                <a:gd name="connsiteX0" fmla="*/ 134045 w 1397677"/>
                <a:gd name="connsiteY0" fmla="*/ 1794144 h 1794144"/>
                <a:gd name="connsiteX1" fmla="*/ 750 w 1397677"/>
                <a:gd name="connsiteY1" fmla="*/ 1527555 h 1794144"/>
                <a:gd name="connsiteX2" fmla="*/ 192695 w 1397677"/>
                <a:gd name="connsiteY2" fmla="*/ 925064 h 1794144"/>
                <a:gd name="connsiteX3" fmla="*/ 533929 w 1397677"/>
                <a:gd name="connsiteY3" fmla="*/ 397218 h 1794144"/>
                <a:gd name="connsiteX4" fmla="*/ 1152415 w 1397677"/>
                <a:gd name="connsiteY4" fmla="*/ 0 h 1794144"/>
                <a:gd name="connsiteX5" fmla="*/ 1341693 w 1397677"/>
                <a:gd name="connsiteY5" fmla="*/ 82643 h 1794144"/>
                <a:gd name="connsiteX6" fmla="*/ 1397677 w 1397677"/>
                <a:gd name="connsiteY6" fmla="*/ 143958 h 1794144"/>
                <a:gd name="connsiteX0" fmla="*/ 134045 w 1397677"/>
                <a:gd name="connsiteY0" fmla="*/ 1794144 h 1794144"/>
                <a:gd name="connsiteX1" fmla="*/ 750 w 1397677"/>
                <a:gd name="connsiteY1" fmla="*/ 1527555 h 1794144"/>
                <a:gd name="connsiteX2" fmla="*/ 192695 w 1397677"/>
                <a:gd name="connsiteY2" fmla="*/ 925064 h 1794144"/>
                <a:gd name="connsiteX3" fmla="*/ 619238 w 1397677"/>
                <a:gd name="connsiteY3" fmla="*/ 349232 h 1794144"/>
                <a:gd name="connsiteX4" fmla="*/ 1152415 w 1397677"/>
                <a:gd name="connsiteY4" fmla="*/ 0 h 1794144"/>
                <a:gd name="connsiteX5" fmla="*/ 1341693 w 1397677"/>
                <a:gd name="connsiteY5" fmla="*/ 82643 h 1794144"/>
                <a:gd name="connsiteX6" fmla="*/ 1397677 w 1397677"/>
                <a:gd name="connsiteY6" fmla="*/ 143958 h 1794144"/>
                <a:gd name="connsiteX0" fmla="*/ 134045 w 1397677"/>
                <a:gd name="connsiteY0" fmla="*/ 1796475 h 1796475"/>
                <a:gd name="connsiteX1" fmla="*/ 750 w 1397677"/>
                <a:gd name="connsiteY1" fmla="*/ 1529886 h 1796475"/>
                <a:gd name="connsiteX2" fmla="*/ 192695 w 1397677"/>
                <a:gd name="connsiteY2" fmla="*/ 927395 h 1796475"/>
                <a:gd name="connsiteX3" fmla="*/ 619238 w 1397677"/>
                <a:gd name="connsiteY3" fmla="*/ 351563 h 1796475"/>
                <a:gd name="connsiteX4" fmla="*/ 1152415 w 1397677"/>
                <a:gd name="connsiteY4" fmla="*/ 2331 h 1796475"/>
                <a:gd name="connsiteX5" fmla="*/ 1341693 w 1397677"/>
                <a:gd name="connsiteY5" fmla="*/ 84974 h 1796475"/>
                <a:gd name="connsiteX6" fmla="*/ 1397677 w 1397677"/>
                <a:gd name="connsiteY6" fmla="*/ 146289 h 1796475"/>
                <a:gd name="connsiteX0" fmla="*/ 134045 w 1397677"/>
                <a:gd name="connsiteY0" fmla="*/ 1796475 h 1796475"/>
                <a:gd name="connsiteX1" fmla="*/ 750 w 1397677"/>
                <a:gd name="connsiteY1" fmla="*/ 1529886 h 1796475"/>
                <a:gd name="connsiteX2" fmla="*/ 192695 w 1397677"/>
                <a:gd name="connsiteY2" fmla="*/ 927395 h 1796475"/>
                <a:gd name="connsiteX3" fmla="*/ 619238 w 1397677"/>
                <a:gd name="connsiteY3" fmla="*/ 351563 h 1796475"/>
                <a:gd name="connsiteX4" fmla="*/ 1152415 w 1397677"/>
                <a:gd name="connsiteY4" fmla="*/ 2331 h 1796475"/>
                <a:gd name="connsiteX5" fmla="*/ 1341693 w 1397677"/>
                <a:gd name="connsiteY5" fmla="*/ 84974 h 1796475"/>
                <a:gd name="connsiteX6" fmla="*/ 1397677 w 1397677"/>
                <a:gd name="connsiteY6" fmla="*/ 146289 h 1796475"/>
                <a:gd name="connsiteX0" fmla="*/ 134045 w 1397677"/>
                <a:gd name="connsiteY0" fmla="*/ 1751577 h 1751577"/>
                <a:gd name="connsiteX1" fmla="*/ 750 w 1397677"/>
                <a:gd name="connsiteY1" fmla="*/ 1484988 h 1751577"/>
                <a:gd name="connsiteX2" fmla="*/ 192695 w 1397677"/>
                <a:gd name="connsiteY2" fmla="*/ 882497 h 1751577"/>
                <a:gd name="connsiteX3" fmla="*/ 619238 w 1397677"/>
                <a:gd name="connsiteY3" fmla="*/ 306665 h 1751577"/>
                <a:gd name="connsiteX4" fmla="*/ 1051112 w 1397677"/>
                <a:gd name="connsiteY4" fmla="*/ 2753 h 1751577"/>
                <a:gd name="connsiteX5" fmla="*/ 1341693 w 1397677"/>
                <a:gd name="connsiteY5" fmla="*/ 40076 h 1751577"/>
                <a:gd name="connsiteX6" fmla="*/ 1397677 w 1397677"/>
                <a:gd name="connsiteY6" fmla="*/ 101391 h 1751577"/>
                <a:gd name="connsiteX0" fmla="*/ 134045 w 1397677"/>
                <a:gd name="connsiteY0" fmla="*/ 1753394 h 1753394"/>
                <a:gd name="connsiteX1" fmla="*/ 750 w 1397677"/>
                <a:gd name="connsiteY1" fmla="*/ 1486805 h 1753394"/>
                <a:gd name="connsiteX2" fmla="*/ 192695 w 1397677"/>
                <a:gd name="connsiteY2" fmla="*/ 884314 h 1753394"/>
                <a:gd name="connsiteX3" fmla="*/ 619238 w 1397677"/>
                <a:gd name="connsiteY3" fmla="*/ 308482 h 1753394"/>
                <a:gd name="connsiteX4" fmla="*/ 1051112 w 1397677"/>
                <a:gd name="connsiteY4" fmla="*/ 4570 h 1753394"/>
                <a:gd name="connsiteX5" fmla="*/ 1341693 w 1397677"/>
                <a:gd name="connsiteY5" fmla="*/ 41893 h 1753394"/>
                <a:gd name="connsiteX6" fmla="*/ 1397677 w 1397677"/>
                <a:gd name="connsiteY6" fmla="*/ 103208 h 1753394"/>
                <a:gd name="connsiteX0" fmla="*/ 134045 w 1397677"/>
                <a:gd name="connsiteY0" fmla="*/ 1768095 h 1768095"/>
                <a:gd name="connsiteX1" fmla="*/ 750 w 1397677"/>
                <a:gd name="connsiteY1" fmla="*/ 1501506 h 1768095"/>
                <a:gd name="connsiteX2" fmla="*/ 192695 w 1397677"/>
                <a:gd name="connsiteY2" fmla="*/ 899015 h 1768095"/>
                <a:gd name="connsiteX3" fmla="*/ 619238 w 1397677"/>
                <a:gd name="connsiteY3" fmla="*/ 323183 h 1768095"/>
                <a:gd name="connsiteX4" fmla="*/ 1051112 w 1397677"/>
                <a:gd name="connsiteY4" fmla="*/ 19271 h 1768095"/>
                <a:gd name="connsiteX5" fmla="*/ 1272380 w 1397677"/>
                <a:gd name="connsiteY5" fmla="*/ 40598 h 1768095"/>
                <a:gd name="connsiteX6" fmla="*/ 1397677 w 1397677"/>
                <a:gd name="connsiteY6" fmla="*/ 117909 h 1768095"/>
                <a:gd name="connsiteX0" fmla="*/ 134045 w 1397677"/>
                <a:gd name="connsiteY0" fmla="*/ 1733113 h 1733113"/>
                <a:gd name="connsiteX1" fmla="*/ 750 w 1397677"/>
                <a:gd name="connsiteY1" fmla="*/ 1466524 h 1733113"/>
                <a:gd name="connsiteX2" fmla="*/ 192695 w 1397677"/>
                <a:gd name="connsiteY2" fmla="*/ 864033 h 1733113"/>
                <a:gd name="connsiteX3" fmla="*/ 619238 w 1397677"/>
                <a:gd name="connsiteY3" fmla="*/ 288201 h 1733113"/>
                <a:gd name="connsiteX4" fmla="*/ 944476 w 1397677"/>
                <a:gd name="connsiteY4" fmla="*/ 37607 h 1733113"/>
                <a:gd name="connsiteX5" fmla="*/ 1272380 w 1397677"/>
                <a:gd name="connsiteY5" fmla="*/ 5616 h 1733113"/>
                <a:gd name="connsiteX6" fmla="*/ 1397677 w 1397677"/>
                <a:gd name="connsiteY6" fmla="*/ 82927 h 1733113"/>
                <a:gd name="connsiteX0" fmla="*/ 134045 w 1397677"/>
                <a:gd name="connsiteY0" fmla="*/ 1735107 h 1735107"/>
                <a:gd name="connsiteX1" fmla="*/ 750 w 1397677"/>
                <a:gd name="connsiteY1" fmla="*/ 1468518 h 1735107"/>
                <a:gd name="connsiteX2" fmla="*/ 192695 w 1397677"/>
                <a:gd name="connsiteY2" fmla="*/ 866027 h 1735107"/>
                <a:gd name="connsiteX3" fmla="*/ 619238 w 1397677"/>
                <a:gd name="connsiteY3" fmla="*/ 290195 h 1735107"/>
                <a:gd name="connsiteX4" fmla="*/ 944476 w 1397677"/>
                <a:gd name="connsiteY4" fmla="*/ 39601 h 1735107"/>
                <a:gd name="connsiteX5" fmla="*/ 1189737 w 1397677"/>
                <a:gd name="connsiteY5" fmla="*/ 4944 h 1735107"/>
                <a:gd name="connsiteX6" fmla="*/ 1397677 w 1397677"/>
                <a:gd name="connsiteY6" fmla="*/ 84921 h 1735107"/>
                <a:gd name="connsiteX0" fmla="*/ 134045 w 1397677"/>
                <a:gd name="connsiteY0" fmla="*/ 1704846 h 1704846"/>
                <a:gd name="connsiteX1" fmla="*/ 750 w 1397677"/>
                <a:gd name="connsiteY1" fmla="*/ 1438257 h 1704846"/>
                <a:gd name="connsiteX2" fmla="*/ 192695 w 1397677"/>
                <a:gd name="connsiteY2" fmla="*/ 835766 h 1704846"/>
                <a:gd name="connsiteX3" fmla="*/ 619238 w 1397677"/>
                <a:gd name="connsiteY3" fmla="*/ 259934 h 1704846"/>
                <a:gd name="connsiteX4" fmla="*/ 944476 w 1397677"/>
                <a:gd name="connsiteY4" fmla="*/ 9340 h 1704846"/>
                <a:gd name="connsiteX5" fmla="*/ 1397677 w 1397677"/>
                <a:gd name="connsiteY5" fmla="*/ 54660 h 1704846"/>
                <a:gd name="connsiteX0" fmla="*/ 134045 w 1261717"/>
                <a:gd name="connsiteY0" fmla="*/ 1705284 h 1705284"/>
                <a:gd name="connsiteX1" fmla="*/ 750 w 1261717"/>
                <a:gd name="connsiteY1" fmla="*/ 1438695 h 1705284"/>
                <a:gd name="connsiteX2" fmla="*/ 192695 w 1261717"/>
                <a:gd name="connsiteY2" fmla="*/ 836204 h 1705284"/>
                <a:gd name="connsiteX3" fmla="*/ 619238 w 1261717"/>
                <a:gd name="connsiteY3" fmla="*/ 260372 h 1705284"/>
                <a:gd name="connsiteX4" fmla="*/ 944476 w 1261717"/>
                <a:gd name="connsiteY4" fmla="*/ 9778 h 1705284"/>
                <a:gd name="connsiteX5" fmla="*/ 1261717 w 1261717"/>
                <a:gd name="connsiteY5" fmla="*/ 52432 h 1705284"/>
                <a:gd name="connsiteX0" fmla="*/ 134045 w 1261717"/>
                <a:gd name="connsiteY0" fmla="*/ 1712027 h 1712027"/>
                <a:gd name="connsiteX1" fmla="*/ 750 w 1261717"/>
                <a:gd name="connsiteY1" fmla="*/ 1445438 h 1712027"/>
                <a:gd name="connsiteX2" fmla="*/ 192695 w 1261717"/>
                <a:gd name="connsiteY2" fmla="*/ 842947 h 1712027"/>
                <a:gd name="connsiteX3" fmla="*/ 619238 w 1261717"/>
                <a:gd name="connsiteY3" fmla="*/ 267115 h 1712027"/>
                <a:gd name="connsiteX4" fmla="*/ 944476 w 1261717"/>
                <a:gd name="connsiteY4" fmla="*/ 16521 h 1712027"/>
                <a:gd name="connsiteX5" fmla="*/ 1261717 w 1261717"/>
                <a:gd name="connsiteY5" fmla="*/ 59175 h 1712027"/>
                <a:gd name="connsiteX0" fmla="*/ 134045 w 1261717"/>
                <a:gd name="connsiteY0" fmla="*/ 1702606 h 1702606"/>
                <a:gd name="connsiteX1" fmla="*/ 750 w 1261717"/>
                <a:gd name="connsiteY1" fmla="*/ 1436017 h 1702606"/>
                <a:gd name="connsiteX2" fmla="*/ 192695 w 1261717"/>
                <a:gd name="connsiteY2" fmla="*/ 833526 h 1702606"/>
                <a:gd name="connsiteX3" fmla="*/ 619238 w 1261717"/>
                <a:gd name="connsiteY3" fmla="*/ 257694 h 1702606"/>
                <a:gd name="connsiteX4" fmla="*/ 944476 w 1261717"/>
                <a:gd name="connsiteY4" fmla="*/ 20430 h 1702606"/>
                <a:gd name="connsiteX5" fmla="*/ 1261717 w 1261717"/>
                <a:gd name="connsiteY5" fmla="*/ 49754 h 1702606"/>
                <a:gd name="connsiteX0" fmla="*/ 134045 w 1261717"/>
                <a:gd name="connsiteY0" fmla="*/ 1702606 h 1702606"/>
                <a:gd name="connsiteX1" fmla="*/ 750 w 1261717"/>
                <a:gd name="connsiteY1" fmla="*/ 1436017 h 1702606"/>
                <a:gd name="connsiteX2" fmla="*/ 192695 w 1261717"/>
                <a:gd name="connsiteY2" fmla="*/ 833526 h 1702606"/>
                <a:gd name="connsiteX3" fmla="*/ 944476 w 1261717"/>
                <a:gd name="connsiteY3" fmla="*/ 20430 h 1702606"/>
                <a:gd name="connsiteX4" fmla="*/ 1261717 w 1261717"/>
                <a:gd name="connsiteY4" fmla="*/ 49754 h 1702606"/>
                <a:gd name="connsiteX0" fmla="*/ 134045 w 1261717"/>
                <a:gd name="connsiteY0" fmla="*/ 1652852 h 1652852"/>
                <a:gd name="connsiteX1" fmla="*/ 750 w 1261717"/>
                <a:gd name="connsiteY1" fmla="*/ 1386263 h 1652852"/>
                <a:gd name="connsiteX2" fmla="*/ 192695 w 1261717"/>
                <a:gd name="connsiteY2" fmla="*/ 783772 h 1652852"/>
                <a:gd name="connsiteX3" fmla="*/ 1261717 w 1261717"/>
                <a:gd name="connsiteY3" fmla="*/ 0 h 1652852"/>
                <a:gd name="connsiteX0" fmla="*/ 199520 w 1327192"/>
                <a:gd name="connsiteY0" fmla="*/ 1652852 h 1652852"/>
                <a:gd name="connsiteX1" fmla="*/ 66225 w 1327192"/>
                <a:gd name="connsiteY1" fmla="*/ 1386263 h 1652852"/>
                <a:gd name="connsiteX2" fmla="*/ 1327192 w 1327192"/>
                <a:gd name="connsiteY2" fmla="*/ 0 h 1652852"/>
                <a:gd name="connsiteX0" fmla="*/ 208984 w 208984"/>
                <a:gd name="connsiteY0" fmla="*/ 491709 h 491709"/>
                <a:gd name="connsiteX1" fmla="*/ 75689 w 208984"/>
                <a:gd name="connsiteY1" fmla="*/ 225120 h 491709"/>
                <a:gd name="connsiteX2" fmla="*/ 139228 w 208984"/>
                <a:gd name="connsiteY2" fmla="*/ 0 h 491709"/>
                <a:gd name="connsiteX0" fmla="*/ 136641 w 136641"/>
                <a:gd name="connsiteY0" fmla="*/ 491709 h 491709"/>
                <a:gd name="connsiteX1" fmla="*/ 3346 w 136641"/>
                <a:gd name="connsiteY1" fmla="*/ 225120 h 491709"/>
                <a:gd name="connsiteX2" fmla="*/ 66885 w 136641"/>
                <a:gd name="connsiteY2" fmla="*/ 0 h 491709"/>
                <a:gd name="connsiteX0" fmla="*/ 143314 w 143314"/>
                <a:gd name="connsiteY0" fmla="*/ 491709 h 491709"/>
                <a:gd name="connsiteX1" fmla="*/ 2762 w 143314"/>
                <a:gd name="connsiteY1" fmla="*/ 355749 h 491709"/>
                <a:gd name="connsiteX2" fmla="*/ 73558 w 143314"/>
                <a:gd name="connsiteY2" fmla="*/ 0 h 491709"/>
                <a:gd name="connsiteX0" fmla="*/ 2762 w 73558"/>
                <a:gd name="connsiteY0" fmla="*/ 355749 h 355749"/>
                <a:gd name="connsiteX1" fmla="*/ 73558 w 73558"/>
                <a:gd name="connsiteY1" fmla="*/ 0 h 355749"/>
                <a:gd name="connsiteX0" fmla="*/ 0 w 70796"/>
                <a:gd name="connsiteY0" fmla="*/ 355749 h 355749"/>
                <a:gd name="connsiteX1" fmla="*/ 70796 w 70796"/>
                <a:gd name="connsiteY1" fmla="*/ 0 h 355749"/>
                <a:gd name="connsiteX0" fmla="*/ 0 w 155463"/>
                <a:gd name="connsiteY0" fmla="*/ 404130 h 404130"/>
                <a:gd name="connsiteX1" fmla="*/ 155463 w 155463"/>
                <a:gd name="connsiteY1" fmla="*/ 0 h 404130"/>
                <a:gd name="connsiteX0" fmla="*/ 0 w 155463"/>
                <a:gd name="connsiteY0" fmla="*/ 404130 h 404130"/>
                <a:gd name="connsiteX1" fmla="*/ 155463 w 155463"/>
                <a:gd name="connsiteY1" fmla="*/ 0 h 404130"/>
                <a:gd name="connsiteX0" fmla="*/ 0 w 157882"/>
                <a:gd name="connsiteY0" fmla="*/ 418645 h 418645"/>
                <a:gd name="connsiteX1" fmla="*/ 157882 w 157882"/>
                <a:gd name="connsiteY1" fmla="*/ 0 h 418645"/>
                <a:gd name="connsiteX0" fmla="*/ 0 w 157882"/>
                <a:gd name="connsiteY0" fmla="*/ 418645 h 418645"/>
                <a:gd name="connsiteX1" fmla="*/ 157882 w 157882"/>
                <a:gd name="connsiteY1" fmla="*/ 0 h 41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7882" h="418645">
                  <a:moveTo>
                    <a:pt x="0" y="418645"/>
                  </a:moveTo>
                  <a:cubicBezTo>
                    <a:pt x="41594" y="239932"/>
                    <a:pt x="83867" y="146081"/>
                    <a:pt x="157882" y="0"/>
                  </a:cubicBezTo>
                </a:path>
              </a:pathLst>
            </a:custGeom>
            <a:noFill/>
            <a:ln w="31750" cmpd="tri">
              <a:solidFill>
                <a:srgbClr val="FF0000"/>
              </a:solidFill>
              <a:tailEnd type="stealth" w="med" len="lg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 rot="2613664">
              <a:off x="3354736" y="1952882"/>
              <a:ext cx="247972" cy="205397"/>
            </a:xfrm>
            <a:custGeom>
              <a:avLst/>
              <a:gdLst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3306 w 1426251"/>
                <a:gd name="connsiteY0" fmla="*/ 1778148 h 1778148"/>
                <a:gd name="connsiteX1" fmla="*/ 0 w 1426251"/>
                <a:gd name="connsiteY1" fmla="*/ 1626193 h 1778148"/>
                <a:gd name="connsiteX2" fmla="*/ 154622 w 1426251"/>
                <a:gd name="connsiteY2" fmla="*/ 1010372 h 1778148"/>
                <a:gd name="connsiteX3" fmla="*/ 562503 w 1426251"/>
                <a:gd name="connsiteY3" fmla="*/ 397218 h 1778148"/>
                <a:gd name="connsiteX4" fmla="*/ 1180989 w 1426251"/>
                <a:gd name="connsiteY4" fmla="*/ 0 h 1778148"/>
                <a:gd name="connsiteX5" fmla="*/ 1370267 w 1426251"/>
                <a:gd name="connsiteY5" fmla="*/ 82643 h 1778148"/>
                <a:gd name="connsiteX6" fmla="*/ 1426251 w 1426251"/>
                <a:gd name="connsiteY6" fmla="*/ 143958 h 1778148"/>
                <a:gd name="connsiteX0" fmla="*/ 94285 w 1427230"/>
                <a:gd name="connsiteY0" fmla="*/ 1778148 h 1778148"/>
                <a:gd name="connsiteX1" fmla="*/ 979 w 1427230"/>
                <a:gd name="connsiteY1" fmla="*/ 1626193 h 1778148"/>
                <a:gd name="connsiteX2" fmla="*/ 155601 w 1427230"/>
                <a:gd name="connsiteY2" fmla="*/ 1010372 h 1778148"/>
                <a:gd name="connsiteX3" fmla="*/ 563482 w 1427230"/>
                <a:gd name="connsiteY3" fmla="*/ 397218 h 1778148"/>
                <a:gd name="connsiteX4" fmla="*/ 1181968 w 1427230"/>
                <a:gd name="connsiteY4" fmla="*/ 0 h 1778148"/>
                <a:gd name="connsiteX5" fmla="*/ 1371246 w 1427230"/>
                <a:gd name="connsiteY5" fmla="*/ 82643 h 1778148"/>
                <a:gd name="connsiteX6" fmla="*/ 1427230 w 1427230"/>
                <a:gd name="connsiteY6" fmla="*/ 143958 h 1778148"/>
                <a:gd name="connsiteX0" fmla="*/ 94677 w 1427622"/>
                <a:gd name="connsiteY0" fmla="*/ 1778148 h 1778148"/>
                <a:gd name="connsiteX1" fmla="*/ 1371 w 1427622"/>
                <a:gd name="connsiteY1" fmla="*/ 1626193 h 1778148"/>
                <a:gd name="connsiteX2" fmla="*/ 155993 w 1427622"/>
                <a:gd name="connsiteY2" fmla="*/ 1010372 h 1778148"/>
                <a:gd name="connsiteX3" fmla="*/ 563874 w 1427622"/>
                <a:gd name="connsiteY3" fmla="*/ 397218 h 1778148"/>
                <a:gd name="connsiteX4" fmla="*/ 1182360 w 1427622"/>
                <a:gd name="connsiteY4" fmla="*/ 0 h 1778148"/>
                <a:gd name="connsiteX5" fmla="*/ 1371638 w 1427622"/>
                <a:gd name="connsiteY5" fmla="*/ 82643 h 1778148"/>
                <a:gd name="connsiteX6" fmla="*/ 1427622 w 1427622"/>
                <a:gd name="connsiteY6" fmla="*/ 143958 h 1778148"/>
                <a:gd name="connsiteX0" fmla="*/ 162641 w 1426273"/>
                <a:gd name="connsiteY0" fmla="*/ 1794144 h 1794144"/>
                <a:gd name="connsiteX1" fmla="*/ 22 w 1426273"/>
                <a:gd name="connsiteY1" fmla="*/ 1626193 h 1794144"/>
                <a:gd name="connsiteX2" fmla="*/ 154644 w 1426273"/>
                <a:gd name="connsiteY2" fmla="*/ 1010372 h 1794144"/>
                <a:gd name="connsiteX3" fmla="*/ 562525 w 1426273"/>
                <a:gd name="connsiteY3" fmla="*/ 397218 h 1794144"/>
                <a:gd name="connsiteX4" fmla="*/ 1181011 w 1426273"/>
                <a:gd name="connsiteY4" fmla="*/ 0 h 1794144"/>
                <a:gd name="connsiteX5" fmla="*/ 1370289 w 1426273"/>
                <a:gd name="connsiteY5" fmla="*/ 82643 h 1794144"/>
                <a:gd name="connsiteX6" fmla="*/ 1426273 w 1426273"/>
                <a:gd name="connsiteY6" fmla="*/ 143958 h 1794144"/>
                <a:gd name="connsiteX0" fmla="*/ 133330 w 1396962"/>
                <a:gd name="connsiteY0" fmla="*/ 1794144 h 1794144"/>
                <a:gd name="connsiteX1" fmla="*/ 35 w 1396962"/>
                <a:gd name="connsiteY1" fmla="*/ 1527555 h 1794144"/>
                <a:gd name="connsiteX2" fmla="*/ 125333 w 1396962"/>
                <a:gd name="connsiteY2" fmla="*/ 1010372 h 1794144"/>
                <a:gd name="connsiteX3" fmla="*/ 533214 w 1396962"/>
                <a:gd name="connsiteY3" fmla="*/ 397218 h 1794144"/>
                <a:gd name="connsiteX4" fmla="*/ 1151700 w 1396962"/>
                <a:gd name="connsiteY4" fmla="*/ 0 h 1794144"/>
                <a:gd name="connsiteX5" fmla="*/ 1340978 w 1396962"/>
                <a:gd name="connsiteY5" fmla="*/ 82643 h 1794144"/>
                <a:gd name="connsiteX6" fmla="*/ 1396962 w 1396962"/>
                <a:gd name="connsiteY6" fmla="*/ 143958 h 1794144"/>
                <a:gd name="connsiteX0" fmla="*/ 134045 w 1397677"/>
                <a:gd name="connsiteY0" fmla="*/ 1794144 h 1794144"/>
                <a:gd name="connsiteX1" fmla="*/ 750 w 1397677"/>
                <a:gd name="connsiteY1" fmla="*/ 1527555 h 1794144"/>
                <a:gd name="connsiteX2" fmla="*/ 192695 w 1397677"/>
                <a:gd name="connsiteY2" fmla="*/ 925064 h 1794144"/>
                <a:gd name="connsiteX3" fmla="*/ 533929 w 1397677"/>
                <a:gd name="connsiteY3" fmla="*/ 397218 h 1794144"/>
                <a:gd name="connsiteX4" fmla="*/ 1152415 w 1397677"/>
                <a:gd name="connsiteY4" fmla="*/ 0 h 1794144"/>
                <a:gd name="connsiteX5" fmla="*/ 1341693 w 1397677"/>
                <a:gd name="connsiteY5" fmla="*/ 82643 h 1794144"/>
                <a:gd name="connsiteX6" fmla="*/ 1397677 w 1397677"/>
                <a:gd name="connsiteY6" fmla="*/ 143958 h 1794144"/>
                <a:gd name="connsiteX0" fmla="*/ 134045 w 1397677"/>
                <a:gd name="connsiteY0" fmla="*/ 1794144 h 1794144"/>
                <a:gd name="connsiteX1" fmla="*/ 750 w 1397677"/>
                <a:gd name="connsiteY1" fmla="*/ 1527555 h 1794144"/>
                <a:gd name="connsiteX2" fmla="*/ 192695 w 1397677"/>
                <a:gd name="connsiteY2" fmla="*/ 925064 h 1794144"/>
                <a:gd name="connsiteX3" fmla="*/ 619238 w 1397677"/>
                <a:gd name="connsiteY3" fmla="*/ 349232 h 1794144"/>
                <a:gd name="connsiteX4" fmla="*/ 1152415 w 1397677"/>
                <a:gd name="connsiteY4" fmla="*/ 0 h 1794144"/>
                <a:gd name="connsiteX5" fmla="*/ 1341693 w 1397677"/>
                <a:gd name="connsiteY5" fmla="*/ 82643 h 1794144"/>
                <a:gd name="connsiteX6" fmla="*/ 1397677 w 1397677"/>
                <a:gd name="connsiteY6" fmla="*/ 143958 h 1794144"/>
                <a:gd name="connsiteX0" fmla="*/ 134045 w 1397677"/>
                <a:gd name="connsiteY0" fmla="*/ 1796475 h 1796475"/>
                <a:gd name="connsiteX1" fmla="*/ 750 w 1397677"/>
                <a:gd name="connsiteY1" fmla="*/ 1529886 h 1796475"/>
                <a:gd name="connsiteX2" fmla="*/ 192695 w 1397677"/>
                <a:gd name="connsiteY2" fmla="*/ 927395 h 1796475"/>
                <a:gd name="connsiteX3" fmla="*/ 619238 w 1397677"/>
                <a:gd name="connsiteY3" fmla="*/ 351563 h 1796475"/>
                <a:gd name="connsiteX4" fmla="*/ 1152415 w 1397677"/>
                <a:gd name="connsiteY4" fmla="*/ 2331 h 1796475"/>
                <a:gd name="connsiteX5" fmla="*/ 1341693 w 1397677"/>
                <a:gd name="connsiteY5" fmla="*/ 84974 h 1796475"/>
                <a:gd name="connsiteX6" fmla="*/ 1397677 w 1397677"/>
                <a:gd name="connsiteY6" fmla="*/ 146289 h 1796475"/>
                <a:gd name="connsiteX0" fmla="*/ 134045 w 1397677"/>
                <a:gd name="connsiteY0" fmla="*/ 1796475 h 1796475"/>
                <a:gd name="connsiteX1" fmla="*/ 750 w 1397677"/>
                <a:gd name="connsiteY1" fmla="*/ 1529886 h 1796475"/>
                <a:gd name="connsiteX2" fmla="*/ 192695 w 1397677"/>
                <a:gd name="connsiteY2" fmla="*/ 927395 h 1796475"/>
                <a:gd name="connsiteX3" fmla="*/ 619238 w 1397677"/>
                <a:gd name="connsiteY3" fmla="*/ 351563 h 1796475"/>
                <a:gd name="connsiteX4" fmla="*/ 1152415 w 1397677"/>
                <a:gd name="connsiteY4" fmla="*/ 2331 h 1796475"/>
                <a:gd name="connsiteX5" fmla="*/ 1341693 w 1397677"/>
                <a:gd name="connsiteY5" fmla="*/ 84974 h 1796475"/>
                <a:gd name="connsiteX6" fmla="*/ 1397677 w 1397677"/>
                <a:gd name="connsiteY6" fmla="*/ 146289 h 1796475"/>
                <a:gd name="connsiteX0" fmla="*/ 134045 w 1397677"/>
                <a:gd name="connsiteY0" fmla="*/ 1751577 h 1751577"/>
                <a:gd name="connsiteX1" fmla="*/ 750 w 1397677"/>
                <a:gd name="connsiteY1" fmla="*/ 1484988 h 1751577"/>
                <a:gd name="connsiteX2" fmla="*/ 192695 w 1397677"/>
                <a:gd name="connsiteY2" fmla="*/ 882497 h 1751577"/>
                <a:gd name="connsiteX3" fmla="*/ 619238 w 1397677"/>
                <a:gd name="connsiteY3" fmla="*/ 306665 h 1751577"/>
                <a:gd name="connsiteX4" fmla="*/ 1051112 w 1397677"/>
                <a:gd name="connsiteY4" fmla="*/ 2753 h 1751577"/>
                <a:gd name="connsiteX5" fmla="*/ 1341693 w 1397677"/>
                <a:gd name="connsiteY5" fmla="*/ 40076 h 1751577"/>
                <a:gd name="connsiteX6" fmla="*/ 1397677 w 1397677"/>
                <a:gd name="connsiteY6" fmla="*/ 101391 h 1751577"/>
                <a:gd name="connsiteX0" fmla="*/ 134045 w 1397677"/>
                <a:gd name="connsiteY0" fmla="*/ 1753394 h 1753394"/>
                <a:gd name="connsiteX1" fmla="*/ 750 w 1397677"/>
                <a:gd name="connsiteY1" fmla="*/ 1486805 h 1753394"/>
                <a:gd name="connsiteX2" fmla="*/ 192695 w 1397677"/>
                <a:gd name="connsiteY2" fmla="*/ 884314 h 1753394"/>
                <a:gd name="connsiteX3" fmla="*/ 619238 w 1397677"/>
                <a:gd name="connsiteY3" fmla="*/ 308482 h 1753394"/>
                <a:gd name="connsiteX4" fmla="*/ 1051112 w 1397677"/>
                <a:gd name="connsiteY4" fmla="*/ 4570 h 1753394"/>
                <a:gd name="connsiteX5" fmla="*/ 1341693 w 1397677"/>
                <a:gd name="connsiteY5" fmla="*/ 41893 h 1753394"/>
                <a:gd name="connsiteX6" fmla="*/ 1397677 w 1397677"/>
                <a:gd name="connsiteY6" fmla="*/ 103208 h 1753394"/>
                <a:gd name="connsiteX0" fmla="*/ 134045 w 1397677"/>
                <a:gd name="connsiteY0" fmla="*/ 1768095 h 1768095"/>
                <a:gd name="connsiteX1" fmla="*/ 750 w 1397677"/>
                <a:gd name="connsiteY1" fmla="*/ 1501506 h 1768095"/>
                <a:gd name="connsiteX2" fmla="*/ 192695 w 1397677"/>
                <a:gd name="connsiteY2" fmla="*/ 899015 h 1768095"/>
                <a:gd name="connsiteX3" fmla="*/ 619238 w 1397677"/>
                <a:gd name="connsiteY3" fmla="*/ 323183 h 1768095"/>
                <a:gd name="connsiteX4" fmla="*/ 1051112 w 1397677"/>
                <a:gd name="connsiteY4" fmla="*/ 19271 h 1768095"/>
                <a:gd name="connsiteX5" fmla="*/ 1272380 w 1397677"/>
                <a:gd name="connsiteY5" fmla="*/ 40598 h 1768095"/>
                <a:gd name="connsiteX6" fmla="*/ 1397677 w 1397677"/>
                <a:gd name="connsiteY6" fmla="*/ 117909 h 1768095"/>
                <a:gd name="connsiteX0" fmla="*/ 134045 w 1397677"/>
                <a:gd name="connsiteY0" fmla="*/ 1733113 h 1733113"/>
                <a:gd name="connsiteX1" fmla="*/ 750 w 1397677"/>
                <a:gd name="connsiteY1" fmla="*/ 1466524 h 1733113"/>
                <a:gd name="connsiteX2" fmla="*/ 192695 w 1397677"/>
                <a:gd name="connsiteY2" fmla="*/ 864033 h 1733113"/>
                <a:gd name="connsiteX3" fmla="*/ 619238 w 1397677"/>
                <a:gd name="connsiteY3" fmla="*/ 288201 h 1733113"/>
                <a:gd name="connsiteX4" fmla="*/ 944476 w 1397677"/>
                <a:gd name="connsiteY4" fmla="*/ 37607 h 1733113"/>
                <a:gd name="connsiteX5" fmla="*/ 1272380 w 1397677"/>
                <a:gd name="connsiteY5" fmla="*/ 5616 h 1733113"/>
                <a:gd name="connsiteX6" fmla="*/ 1397677 w 1397677"/>
                <a:gd name="connsiteY6" fmla="*/ 82927 h 1733113"/>
                <a:gd name="connsiteX0" fmla="*/ 134045 w 1397677"/>
                <a:gd name="connsiteY0" fmla="*/ 1735107 h 1735107"/>
                <a:gd name="connsiteX1" fmla="*/ 750 w 1397677"/>
                <a:gd name="connsiteY1" fmla="*/ 1468518 h 1735107"/>
                <a:gd name="connsiteX2" fmla="*/ 192695 w 1397677"/>
                <a:gd name="connsiteY2" fmla="*/ 866027 h 1735107"/>
                <a:gd name="connsiteX3" fmla="*/ 619238 w 1397677"/>
                <a:gd name="connsiteY3" fmla="*/ 290195 h 1735107"/>
                <a:gd name="connsiteX4" fmla="*/ 944476 w 1397677"/>
                <a:gd name="connsiteY4" fmla="*/ 39601 h 1735107"/>
                <a:gd name="connsiteX5" fmla="*/ 1189737 w 1397677"/>
                <a:gd name="connsiteY5" fmla="*/ 4944 h 1735107"/>
                <a:gd name="connsiteX6" fmla="*/ 1397677 w 1397677"/>
                <a:gd name="connsiteY6" fmla="*/ 84921 h 1735107"/>
                <a:gd name="connsiteX0" fmla="*/ 134045 w 1397677"/>
                <a:gd name="connsiteY0" fmla="*/ 1704846 h 1704846"/>
                <a:gd name="connsiteX1" fmla="*/ 750 w 1397677"/>
                <a:gd name="connsiteY1" fmla="*/ 1438257 h 1704846"/>
                <a:gd name="connsiteX2" fmla="*/ 192695 w 1397677"/>
                <a:gd name="connsiteY2" fmla="*/ 835766 h 1704846"/>
                <a:gd name="connsiteX3" fmla="*/ 619238 w 1397677"/>
                <a:gd name="connsiteY3" fmla="*/ 259934 h 1704846"/>
                <a:gd name="connsiteX4" fmla="*/ 944476 w 1397677"/>
                <a:gd name="connsiteY4" fmla="*/ 9340 h 1704846"/>
                <a:gd name="connsiteX5" fmla="*/ 1397677 w 1397677"/>
                <a:gd name="connsiteY5" fmla="*/ 54660 h 1704846"/>
                <a:gd name="connsiteX0" fmla="*/ 134045 w 1261717"/>
                <a:gd name="connsiteY0" fmla="*/ 1705284 h 1705284"/>
                <a:gd name="connsiteX1" fmla="*/ 750 w 1261717"/>
                <a:gd name="connsiteY1" fmla="*/ 1438695 h 1705284"/>
                <a:gd name="connsiteX2" fmla="*/ 192695 w 1261717"/>
                <a:gd name="connsiteY2" fmla="*/ 836204 h 1705284"/>
                <a:gd name="connsiteX3" fmla="*/ 619238 w 1261717"/>
                <a:gd name="connsiteY3" fmla="*/ 260372 h 1705284"/>
                <a:gd name="connsiteX4" fmla="*/ 944476 w 1261717"/>
                <a:gd name="connsiteY4" fmla="*/ 9778 h 1705284"/>
                <a:gd name="connsiteX5" fmla="*/ 1261717 w 1261717"/>
                <a:gd name="connsiteY5" fmla="*/ 52432 h 1705284"/>
                <a:gd name="connsiteX0" fmla="*/ 134045 w 1261717"/>
                <a:gd name="connsiteY0" fmla="*/ 1712027 h 1712027"/>
                <a:gd name="connsiteX1" fmla="*/ 750 w 1261717"/>
                <a:gd name="connsiteY1" fmla="*/ 1445438 h 1712027"/>
                <a:gd name="connsiteX2" fmla="*/ 192695 w 1261717"/>
                <a:gd name="connsiteY2" fmla="*/ 842947 h 1712027"/>
                <a:gd name="connsiteX3" fmla="*/ 619238 w 1261717"/>
                <a:gd name="connsiteY3" fmla="*/ 267115 h 1712027"/>
                <a:gd name="connsiteX4" fmla="*/ 944476 w 1261717"/>
                <a:gd name="connsiteY4" fmla="*/ 16521 h 1712027"/>
                <a:gd name="connsiteX5" fmla="*/ 1261717 w 1261717"/>
                <a:gd name="connsiteY5" fmla="*/ 59175 h 1712027"/>
                <a:gd name="connsiteX0" fmla="*/ 134045 w 1261717"/>
                <a:gd name="connsiteY0" fmla="*/ 1702606 h 1702606"/>
                <a:gd name="connsiteX1" fmla="*/ 750 w 1261717"/>
                <a:gd name="connsiteY1" fmla="*/ 1436017 h 1702606"/>
                <a:gd name="connsiteX2" fmla="*/ 192695 w 1261717"/>
                <a:gd name="connsiteY2" fmla="*/ 833526 h 1702606"/>
                <a:gd name="connsiteX3" fmla="*/ 619238 w 1261717"/>
                <a:gd name="connsiteY3" fmla="*/ 257694 h 1702606"/>
                <a:gd name="connsiteX4" fmla="*/ 944476 w 1261717"/>
                <a:gd name="connsiteY4" fmla="*/ 20430 h 1702606"/>
                <a:gd name="connsiteX5" fmla="*/ 1261717 w 1261717"/>
                <a:gd name="connsiteY5" fmla="*/ 49754 h 1702606"/>
                <a:gd name="connsiteX0" fmla="*/ 134045 w 1261717"/>
                <a:gd name="connsiteY0" fmla="*/ 1702606 h 1702606"/>
                <a:gd name="connsiteX1" fmla="*/ 750 w 1261717"/>
                <a:gd name="connsiteY1" fmla="*/ 1436017 h 1702606"/>
                <a:gd name="connsiteX2" fmla="*/ 192695 w 1261717"/>
                <a:gd name="connsiteY2" fmla="*/ 833526 h 1702606"/>
                <a:gd name="connsiteX3" fmla="*/ 944476 w 1261717"/>
                <a:gd name="connsiteY3" fmla="*/ 20430 h 1702606"/>
                <a:gd name="connsiteX4" fmla="*/ 1261717 w 1261717"/>
                <a:gd name="connsiteY4" fmla="*/ 49754 h 1702606"/>
                <a:gd name="connsiteX0" fmla="*/ 134045 w 1261717"/>
                <a:gd name="connsiteY0" fmla="*/ 1652852 h 1652852"/>
                <a:gd name="connsiteX1" fmla="*/ 750 w 1261717"/>
                <a:gd name="connsiteY1" fmla="*/ 1386263 h 1652852"/>
                <a:gd name="connsiteX2" fmla="*/ 192695 w 1261717"/>
                <a:gd name="connsiteY2" fmla="*/ 783772 h 1652852"/>
                <a:gd name="connsiteX3" fmla="*/ 1261717 w 1261717"/>
                <a:gd name="connsiteY3" fmla="*/ 0 h 1652852"/>
                <a:gd name="connsiteX0" fmla="*/ 199520 w 1327192"/>
                <a:gd name="connsiteY0" fmla="*/ 1652852 h 1652852"/>
                <a:gd name="connsiteX1" fmla="*/ 66225 w 1327192"/>
                <a:gd name="connsiteY1" fmla="*/ 1386263 h 1652852"/>
                <a:gd name="connsiteX2" fmla="*/ 1327192 w 1327192"/>
                <a:gd name="connsiteY2" fmla="*/ 0 h 1652852"/>
                <a:gd name="connsiteX0" fmla="*/ 208984 w 208984"/>
                <a:gd name="connsiteY0" fmla="*/ 491709 h 491709"/>
                <a:gd name="connsiteX1" fmla="*/ 75689 w 208984"/>
                <a:gd name="connsiteY1" fmla="*/ 225120 h 491709"/>
                <a:gd name="connsiteX2" fmla="*/ 139228 w 208984"/>
                <a:gd name="connsiteY2" fmla="*/ 0 h 491709"/>
                <a:gd name="connsiteX0" fmla="*/ 136641 w 136641"/>
                <a:gd name="connsiteY0" fmla="*/ 491709 h 491709"/>
                <a:gd name="connsiteX1" fmla="*/ 3346 w 136641"/>
                <a:gd name="connsiteY1" fmla="*/ 225120 h 491709"/>
                <a:gd name="connsiteX2" fmla="*/ 66885 w 136641"/>
                <a:gd name="connsiteY2" fmla="*/ 0 h 491709"/>
                <a:gd name="connsiteX0" fmla="*/ 143314 w 143314"/>
                <a:gd name="connsiteY0" fmla="*/ 491709 h 491709"/>
                <a:gd name="connsiteX1" fmla="*/ 2762 w 143314"/>
                <a:gd name="connsiteY1" fmla="*/ 355749 h 491709"/>
                <a:gd name="connsiteX2" fmla="*/ 73558 w 143314"/>
                <a:gd name="connsiteY2" fmla="*/ 0 h 491709"/>
                <a:gd name="connsiteX0" fmla="*/ 2762 w 73558"/>
                <a:gd name="connsiteY0" fmla="*/ 355749 h 355749"/>
                <a:gd name="connsiteX1" fmla="*/ 73558 w 73558"/>
                <a:gd name="connsiteY1" fmla="*/ 0 h 355749"/>
                <a:gd name="connsiteX0" fmla="*/ 0 w 70796"/>
                <a:gd name="connsiteY0" fmla="*/ 355749 h 355749"/>
                <a:gd name="connsiteX1" fmla="*/ 70796 w 70796"/>
                <a:gd name="connsiteY1" fmla="*/ 0 h 355749"/>
                <a:gd name="connsiteX0" fmla="*/ 0 w 155463"/>
                <a:gd name="connsiteY0" fmla="*/ 404130 h 404130"/>
                <a:gd name="connsiteX1" fmla="*/ 155463 w 155463"/>
                <a:gd name="connsiteY1" fmla="*/ 0 h 404130"/>
                <a:gd name="connsiteX0" fmla="*/ 0 w 155463"/>
                <a:gd name="connsiteY0" fmla="*/ 404130 h 404130"/>
                <a:gd name="connsiteX1" fmla="*/ 155463 w 155463"/>
                <a:gd name="connsiteY1" fmla="*/ 0 h 404130"/>
                <a:gd name="connsiteX0" fmla="*/ 0 w 157882"/>
                <a:gd name="connsiteY0" fmla="*/ 418645 h 418645"/>
                <a:gd name="connsiteX1" fmla="*/ 157882 w 157882"/>
                <a:gd name="connsiteY1" fmla="*/ 0 h 418645"/>
                <a:gd name="connsiteX0" fmla="*/ 0 w 157882"/>
                <a:gd name="connsiteY0" fmla="*/ 418645 h 418645"/>
                <a:gd name="connsiteX1" fmla="*/ 157882 w 157882"/>
                <a:gd name="connsiteY1" fmla="*/ 0 h 418645"/>
                <a:gd name="connsiteX0" fmla="*/ 0 w 157882"/>
                <a:gd name="connsiteY0" fmla="*/ 418645 h 418645"/>
                <a:gd name="connsiteX1" fmla="*/ 63834 w 157882"/>
                <a:gd name="connsiteY1" fmla="*/ 203742 h 418645"/>
                <a:gd name="connsiteX2" fmla="*/ 157882 w 157882"/>
                <a:gd name="connsiteY2" fmla="*/ 0 h 418645"/>
                <a:gd name="connsiteX0" fmla="*/ 0 w 247972"/>
                <a:gd name="connsiteY0" fmla="*/ 214903 h 214903"/>
                <a:gd name="connsiteX1" fmla="*/ 63834 w 247972"/>
                <a:gd name="connsiteY1" fmla="*/ 0 h 214903"/>
                <a:gd name="connsiteX2" fmla="*/ 247972 w 247972"/>
                <a:gd name="connsiteY2" fmla="*/ 24381 h 214903"/>
                <a:gd name="connsiteX0" fmla="*/ 0 w 247972"/>
                <a:gd name="connsiteY0" fmla="*/ 214903 h 214903"/>
                <a:gd name="connsiteX1" fmla="*/ 63834 w 247972"/>
                <a:gd name="connsiteY1" fmla="*/ 0 h 214903"/>
                <a:gd name="connsiteX2" fmla="*/ 247972 w 247972"/>
                <a:gd name="connsiteY2" fmla="*/ 24381 h 214903"/>
                <a:gd name="connsiteX0" fmla="*/ 0 w 247972"/>
                <a:gd name="connsiteY0" fmla="*/ 257524 h 257524"/>
                <a:gd name="connsiteX1" fmla="*/ 63834 w 247972"/>
                <a:gd name="connsiteY1" fmla="*/ 42621 h 257524"/>
                <a:gd name="connsiteX2" fmla="*/ 247972 w 247972"/>
                <a:gd name="connsiteY2" fmla="*/ 67002 h 257524"/>
                <a:gd name="connsiteX0" fmla="*/ 0 w 247972"/>
                <a:gd name="connsiteY0" fmla="*/ 218129 h 218129"/>
                <a:gd name="connsiteX1" fmla="*/ 36337 w 247972"/>
                <a:gd name="connsiteY1" fmla="*/ 76111 h 218129"/>
                <a:gd name="connsiteX2" fmla="*/ 247972 w 247972"/>
                <a:gd name="connsiteY2" fmla="*/ 27607 h 218129"/>
                <a:gd name="connsiteX0" fmla="*/ 0 w 247972"/>
                <a:gd name="connsiteY0" fmla="*/ 214007 h 214007"/>
                <a:gd name="connsiteX1" fmla="*/ 36337 w 247972"/>
                <a:gd name="connsiteY1" fmla="*/ 71989 h 214007"/>
                <a:gd name="connsiteX2" fmla="*/ 247972 w 247972"/>
                <a:gd name="connsiteY2" fmla="*/ 23485 h 214007"/>
                <a:gd name="connsiteX0" fmla="*/ 0 w 247972"/>
                <a:gd name="connsiteY0" fmla="*/ 209006 h 209006"/>
                <a:gd name="connsiteX1" fmla="*/ 36337 w 247972"/>
                <a:gd name="connsiteY1" fmla="*/ 66988 h 209006"/>
                <a:gd name="connsiteX2" fmla="*/ 247972 w 247972"/>
                <a:gd name="connsiteY2" fmla="*/ 18484 h 209006"/>
                <a:gd name="connsiteX0" fmla="*/ 0 w 247972"/>
                <a:gd name="connsiteY0" fmla="*/ 205397 h 205397"/>
                <a:gd name="connsiteX1" fmla="*/ 36337 w 247972"/>
                <a:gd name="connsiteY1" fmla="*/ 63379 h 205397"/>
                <a:gd name="connsiteX2" fmla="*/ 247972 w 247972"/>
                <a:gd name="connsiteY2" fmla="*/ 14875 h 205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972" h="205397">
                  <a:moveTo>
                    <a:pt x="0" y="205397"/>
                  </a:moveTo>
                  <a:cubicBezTo>
                    <a:pt x="12112" y="158058"/>
                    <a:pt x="21406" y="86691"/>
                    <a:pt x="36337" y="63379"/>
                  </a:cubicBezTo>
                  <a:cubicBezTo>
                    <a:pt x="51268" y="40067"/>
                    <a:pt x="115455" y="-30442"/>
                    <a:pt x="247972" y="14875"/>
                  </a:cubicBezTo>
                </a:path>
              </a:pathLst>
            </a:custGeom>
            <a:noFill/>
            <a:ln w="31750" cmpd="tri">
              <a:solidFill>
                <a:srgbClr val="FF0000"/>
              </a:solidFill>
              <a:tailEnd type="stealth" w="med" len="lg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26749" y="1421394"/>
            <a:ext cx="35308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55A0"/>
                </a:solidFill>
              </a:rPr>
              <a:t>Photons are channelled in the antechamber and stopped onto the ribs.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err="1">
                <a:solidFill>
                  <a:srgbClr val="0055A0"/>
                </a:solidFill>
              </a:rPr>
              <a:t>Photondesorpted</a:t>
            </a:r>
            <a:r>
              <a:rPr lang="en-GB" dirty="0">
                <a:solidFill>
                  <a:srgbClr val="0055A0"/>
                </a:solidFill>
              </a:rPr>
              <a:t> gas is channelled in the antechamber and pumped through pumping holes.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rgbClr val="0055A0"/>
                </a:solidFill>
              </a:rPr>
              <a:t>Synchrotron radiation power is deposited mainly on the deflector tip </a:t>
            </a:r>
            <a:r>
              <a:rPr lang="en-GB" dirty="0" smtClean="0">
                <a:solidFill>
                  <a:srgbClr val="0055A0"/>
                </a:solidFill>
              </a:rPr>
              <a:t>and the ribs and </a:t>
            </a:r>
            <a:r>
              <a:rPr lang="en-GB" dirty="0">
                <a:solidFill>
                  <a:srgbClr val="0055A0"/>
                </a:solidFill>
              </a:rPr>
              <a:t>is transferred to the cooling circuit by the external copper.</a:t>
            </a:r>
          </a:p>
        </p:txBody>
      </p:sp>
      <p:sp>
        <p:nvSpPr>
          <p:cNvPr id="8" name="Oval 7"/>
          <p:cNvSpPr/>
          <p:nvPr/>
        </p:nvSpPr>
        <p:spPr>
          <a:xfrm>
            <a:off x="4063649" y="2775117"/>
            <a:ext cx="281826" cy="318493"/>
          </a:xfrm>
          <a:custGeom>
            <a:avLst/>
            <a:gdLst>
              <a:gd name="connsiteX0" fmla="*/ 0 w 196708"/>
              <a:gd name="connsiteY0" fmla="*/ 95947 h 191894"/>
              <a:gd name="connsiteX1" fmla="*/ 98354 w 196708"/>
              <a:gd name="connsiteY1" fmla="*/ 0 h 191894"/>
              <a:gd name="connsiteX2" fmla="*/ 196708 w 196708"/>
              <a:gd name="connsiteY2" fmla="*/ 95947 h 191894"/>
              <a:gd name="connsiteX3" fmla="*/ 98354 w 196708"/>
              <a:gd name="connsiteY3" fmla="*/ 191894 h 191894"/>
              <a:gd name="connsiteX4" fmla="*/ 0 w 196708"/>
              <a:gd name="connsiteY4" fmla="*/ 95947 h 191894"/>
              <a:gd name="connsiteX0" fmla="*/ 0 w 198857"/>
              <a:gd name="connsiteY0" fmla="*/ 95947 h 194836"/>
              <a:gd name="connsiteX1" fmla="*/ 98354 w 198857"/>
              <a:gd name="connsiteY1" fmla="*/ 0 h 194836"/>
              <a:gd name="connsiteX2" fmla="*/ 196708 w 198857"/>
              <a:gd name="connsiteY2" fmla="*/ 95947 h 194836"/>
              <a:gd name="connsiteX3" fmla="*/ 160813 w 198857"/>
              <a:gd name="connsiteY3" fmla="*/ 163560 h 194836"/>
              <a:gd name="connsiteX4" fmla="*/ 98354 w 198857"/>
              <a:gd name="connsiteY4" fmla="*/ 191894 h 194836"/>
              <a:gd name="connsiteX5" fmla="*/ 0 w 198857"/>
              <a:gd name="connsiteY5" fmla="*/ 95947 h 194836"/>
              <a:gd name="connsiteX0" fmla="*/ 0 w 200068"/>
              <a:gd name="connsiteY0" fmla="*/ 95947 h 275509"/>
              <a:gd name="connsiteX1" fmla="*/ 98354 w 200068"/>
              <a:gd name="connsiteY1" fmla="*/ 0 h 275509"/>
              <a:gd name="connsiteX2" fmla="*/ 196708 w 200068"/>
              <a:gd name="connsiteY2" fmla="*/ 95947 h 275509"/>
              <a:gd name="connsiteX3" fmla="*/ 175100 w 200068"/>
              <a:gd name="connsiteY3" fmla="*/ 273098 h 275509"/>
              <a:gd name="connsiteX4" fmla="*/ 98354 w 200068"/>
              <a:gd name="connsiteY4" fmla="*/ 191894 h 275509"/>
              <a:gd name="connsiteX5" fmla="*/ 0 w 200068"/>
              <a:gd name="connsiteY5" fmla="*/ 95947 h 275509"/>
              <a:gd name="connsiteX0" fmla="*/ 32856 w 232924"/>
              <a:gd name="connsiteY0" fmla="*/ 95947 h 276505"/>
              <a:gd name="connsiteX1" fmla="*/ 131210 w 232924"/>
              <a:gd name="connsiteY1" fmla="*/ 0 h 276505"/>
              <a:gd name="connsiteX2" fmla="*/ 229564 w 232924"/>
              <a:gd name="connsiteY2" fmla="*/ 95947 h 276505"/>
              <a:gd name="connsiteX3" fmla="*/ 207956 w 232924"/>
              <a:gd name="connsiteY3" fmla="*/ 273098 h 276505"/>
              <a:gd name="connsiteX4" fmla="*/ 12147 w 232924"/>
              <a:gd name="connsiteY4" fmla="*/ 215706 h 276505"/>
              <a:gd name="connsiteX5" fmla="*/ 32856 w 232924"/>
              <a:gd name="connsiteY5" fmla="*/ 95947 h 276505"/>
              <a:gd name="connsiteX0" fmla="*/ 32856 w 229885"/>
              <a:gd name="connsiteY0" fmla="*/ 97392 h 277950"/>
              <a:gd name="connsiteX1" fmla="*/ 131210 w 229885"/>
              <a:gd name="connsiteY1" fmla="*/ 1445 h 277950"/>
              <a:gd name="connsiteX2" fmla="*/ 196049 w 229885"/>
              <a:gd name="connsiteY2" fmla="*/ 43562 h 277950"/>
              <a:gd name="connsiteX3" fmla="*/ 229564 w 229885"/>
              <a:gd name="connsiteY3" fmla="*/ 97392 h 277950"/>
              <a:gd name="connsiteX4" fmla="*/ 207956 w 229885"/>
              <a:gd name="connsiteY4" fmla="*/ 274543 h 277950"/>
              <a:gd name="connsiteX5" fmla="*/ 12147 w 229885"/>
              <a:gd name="connsiteY5" fmla="*/ 217151 h 277950"/>
              <a:gd name="connsiteX6" fmla="*/ 32856 w 229885"/>
              <a:gd name="connsiteY6" fmla="*/ 97392 h 277950"/>
              <a:gd name="connsiteX0" fmla="*/ 32856 w 259220"/>
              <a:gd name="connsiteY0" fmla="*/ 99777 h 280335"/>
              <a:gd name="connsiteX1" fmla="*/ 131210 w 259220"/>
              <a:gd name="connsiteY1" fmla="*/ 3830 h 280335"/>
              <a:gd name="connsiteX2" fmla="*/ 255580 w 259220"/>
              <a:gd name="connsiteY2" fmla="*/ 26897 h 280335"/>
              <a:gd name="connsiteX3" fmla="*/ 229564 w 259220"/>
              <a:gd name="connsiteY3" fmla="*/ 99777 h 280335"/>
              <a:gd name="connsiteX4" fmla="*/ 207956 w 259220"/>
              <a:gd name="connsiteY4" fmla="*/ 276928 h 280335"/>
              <a:gd name="connsiteX5" fmla="*/ 12147 w 259220"/>
              <a:gd name="connsiteY5" fmla="*/ 219536 h 280335"/>
              <a:gd name="connsiteX6" fmla="*/ 32856 w 259220"/>
              <a:gd name="connsiteY6" fmla="*/ 99777 h 280335"/>
              <a:gd name="connsiteX0" fmla="*/ 31878 w 258242"/>
              <a:gd name="connsiteY0" fmla="*/ 131088 h 311646"/>
              <a:gd name="connsiteX1" fmla="*/ 96895 w 258242"/>
              <a:gd name="connsiteY1" fmla="*/ 1804 h 311646"/>
              <a:gd name="connsiteX2" fmla="*/ 254602 w 258242"/>
              <a:gd name="connsiteY2" fmla="*/ 58208 h 311646"/>
              <a:gd name="connsiteX3" fmla="*/ 228586 w 258242"/>
              <a:gd name="connsiteY3" fmla="*/ 131088 h 311646"/>
              <a:gd name="connsiteX4" fmla="*/ 206978 w 258242"/>
              <a:gd name="connsiteY4" fmla="*/ 308239 h 311646"/>
              <a:gd name="connsiteX5" fmla="*/ 11169 w 258242"/>
              <a:gd name="connsiteY5" fmla="*/ 250847 h 311646"/>
              <a:gd name="connsiteX6" fmla="*/ 31878 w 258242"/>
              <a:gd name="connsiteY6" fmla="*/ 131088 h 311646"/>
              <a:gd name="connsiteX0" fmla="*/ 28422 w 259549"/>
              <a:gd name="connsiteY0" fmla="*/ 131088 h 311646"/>
              <a:gd name="connsiteX1" fmla="*/ 98202 w 259549"/>
              <a:gd name="connsiteY1" fmla="*/ 1804 h 311646"/>
              <a:gd name="connsiteX2" fmla="*/ 255909 w 259549"/>
              <a:gd name="connsiteY2" fmla="*/ 58208 h 311646"/>
              <a:gd name="connsiteX3" fmla="*/ 229893 w 259549"/>
              <a:gd name="connsiteY3" fmla="*/ 131088 h 311646"/>
              <a:gd name="connsiteX4" fmla="*/ 208285 w 259549"/>
              <a:gd name="connsiteY4" fmla="*/ 308239 h 311646"/>
              <a:gd name="connsiteX5" fmla="*/ 12476 w 259549"/>
              <a:gd name="connsiteY5" fmla="*/ 250847 h 311646"/>
              <a:gd name="connsiteX6" fmla="*/ 28422 w 259549"/>
              <a:gd name="connsiteY6" fmla="*/ 131088 h 311646"/>
              <a:gd name="connsiteX0" fmla="*/ 28422 w 259713"/>
              <a:gd name="connsiteY0" fmla="*/ 131088 h 311646"/>
              <a:gd name="connsiteX1" fmla="*/ 98202 w 259713"/>
              <a:gd name="connsiteY1" fmla="*/ 1804 h 311646"/>
              <a:gd name="connsiteX2" fmla="*/ 255909 w 259713"/>
              <a:gd name="connsiteY2" fmla="*/ 58208 h 311646"/>
              <a:gd name="connsiteX3" fmla="*/ 232274 w 259713"/>
              <a:gd name="connsiteY3" fmla="*/ 131088 h 311646"/>
              <a:gd name="connsiteX4" fmla="*/ 208285 w 259713"/>
              <a:gd name="connsiteY4" fmla="*/ 308239 h 311646"/>
              <a:gd name="connsiteX5" fmla="*/ 12476 w 259713"/>
              <a:gd name="connsiteY5" fmla="*/ 250847 h 311646"/>
              <a:gd name="connsiteX6" fmla="*/ 28422 w 259713"/>
              <a:gd name="connsiteY6" fmla="*/ 131088 h 311646"/>
              <a:gd name="connsiteX0" fmla="*/ 28422 w 273192"/>
              <a:gd name="connsiteY0" fmla="*/ 131450 h 312008"/>
              <a:gd name="connsiteX1" fmla="*/ 98202 w 273192"/>
              <a:gd name="connsiteY1" fmla="*/ 2166 h 312008"/>
              <a:gd name="connsiteX2" fmla="*/ 270196 w 273192"/>
              <a:gd name="connsiteY2" fmla="*/ 53808 h 312008"/>
              <a:gd name="connsiteX3" fmla="*/ 232274 w 273192"/>
              <a:gd name="connsiteY3" fmla="*/ 131450 h 312008"/>
              <a:gd name="connsiteX4" fmla="*/ 208285 w 273192"/>
              <a:gd name="connsiteY4" fmla="*/ 308601 h 312008"/>
              <a:gd name="connsiteX5" fmla="*/ 12476 w 273192"/>
              <a:gd name="connsiteY5" fmla="*/ 251209 h 312008"/>
              <a:gd name="connsiteX6" fmla="*/ 28422 w 273192"/>
              <a:gd name="connsiteY6" fmla="*/ 131450 h 312008"/>
              <a:gd name="connsiteX0" fmla="*/ 28422 w 274654"/>
              <a:gd name="connsiteY0" fmla="*/ 131450 h 312008"/>
              <a:gd name="connsiteX1" fmla="*/ 98202 w 274654"/>
              <a:gd name="connsiteY1" fmla="*/ 2166 h 312008"/>
              <a:gd name="connsiteX2" fmla="*/ 270196 w 274654"/>
              <a:gd name="connsiteY2" fmla="*/ 53808 h 312008"/>
              <a:gd name="connsiteX3" fmla="*/ 232274 w 274654"/>
              <a:gd name="connsiteY3" fmla="*/ 131450 h 312008"/>
              <a:gd name="connsiteX4" fmla="*/ 208285 w 274654"/>
              <a:gd name="connsiteY4" fmla="*/ 308601 h 312008"/>
              <a:gd name="connsiteX5" fmla="*/ 12476 w 274654"/>
              <a:gd name="connsiteY5" fmla="*/ 251209 h 312008"/>
              <a:gd name="connsiteX6" fmla="*/ 28422 w 274654"/>
              <a:gd name="connsiteY6" fmla="*/ 131450 h 312008"/>
              <a:gd name="connsiteX0" fmla="*/ 28947 w 275179"/>
              <a:gd name="connsiteY0" fmla="*/ 131450 h 321120"/>
              <a:gd name="connsiteX1" fmla="*/ 98727 w 275179"/>
              <a:gd name="connsiteY1" fmla="*/ 2166 h 321120"/>
              <a:gd name="connsiteX2" fmla="*/ 270721 w 275179"/>
              <a:gd name="connsiteY2" fmla="*/ 53808 h 321120"/>
              <a:gd name="connsiteX3" fmla="*/ 232799 w 275179"/>
              <a:gd name="connsiteY3" fmla="*/ 131450 h 321120"/>
              <a:gd name="connsiteX4" fmla="*/ 215954 w 275179"/>
              <a:gd name="connsiteY4" fmla="*/ 318126 h 321120"/>
              <a:gd name="connsiteX5" fmla="*/ 13001 w 275179"/>
              <a:gd name="connsiteY5" fmla="*/ 251209 h 321120"/>
              <a:gd name="connsiteX6" fmla="*/ 28947 w 275179"/>
              <a:gd name="connsiteY6" fmla="*/ 131450 h 321120"/>
              <a:gd name="connsiteX0" fmla="*/ 28947 w 275179"/>
              <a:gd name="connsiteY0" fmla="*/ 131450 h 321120"/>
              <a:gd name="connsiteX1" fmla="*/ 98727 w 275179"/>
              <a:gd name="connsiteY1" fmla="*/ 2166 h 321120"/>
              <a:gd name="connsiteX2" fmla="*/ 270721 w 275179"/>
              <a:gd name="connsiteY2" fmla="*/ 53808 h 321120"/>
              <a:gd name="connsiteX3" fmla="*/ 232799 w 275179"/>
              <a:gd name="connsiteY3" fmla="*/ 131450 h 321120"/>
              <a:gd name="connsiteX4" fmla="*/ 215954 w 275179"/>
              <a:gd name="connsiteY4" fmla="*/ 318126 h 321120"/>
              <a:gd name="connsiteX5" fmla="*/ 13001 w 275179"/>
              <a:gd name="connsiteY5" fmla="*/ 251209 h 321120"/>
              <a:gd name="connsiteX6" fmla="*/ 28947 w 275179"/>
              <a:gd name="connsiteY6" fmla="*/ 131450 h 321120"/>
              <a:gd name="connsiteX0" fmla="*/ 28947 w 275179"/>
              <a:gd name="connsiteY0" fmla="*/ 131450 h 318416"/>
              <a:gd name="connsiteX1" fmla="*/ 98727 w 275179"/>
              <a:gd name="connsiteY1" fmla="*/ 2166 h 318416"/>
              <a:gd name="connsiteX2" fmla="*/ 270721 w 275179"/>
              <a:gd name="connsiteY2" fmla="*/ 53808 h 318416"/>
              <a:gd name="connsiteX3" fmla="*/ 232799 w 275179"/>
              <a:gd name="connsiteY3" fmla="*/ 131450 h 318416"/>
              <a:gd name="connsiteX4" fmla="*/ 215954 w 275179"/>
              <a:gd name="connsiteY4" fmla="*/ 318126 h 318416"/>
              <a:gd name="connsiteX5" fmla="*/ 13001 w 275179"/>
              <a:gd name="connsiteY5" fmla="*/ 251209 h 318416"/>
              <a:gd name="connsiteX6" fmla="*/ 28947 w 275179"/>
              <a:gd name="connsiteY6" fmla="*/ 131450 h 318416"/>
              <a:gd name="connsiteX0" fmla="*/ 43084 w 289316"/>
              <a:gd name="connsiteY0" fmla="*/ 131450 h 318387"/>
              <a:gd name="connsiteX1" fmla="*/ 112864 w 289316"/>
              <a:gd name="connsiteY1" fmla="*/ 2166 h 318387"/>
              <a:gd name="connsiteX2" fmla="*/ 284858 w 289316"/>
              <a:gd name="connsiteY2" fmla="*/ 53808 h 318387"/>
              <a:gd name="connsiteX3" fmla="*/ 246936 w 289316"/>
              <a:gd name="connsiteY3" fmla="*/ 131450 h 318387"/>
              <a:gd name="connsiteX4" fmla="*/ 230091 w 289316"/>
              <a:gd name="connsiteY4" fmla="*/ 318126 h 318387"/>
              <a:gd name="connsiteX5" fmla="*/ 10469 w 289316"/>
              <a:gd name="connsiteY5" fmla="*/ 246446 h 318387"/>
              <a:gd name="connsiteX6" fmla="*/ 43084 w 289316"/>
              <a:gd name="connsiteY6" fmla="*/ 131450 h 318387"/>
              <a:gd name="connsiteX0" fmla="*/ 33373 w 279605"/>
              <a:gd name="connsiteY0" fmla="*/ 131450 h 318415"/>
              <a:gd name="connsiteX1" fmla="*/ 103153 w 279605"/>
              <a:gd name="connsiteY1" fmla="*/ 2166 h 318415"/>
              <a:gd name="connsiteX2" fmla="*/ 275147 w 279605"/>
              <a:gd name="connsiteY2" fmla="*/ 53808 h 318415"/>
              <a:gd name="connsiteX3" fmla="*/ 237225 w 279605"/>
              <a:gd name="connsiteY3" fmla="*/ 131450 h 318415"/>
              <a:gd name="connsiteX4" fmla="*/ 220380 w 279605"/>
              <a:gd name="connsiteY4" fmla="*/ 318126 h 318415"/>
              <a:gd name="connsiteX5" fmla="*/ 758 w 279605"/>
              <a:gd name="connsiteY5" fmla="*/ 246446 h 318415"/>
              <a:gd name="connsiteX6" fmla="*/ 33373 w 279605"/>
              <a:gd name="connsiteY6" fmla="*/ 131450 h 318415"/>
              <a:gd name="connsiteX0" fmla="*/ 37344 w 283576"/>
              <a:gd name="connsiteY0" fmla="*/ 131450 h 318470"/>
              <a:gd name="connsiteX1" fmla="*/ 107124 w 283576"/>
              <a:gd name="connsiteY1" fmla="*/ 2166 h 318470"/>
              <a:gd name="connsiteX2" fmla="*/ 279118 w 283576"/>
              <a:gd name="connsiteY2" fmla="*/ 53808 h 318470"/>
              <a:gd name="connsiteX3" fmla="*/ 241196 w 283576"/>
              <a:gd name="connsiteY3" fmla="*/ 131450 h 318470"/>
              <a:gd name="connsiteX4" fmla="*/ 224351 w 283576"/>
              <a:gd name="connsiteY4" fmla="*/ 318126 h 318470"/>
              <a:gd name="connsiteX5" fmla="*/ 4729 w 283576"/>
              <a:gd name="connsiteY5" fmla="*/ 246446 h 318470"/>
              <a:gd name="connsiteX6" fmla="*/ 37344 w 283576"/>
              <a:gd name="connsiteY6" fmla="*/ 131450 h 318470"/>
              <a:gd name="connsiteX0" fmla="*/ 35594 w 281826"/>
              <a:gd name="connsiteY0" fmla="*/ 131450 h 318493"/>
              <a:gd name="connsiteX1" fmla="*/ 105374 w 281826"/>
              <a:gd name="connsiteY1" fmla="*/ 2166 h 318493"/>
              <a:gd name="connsiteX2" fmla="*/ 277368 w 281826"/>
              <a:gd name="connsiteY2" fmla="*/ 53808 h 318493"/>
              <a:gd name="connsiteX3" fmla="*/ 239446 w 281826"/>
              <a:gd name="connsiteY3" fmla="*/ 131450 h 318493"/>
              <a:gd name="connsiteX4" fmla="*/ 222601 w 281826"/>
              <a:gd name="connsiteY4" fmla="*/ 318126 h 318493"/>
              <a:gd name="connsiteX5" fmla="*/ 2979 w 281826"/>
              <a:gd name="connsiteY5" fmla="*/ 246446 h 318493"/>
              <a:gd name="connsiteX6" fmla="*/ 35594 w 281826"/>
              <a:gd name="connsiteY6" fmla="*/ 131450 h 318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1826" h="318493">
                <a:moveTo>
                  <a:pt x="35594" y="131450"/>
                </a:moveTo>
                <a:cubicBezTo>
                  <a:pt x="52660" y="90737"/>
                  <a:pt x="65078" y="15106"/>
                  <a:pt x="105374" y="2166"/>
                </a:cubicBezTo>
                <a:cubicBezTo>
                  <a:pt x="145670" y="-10774"/>
                  <a:pt x="260976" y="37817"/>
                  <a:pt x="277368" y="53808"/>
                </a:cubicBezTo>
                <a:cubicBezTo>
                  <a:pt x="293760" y="69799"/>
                  <a:pt x="261274" y="83428"/>
                  <a:pt x="239446" y="131450"/>
                </a:cubicBezTo>
                <a:cubicBezTo>
                  <a:pt x="241430" y="169947"/>
                  <a:pt x="229468" y="273560"/>
                  <a:pt x="222601" y="318126"/>
                </a:cubicBezTo>
                <a:cubicBezTo>
                  <a:pt x="199066" y="322211"/>
                  <a:pt x="15096" y="291847"/>
                  <a:pt x="2979" y="246446"/>
                </a:cubicBezTo>
                <a:cubicBezTo>
                  <a:pt x="-9138" y="201045"/>
                  <a:pt x="18528" y="172163"/>
                  <a:pt x="35594" y="131450"/>
                </a:cubicBezTo>
                <a:close/>
              </a:path>
            </a:pathLst>
          </a:custGeom>
          <a:gradFill flip="none" rotWithShape="1">
            <a:gsLst>
              <a:gs pos="9000">
                <a:srgbClr val="FF0000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184360" y="2888568"/>
            <a:ext cx="36000" cy="36000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4056741" y="2533626"/>
            <a:ext cx="143314" cy="491709"/>
          </a:xfrm>
          <a:custGeom>
            <a:avLst/>
            <a:gdLst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3306 w 1426251"/>
              <a:gd name="connsiteY0" fmla="*/ 1778148 h 1778148"/>
              <a:gd name="connsiteX1" fmla="*/ 0 w 1426251"/>
              <a:gd name="connsiteY1" fmla="*/ 1626193 h 1778148"/>
              <a:gd name="connsiteX2" fmla="*/ 154622 w 1426251"/>
              <a:gd name="connsiteY2" fmla="*/ 1010372 h 1778148"/>
              <a:gd name="connsiteX3" fmla="*/ 562503 w 1426251"/>
              <a:gd name="connsiteY3" fmla="*/ 397218 h 1778148"/>
              <a:gd name="connsiteX4" fmla="*/ 1180989 w 1426251"/>
              <a:gd name="connsiteY4" fmla="*/ 0 h 1778148"/>
              <a:gd name="connsiteX5" fmla="*/ 1370267 w 1426251"/>
              <a:gd name="connsiteY5" fmla="*/ 82643 h 1778148"/>
              <a:gd name="connsiteX6" fmla="*/ 1426251 w 1426251"/>
              <a:gd name="connsiteY6" fmla="*/ 143958 h 1778148"/>
              <a:gd name="connsiteX0" fmla="*/ 94285 w 1427230"/>
              <a:gd name="connsiteY0" fmla="*/ 1778148 h 1778148"/>
              <a:gd name="connsiteX1" fmla="*/ 979 w 1427230"/>
              <a:gd name="connsiteY1" fmla="*/ 1626193 h 1778148"/>
              <a:gd name="connsiteX2" fmla="*/ 155601 w 1427230"/>
              <a:gd name="connsiteY2" fmla="*/ 1010372 h 1778148"/>
              <a:gd name="connsiteX3" fmla="*/ 563482 w 1427230"/>
              <a:gd name="connsiteY3" fmla="*/ 397218 h 1778148"/>
              <a:gd name="connsiteX4" fmla="*/ 1181968 w 1427230"/>
              <a:gd name="connsiteY4" fmla="*/ 0 h 1778148"/>
              <a:gd name="connsiteX5" fmla="*/ 1371246 w 1427230"/>
              <a:gd name="connsiteY5" fmla="*/ 82643 h 1778148"/>
              <a:gd name="connsiteX6" fmla="*/ 1427230 w 1427230"/>
              <a:gd name="connsiteY6" fmla="*/ 143958 h 1778148"/>
              <a:gd name="connsiteX0" fmla="*/ 94677 w 1427622"/>
              <a:gd name="connsiteY0" fmla="*/ 1778148 h 1778148"/>
              <a:gd name="connsiteX1" fmla="*/ 1371 w 1427622"/>
              <a:gd name="connsiteY1" fmla="*/ 1626193 h 1778148"/>
              <a:gd name="connsiteX2" fmla="*/ 155993 w 1427622"/>
              <a:gd name="connsiteY2" fmla="*/ 1010372 h 1778148"/>
              <a:gd name="connsiteX3" fmla="*/ 563874 w 1427622"/>
              <a:gd name="connsiteY3" fmla="*/ 397218 h 1778148"/>
              <a:gd name="connsiteX4" fmla="*/ 1182360 w 1427622"/>
              <a:gd name="connsiteY4" fmla="*/ 0 h 1778148"/>
              <a:gd name="connsiteX5" fmla="*/ 1371638 w 1427622"/>
              <a:gd name="connsiteY5" fmla="*/ 82643 h 1778148"/>
              <a:gd name="connsiteX6" fmla="*/ 1427622 w 1427622"/>
              <a:gd name="connsiteY6" fmla="*/ 143958 h 1778148"/>
              <a:gd name="connsiteX0" fmla="*/ 162641 w 1426273"/>
              <a:gd name="connsiteY0" fmla="*/ 1794144 h 1794144"/>
              <a:gd name="connsiteX1" fmla="*/ 22 w 1426273"/>
              <a:gd name="connsiteY1" fmla="*/ 1626193 h 1794144"/>
              <a:gd name="connsiteX2" fmla="*/ 154644 w 1426273"/>
              <a:gd name="connsiteY2" fmla="*/ 1010372 h 1794144"/>
              <a:gd name="connsiteX3" fmla="*/ 562525 w 1426273"/>
              <a:gd name="connsiteY3" fmla="*/ 397218 h 1794144"/>
              <a:gd name="connsiteX4" fmla="*/ 1181011 w 1426273"/>
              <a:gd name="connsiteY4" fmla="*/ 0 h 1794144"/>
              <a:gd name="connsiteX5" fmla="*/ 1370289 w 1426273"/>
              <a:gd name="connsiteY5" fmla="*/ 82643 h 1794144"/>
              <a:gd name="connsiteX6" fmla="*/ 1426273 w 1426273"/>
              <a:gd name="connsiteY6" fmla="*/ 143958 h 1794144"/>
              <a:gd name="connsiteX0" fmla="*/ 133330 w 1396962"/>
              <a:gd name="connsiteY0" fmla="*/ 1794144 h 1794144"/>
              <a:gd name="connsiteX1" fmla="*/ 35 w 1396962"/>
              <a:gd name="connsiteY1" fmla="*/ 1527555 h 1794144"/>
              <a:gd name="connsiteX2" fmla="*/ 125333 w 1396962"/>
              <a:gd name="connsiteY2" fmla="*/ 1010372 h 1794144"/>
              <a:gd name="connsiteX3" fmla="*/ 533214 w 1396962"/>
              <a:gd name="connsiteY3" fmla="*/ 397218 h 1794144"/>
              <a:gd name="connsiteX4" fmla="*/ 1151700 w 1396962"/>
              <a:gd name="connsiteY4" fmla="*/ 0 h 1794144"/>
              <a:gd name="connsiteX5" fmla="*/ 1340978 w 1396962"/>
              <a:gd name="connsiteY5" fmla="*/ 82643 h 1794144"/>
              <a:gd name="connsiteX6" fmla="*/ 1396962 w 1396962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533929 w 1397677"/>
              <a:gd name="connsiteY3" fmla="*/ 397218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4144 h 1794144"/>
              <a:gd name="connsiteX1" fmla="*/ 750 w 1397677"/>
              <a:gd name="connsiteY1" fmla="*/ 1527555 h 1794144"/>
              <a:gd name="connsiteX2" fmla="*/ 192695 w 1397677"/>
              <a:gd name="connsiteY2" fmla="*/ 925064 h 1794144"/>
              <a:gd name="connsiteX3" fmla="*/ 619238 w 1397677"/>
              <a:gd name="connsiteY3" fmla="*/ 349232 h 1794144"/>
              <a:gd name="connsiteX4" fmla="*/ 1152415 w 1397677"/>
              <a:gd name="connsiteY4" fmla="*/ 0 h 1794144"/>
              <a:gd name="connsiteX5" fmla="*/ 1341693 w 1397677"/>
              <a:gd name="connsiteY5" fmla="*/ 82643 h 1794144"/>
              <a:gd name="connsiteX6" fmla="*/ 1397677 w 1397677"/>
              <a:gd name="connsiteY6" fmla="*/ 143958 h 1794144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96475 h 1796475"/>
              <a:gd name="connsiteX1" fmla="*/ 750 w 1397677"/>
              <a:gd name="connsiteY1" fmla="*/ 1529886 h 1796475"/>
              <a:gd name="connsiteX2" fmla="*/ 192695 w 1397677"/>
              <a:gd name="connsiteY2" fmla="*/ 927395 h 1796475"/>
              <a:gd name="connsiteX3" fmla="*/ 619238 w 1397677"/>
              <a:gd name="connsiteY3" fmla="*/ 351563 h 1796475"/>
              <a:gd name="connsiteX4" fmla="*/ 1152415 w 1397677"/>
              <a:gd name="connsiteY4" fmla="*/ 2331 h 1796475"/>
              <a:gd name="connsiteX5" fmla="*/ 1341693 w 1397677"/>
              <a:gd name="connsiteY5" fmla="*/ 84974 h 1796475"/>
              <a:gd name="connsiteX6" fmla="*/ 1397677 w 1397677"/>
              <a:gd name="connsiteY6" fmla="*/ 146289 h 1796475"/>
              <a:gd name="connsiteX0" fmla="*/ 134045 w 1397677"/>
              <a:gd name="connsiteY0" fmla="*/ 1751577 h 1751577"/>
              <a:gd name="connsiteX1" fmla="*/ 750 w 1397677"/>
              <a:gd name="connsiteY1" fmla="*/ 1484988 h 1751577"/>
              <a:gd name="connsiteX2" fmla="*/ 192695 w 1397677"/>
              <a:gd name="connsiteY2" fmla="*/ 882497 h 1751577"/>
              <a:gd name="connsiteX3" fmla="*/ 619238 w 1397677"/>
              <a:gd name="connsiteY3" fmla="*/ 306665 h 1751577"/>
              <a:gd name="connsiteX4" fmla="*/ 1051112 w 1397677"/>
              <a:gd name="connsiteY4" fmla="*/ 2753 h 1751577"/>
              <a:gd name="connsiteX5" fmla="*/ 1341693 w 1397677"/>
              <a:gd name="connsiteY5" fmla="*/ 40076 h 1751577"/>
              <a:gd name="connsiteX6" fmla="*/ 1397677 w 1397677"/>
              <a:gd name="connsiteY6" fmla="*/ 101391 h 1751577"/>
              <a:gd name="connsiteX0" fmla="*/ 134045 w 1397677"/>
              <a:gd name="connsiteY0" fmla="*/ 1753394 h 1753394"/>
              <a:gd name="connsiteX1" fmla="*/ 750 w 1397677"/>
              <a:gd name="connsiteY1" fmla="*/ 1486805 h 1753394"/>
              <a:gd name="connsiteX2" fmla="*/ 192695 w 1397677"/>
              <a:gd name="connsiteY2" fmla="*/ 884314 h 1753394"/>
              <a:gd name="connsiteX3" fmla="*/ 619238 w 1397677"/>
              <a:gd name="connsiteY3" fmla="*/ 308482 h 1753394"/>
              <a:gd name="connsiteX4" fmla="*/ 1051112 w 1397677"/>
              <a:gd name="connsiteY4" fmla="*/ 4570 h 1753394"/>
              <a:gd name="connsiteX5" fmla="*/ 1341693 w 1397677"/>
              <a:gd name="connsiteY5" fmla="*/ 41893 h 1753394"/>
              <a:gd name="connsiteX6" fmla="*/ 1397677 w 1397677"/>
              <a:gd name="connsiteY6" fmla="*/ 103208 h 1753394"/>
              <a:gd name="connsiteX0" fmla="*/ 134045 w 1397677"/>
              <a:gd name="connsiteY0" fmla="*/ 1768095 h 1768095"/>
              <a:gd name="connsiteX1" fmla="*/ 750 w 1397677"/>
              <a:gd name="connsiteY1" fmla="*/ 1501506 h 1768095"/>
              <a:gd name="connsiteX2" fmla="*/ 192695 w 1397677"/>
              <a:gd name="connsiteY2" fmla="*/ 899015 h 1768095"/>
              <a:gd name="connsiteX3" fmla="*/ 619238 w 1397677"/>
              <a:gd name="connsiteY3" fmla="*/ 323183 h 1768095"/>
              <a:gd name="connsiteX4" fmla="*/ 1051112 w 1397677"/>
              <a:gd name="connsiteY4" fmla="*/ 19271 h 1768095"/>
              <a:gd name="connsiteX5" fmla="*/ 1272380 w 1397677"/>
              <a:gd name="connsiteY5" fmla="*/ 40598 h 1768095"/>
              <a:gd name="connsiteX6" fmla="*/ 1397677 w 1397677"/>
              <a:gd name="connsiteY6" fmla="*/ 117909 h 1768095"/>
              <a:gd name="connsiteX0" fmla="*/ 134045 w 1397677"/>
              <a:gd name="connsiteY0" fmla="*/ 1733113 h 1733113"/>
              <a:gd name="connsiteX1" fmla="*/ 750 w 1397677"/>
              <a:gd name="connsiteY1" fmla="*/ 1466524 h 1733113"/>
              <a:gd name="connsiteX2" fmla="*/ 192695 w 1397677"/>
              <a:gd name="connsiteY2" fmla="*/ 864033 h 1733113"/>
              <a:gd name="connsiteX3" fmla="*/ 619238 w 1397677"/>
              <a:gd name="connsiteY3" fmla="*/ 288201 h 1733113"/>
              <a:gd name="connsiteX4" fmla="*/ 944476 w 1397677"/>
              <a:gd name="connsiteY4" fmla="*/ 37607 h 1733113"/>
              <a:gd name="connsiteX5" fmla="*/ 1272380 w 1397677"/>
              <a:gd name="connsiteY5" fmla="*/ 5616 h 1733113"/>
              <a:gd name="connsiteX6" fmla="*/ 1397677 w 1397677"/>
              <a:gd name="connsiteY6" fmla="*/ 82927 h 1733113"/>
              <a:gd name="connsiteX0" fmla="*/ 134045 w 1397677"/>
              <a:gd name="connsiteY0" fmla="*/ 1735107 h 1735107"/>
              <a:gd name="connsiteX1" fmla="*/ 750 w 1397677"/>
              <a:gd name="connsiteY1" fmla="*/ 1468518 h 1735107"/>
              <a:gd name="connsiteX2" fmla="*/ 192695 w 1397677"/>
              <a:gd name="connsiteY2" fmla="*/ 866027 h 1735107"/>
              <a:gd name="connsiteX3" fmla="*/ 619238 w 1397677"/>
              <a:gd name="connsiteY3" fmla="*/ 290195 h 1735107"/>
              <a:gd name="connsiteX4" fmla="*/ 944476 w 1397677"/>
              <a:gd name="connsiteY4" fmla="*/ 39601 h 1735107"/>
              <a:gd name="connsiteX5" fmla="*/ 1189737 w 1397677"/>
              <a:gd name="connsiteY5" fmla="*/ 4944 h 1735107"/>
              <a:gd name="connsiteX6" fmla="*/ 1397677 w 1397677"/>
              <a:gd name="connsiteY6" fmla="*/ 84921 h 1735107"/>
              <a:gd name="connsiteX0" fmla="*/ 134045 w 1397677"/>
              <a:gd name="connsiteY0" fmla="*/ 1704846 h 1704846"/>
              <a:gd name="connsiteX1" fmla="*/ 750 w 1397677"/>
              <a:gd name="connsiteY1" fmla="*/ 1438257 h 1704846"/>
              <a:gd name="connsiteX2" fmla="*/ 192695 w 1397677"/>
              <a:gd name="connsiteY2" fmla="*/ 835766 h 1704846"/>
              <a:gd name="connsiteX3" fmla="*/ 619238 w 1397677"/>
              <a:gd name="connsiteY3" fmla="*/ 259934 h 1704846"/>
              <a:gd name="connsiteX4" fmla="*/ 944476 w 1397677"/>
              <a:gd name="connsiteY4" fmla="*/ 9340 h 1704846"/>
              <a:gd name="connsiteX5" fmla="*/ 1397677 w 1397677"/>
              <a:gd name="connsiteY5" fmla="*/ 54660 h 1704846"/>
              <a:gd name="connsiteX0" fmla="*/ 134045 w 1261717"/>
              <a:gd name="connsiteY0" fmla="*/ 1705284 h 1705284"/>
              <a:gd name="connsiteX1" fmla="*/ 750 w 1261717"/>
              <a:gd name="connsiteY1" fmla="*/ 1438695 h 1705284"/>
              <a:gd name="connsiteX2" fmla="*/ 192695 w 1261717"/>
              <a:gd name="connsiteY2" fmla="*/ 836204 h 1705284"/>
              <a:gd name="connsiteX3" fmla="*/ 619238 w 1261717"/>
              <a:gd name="connsiteY3" fmla="*/ 260372 h 1705284"/>
              <a:gd name="connsiteX4" fmla="*/ 944476 w 1261717"/>
              <a:gd name="connsiteY4" fmla="*/ 9778 h 1705284"/>
              <a:gd name="connsiteX5" fmla="*/ 1261717 w 1261717"/>
              <a:gd name="connsiteY5" fmla="*/ 52432 h 1705284"/>
              <a:gd name="connsiteX0" fmla="*/ 134045 w 1261717"/>
              <a:gd name="connsiteY0" fmla="*/ 1712027 h 1712027"/>
              <a:gd name="connsiteX1" fmla="*/ 750 w 1261717"/>
              <a:gd name="connsiteY1" fmla="*/ 1445438 h 1712027"/>
              <a:gd name="connsiteX2" fmla="*/ 192695 w 1261717"/>
              <a:gd name="connsiteY2" fmla="*/ 842947 h 1712027"/>
              <a:gd name="connsiteX3" fmla="*/ 619238 w 1261717"/>
              <a:gd name="connsiteY3" fmla="*/ 267115 h 1712027"/>
              <a:gd name="connsiteX4" fmla="*/ 944476 w 1261717"/>
              <a:gd name="connsiteY4" fmla="*/ 16521 h 1712027"/>
              <a:gd name="connsiteX5" fmla="*/ 1261717 w 1261717"/>
              <a:gd name="connsiteY5" fmla="*/ 59175 h 1712027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619238 w 1261717"/>
              <a:gd name="connsiteY3" fmla="*/ 257694 h 1702606"/>
              <a:gd name="connsiteX4" fmla="*/ 944476 w 1261717"/>
              <a:gd name="connsiteY4" fmla="*/ 20430 h 1702606"/>
              <a:gd name="connsiteX5" fmla="*/ 1261717 w 1261717"/>
              <a:gd name="connsiteY5" fmla="*/ 49754 h 1702606"/>
              <a:gd name="connsiteX0" fmla="*/ 134045 w 1261717"/>
              <a:gd name="connsiteY0" fmla="*/ 1702606 h 1702606"/>
              <a:gd name="connsiteX1" fmla="*/ 750 w 1261717"/>
              <a:gd name="connsiteY1" fmla="*/ 1436017 h 1702606"/>
              <a:gd name="connsiteX2" fmla="*/ 192695 w 1261717"/>
              <a:gd name="connsiteY2" fmla="*/ 833526 h 1702606"/>
              <a:gd name="connsiteX3" fmla="*/ 944476 w 1261717"/>
              <a:gd name="connsiteY3" fmla="*/ 20430 h 1702606"/>
              <a:gd name="connsiteX4" fmla="*/ 1261717 w 1261717"/>
              <a:gd name="connsiteY4" fmla="*/ 49754 h 1702606"/>
              <a:gd name="connsiteX0" fmla="*/ 134045 w 1261717"/>
              <a:gd name="connsiteY0" fmla="*/ 1652852 h 1652852"/>
              <a:gd name="connsiteX1" fmla="*/ 750 w 1261717"/>
              <a:gd name="connsiteY1" fmla="*/ 1386263 h 1652852"/>
              <a:gd name="connsiteX2" fmla="*/ 192695 w 1261717"/>
              <a:gd name="connsiteY2" fmla="*/ 783772 h 1652852"/>
              <a:gd name="connsiteX3" fmla="*/ 1261717 w 1261717"/>
              <a:gd name="connsiteY3" fmla="*/ 0 h 1652852"/>
              <a:gd name="connsiteX0" fmla="*/ 199520 w 1327192"/>
              <a:gd name="connsiteY0" fmla="*/ 1652852 h 1652852"/>
              <a:gd name="connsiteX1" fmla="*/ 66225 w 1327192"/>
              <a:gd name="connsiteY1" fmla="*/ 1386263 h 1652852"/>
              <a:gd name="connsiteX2" fmla="*/ 1327192 w 1327192"/>
              <a:gd name="connsiteY2" fmla="*/ 0 h 1652852"/>
              <a:gd name="connsiteX0" fmla="*/ 208984 w 208984"/>
              <a:gd name="connsiteY0" fmla="*/ 491709 h 491709"/>
              <a:gd name="connsiteX1" fmla="*/ 75689 w 208984"/>
              <a:gd name="connsiteY1" fmla="*/ 225120 h 491709"/>
              <a:gd name="connsiteX2" fmla="*/ 139228 w 208984"/>
              <a:gd name="connsiteY2" fmla="*/ 0 h 491709"/>
              <a:gd name="connsiteX0" fmla="*/ 136641 w 136641"/>
              <a:gd name="connsiteY0" fmla="*/ 491709 h 491709"/>
              <a:gd name="connsiteX1" fmla="*/ 3346 w 136641"/>
              <a:gd name="connsiteY1" fmla="*/ 225120 h 491709"/>
              <a:gd name="connsiteX2" fmla="*/ 66885 w 136641"/>
              <a:gd name="connsiteY2" fmla="*/ 0 h 491709"/>
              <a:gd name="connsiteX0" fmla="*/ 143314 w 143314"/>
              <a:gd name="connsiteY0" fmla="*/ 491709 h 491709"/>
              <a:gd name="connsiteX1" fmla="*/ 2762 w 143314"/>
              <a:gd name="connsiteY1" fmla="*/ 355749 h 491709"/>
              <a:gd name="connsiteX2" fmla="*/ 73558 w 143314"/>
              <a:gd name="connsiteY2" fmla="*/ 0 h 491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3314" h="491709">
                <a:moveTo>
                  <a:pt x="143314" y="491709"/>
                </a:moveTo>
                <a:cubicBezTo>
                  <a:pt x="88219" y="459719"/>
                  <a:pt x="14388" y="437700"/>
                  <a:pt x="2762" y="355749"/>
                </a:cubicBezTo>
                <a:cubicBezTo>
                  <a:pt x="-8864" y="273798"/>
                  <a:pt x="16476" y="165434"/>
                  <a:pt x="73558" y="0"/>
                </a:cubicBezTo>
              </a:path>
            </a:pathLst>
          </a:custGeom>
          <a:noFill/>
          <a:ln w="31750" cmpd="tri">
            <a:solidFill>
              <a:srgbClr val="FF0000"/>
            </a:solidFill>
            <a:tailEnd type="stealth" w="med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Oval 7"/>
          <p:cNvSpPr/>
          <p:nvPr/>
        </p:nvSpPr>
        <p:spPr>
          <a:xfrm flipV="1">
            <a:off x="4063649" y="4008823"/>
            <a:ext cx="281826" cy="318493"/>
          </a:xfrm>
          <a:custGeom>
            <a:avLst/>
            <a:gdLst>
              <a:gd name="connsiteX0" fmla="*/ 0 w 196708"/>
              <a:gd name="connsiteY0" fmla="*/ 95947 h 191894"/>
              <a:gd name="connsiteX1" fmla="*/ 98354 w 196708"/>
              <a:gd name="connsiteY1" fmla="*/ 0 h 191894"/>
              <a:gd name="connsiteX2" fmla="*/ 196708 w 196708"/>
              <a:gd name="connsiteY2" fmla="*/ 95947 h 191894"/>
              <a:gd name="connsiteX3" fmla="*/ 98354 w 196708"/>
              <a:gd name="connsiteY3" fmla="*/ 191894 h 191894"/>
              <a:gd name="connsiteX4" fmla="*/ 0 w 196708"/>
              <a:gd name="connsiteY4" fmla="*/ 95947 h 191894"/>
              <a:gd name="connsiteX0" fmla="*/ 0 w 198857"/>
              <a:gd name="connsiteY0" fmla="*/ 95947 h 194836"/>
              <a:gd name="connsiteX1" fmla="*/ 98354 w 198857"/>
              <a:gd name="connsiteY1" fmla="*/ 0 h 194836"/>
              <a:gd name="connsiteX2" fmla="*/ 196708 w 198857"/>
              <a:gd name="connsiteY2" fmla="*/ 95947 h 194836"/>
              <a:gd name="connsiteX3" fmla="*/ 160813 w 198857"/>
              <a:gd name="connsiteY3" fmla="*/ 163560 h 194836"/>
              <a:gd name="connsiteX4" fmla="*/ 98354 w 198857"/>
              <a:gd name="connsiteY4" fmla="*/ 191894 h 194836"/>
              <a:gd name="connsiteX5" fmla="*/ 0 w 198857"/>
              <a:gd name="connsiteY5" fmla="*/ 95947 h 194836"/>
              <a:gd name="connsiteX0" fmla="*/ 0 w 200068"/>
              <a:gd name="connsiteY0" fmla="*/ 95947 h 275509"/>
              <a:gd name="connsiteX1" fmla="*/ 98354 w 200068"/>
              <a:gd name="connsiteY1" fmla="*/ 0 h 275509"/>
              <a:gd name="connsiteX2" fmla="*/ 196708 w 200068"/>
              <a:gd name="connsiteY2" fmla="*/ 95947 h 275509"/>
              <a:gd name="connsiteX3" fmla="*/ 175100 w 200068"/>
              <a:gd name="connsiteY3" fmla="*/ 273098 h 275509"/>
              <a:gd name="connsiteX4" fmla="*/ 98354 w 200068"/>
              <a:gd name="connsiteY4" fmla="*/ 191894 h 275509"/>
              <a:gd name="connsiteX5" fmla="*/ 0 w 200068"/>
              <a:gd name="connsiteY5" fmla="*/ 95947 h 275509"/>
              <a:gd name="connsiteX0" fmla="*/ 32856 w 232924"/>
              <a:gd name="connsiteY0" fmla="*/ 95947 h 276505"/>
              <a:gd name="connsiteX1" fmla="*/ 131210 w 232924"/>
              <a:gd name="connsiteY1" fmla="*/ 0 h 276505"/>
              <a:gd name="connsiteX2" fmla="*/ 229564 w 232924"/>
              <a:gd name="connsiteY2" fmla="*/ 95947 h 276505"/>
              <a:gd name="connsiteX3" fmla="*/ 207956 w 232924"/>
              <a:gd name="connsiteY3" fmla="*/ 273098 h 276505"/>
              <a:gd name="connsiteX4" fmla="*/ 12147 w 232924"/>
              <a:gd name="connsiteY4" fmla="*/ 215706 h 276505"/>
              <a:gd name="connsiteX5" fmla="*/ 32856 w 232924"/>
              <a:gd name="connsiteY5" fmla="*/ 95947 h 276505"/>
              <a:gd name="connsiteX0" fmla="*/ 32856 w 229885"/>
              <a:gd name="connsiteY0" fmla="*/ 97392 h 277950"/>
              <a:gd name="connsiteX1" fmla="*/ 131210 w 229885"/>
              <a:gd name="connsiteY1" fmla="*/ 1445 h 277950"/>
              <a:gd name="connsiteX2" fmla="*/ 196049 w 229885"/>
              <a:gd name="connsiteY2" fmla="*/ 43562 h 277950"/>
              <a:gd name="connsiteX3" fmla="*/ 229564 w 229885"/>
              <a:gd name="connsiteY3" fmla="*/ 97392 h 277950"/>
              <a:gd name="connsiteX4" fmla="*/ 207956 w 229885"/>
              <a:gd name="connsiteY4" fmla="*/ 274543 h 277950"/>
              <a:gd name="connsiteX5" fmla="*/ 12147 w 229885"/>
              <a:gd name="connsiteY5" fmla="*/ 217151 h 277950"/>
              <a:gd name="connsiteX6" fmla="*/ 32856 w 229885"/>
              <a:gd name="connsiteY6" fmla="*/ 97392 h 277950"/>
              <a:gd name="connsiteX0" fmla="*/ 32856 w 259220"/>
              <a:gd name="connsiteY0" fmla="*/ 99777 h 280335"/>
              <a:gd name="connsiteX1" fmla="*/ 131210 w 259220"/>
              <a:gd name="connsiteY1" fmla="*/ 3830 h 280335"/>
              <a:gd name="connsiteX2" fmla="*/ 255580 w 259220"/>
              <a:gd name="connsiteY2" fmla="*/ 26897 h 280335"/>
              <a:gd name="connsiteX3" fmla="*/ 229564 w 259220"/>
              <a:gd name="connsiteY3" fmla="*/ 99777 h 280335"/>
              <a:gd name="connsiteX4" fmla="*/ 207956 w 259220"/>
              <a:gd name="connsiteY4" fmla="*/ 276928 h 280335"/>
              <a:gd name="connsiteX5" fmla="*/ 12147 w 259220"/>
              <a:gd name="connsiteY5" fmla="*/ 219536 h 280335"/>
              <a:gd name="connsiteX6" fmla="*/ 32856 w 259220"/>
              <a:gd name="connsiteY6" fmla="*/ 99777 h 280335"/>
              <a:gd name="connsiteX0" fmla="*/ 31878 w 258242"/>
              <a:gd name="connsiteY0" fmla="*/ 131088 h 311646"/>
              <a:gd name="connsiteX1" fmla="*/ 96895 w 258242"/>
              <a:gd name="connsiteY1" fmla="*/ 1804 h 311646"/>
              <a:gd name="connsiteX2" fmla="*/ 254602 w 258242"/>
              <a:gd name="connsiteY2" fmla="*/ 58208 h 311646"/>
              <a:gd name="connsiteX3" fmla="*/ 228586 w 258242"/>
              <a:gd name="connsiteY3" fmla="*/ 131088 h 311646"/>
              <a:gd name="connsiteX4" fmla="*/ 206978 w 258242"/>
              <a:gd name="connsiteY4" fmla="*/ 308239 h 311646"/>
              <a:gd name="connsiteX5" fmla="*/ 11169 w 258242"/>
              <a:gd name="connsiteY5" fmla="*/ 250847 h 311646"/>
              <a:gd name="connsiteX6" fmla="*/ 31878 w 258242"/>
              <a:gd name="connsiteY6" fmla="*/ 131088 h 311646"/>
              <a:gd name="connsiteX0" fmla="*/ 28422 w 259549"/>
              <a:gd name="connsiteY0" fmla="*/ 131088 h 311646"/>
              <a:gd name="connsiteX1" fmla="*/ 98202 w 259549"/>
              <a:gd name="connsiteY1" fmla="*/ 1804 h 311646"/>
              <a:gd name="connsiteX2" fmla="*/ 255909 w 259549"/>
              <a:gd name="connsiteY2" fmla="*/ 58208 h 311646"/>
              <a:gd name="connsiteX3" fmla="*/ 229893 w 259549"/>
              <a:gd name="connsiteY3" fmla="*/ 131088 h 311646"/>
              <a:gd name="connsiteX4" fmla="*/ 208285 w 259549"/>
              <a:gd name="connsiteY4" fmla="*/ 308239 h 311646"/>
              <a:gd name="connsiteX5" fmla="*/ 12476 w 259549"/>
              <a:gd name="connsiteY5" fmla="*/ 250847 h 311646"/>
              <a:gd name="connsiteX6" fmla="*/ 28422 w 259549"/>
              <a:gd name="connsiteY6" fmla="*/ 131088 h 311646"/>
              <a:gd name="connsiteX0" fmla="*/ 28422 w 259713"/>
              <a:gd name="connsiteY0" fmla="*/ 131088 h 311646"/>
              <a:gd name="connsiteX1" fmla="*/ 98202 w 259713"/>
              <a:gd name="connsiteY1" fmla="*/ 1804 h 311646"/>
              <a:gd name="connsiteX2" fmla="*/ 255909 w 259713"/>
              <a:gd name="connsiteY2" fmla="*/ 58208 h 311646"/>
              <a:gd name="connsiteX3" fmla="*/ 232274 w 259713"/>
              <a:gd name="connsiteY3" fmla="*/ 131088 h 311646"/>
              <a:gd name="connsiteX4" fmla="*/ 208285 w 259713"/>
              <a:gd name="connsiteY4" fmla="*/ 308239 h 311646"/>
              <a:gd name="connsiteX5" fmla="*/ 12476 w 259713"/>
              <a:gd name="connsiteY5" fmla="*/ 250847 h 311646"/>
              <a:gd name="connsiteX6" fmla="*/ 28422 w 259713"/>
              <a:gd name="connsiteY6" fmla="*/ 131088 h 311646"/>
              <a:gd name="connsiteX0" fmla="*/ 28422 w 273192"/>
              <a:gd name="connsiteY0" fmla="*/ 131450 h 312008"/>
              <a:gd name="connsiteX1" fmla="*/ 98202 w 273192"/>
              <a:gd name="connsiteY1" fmla="*/ 2166 h 312008"/>
              <a:gd name="connsiteX2" fmla="*/ 270196 w 273192"/>
              <a:gd name="connsiteY2" fmla="*/ 53808 h 312008"/>
              <a:gd name="connsiteX3" fmla="*/ 232274 w 273192"/>
              <a:gd name="connsiteY3" fmla="*/ 131450 h 312008"/>
              <a:gd name="connsiteX4" fmla="*/ 208285 w 273192"/>
              <a:gd name="connsiteY4" fmla="*/ 308601 h 312008"/>
              <a:gd name="connsiteX5" fmla="*/ 12476 w 273192"/>
              <a:gd name="connsiteY5" fmla="*/ 251209 h 312008"/>
              <a:gd name="connsiteX6" fmla="*/ 28422 w 273192"/>
              <a:gd name="connsiteY6" fmla="*/ 131450 h 312008"/>
              <a:gd name="connsiteX0" fmla="*/ 28422 w 274654"/>
              <a:gd name="connsiteY0" fmla="*/ 131450 h 312008"/>
              <a:gd name="connsiteX1" fmla="*/ 98202 w 274654"/>
              <a:gd name="connsiteY1" fmla="*/ 2166 h 312008"/>
              <a:gd name="connsiteX2" fmla="*/ 270196 w 274654"/>
              <a:gd name="connsiteY2" fmla="*/ 53808 h 312008"/>
              <a:gd name="connsiteX3" fmla="*/ 232274 w 274654"/>
              <a:gd name="connsiteY3" fmla="*/ 131450 h 312008"/>
              <a:gd name="connsiteX4" fmla="*/ 208285 w 274654"/>
              <a:gd name="connsiteY4" fmla="*/ 308601 h 312008"/>
              <a:gd name="connsiteX5" fmla="*/ 12476 w 274654"/>
              <a:gd name="connsiteY5" fmla="*/ 251209 h 312008"/>
              <a:gd name="connsiteX6" fmla="*/ 28422 w 274654"/>
              <a:gd name="connsiteY6" fmla="*/ 131450 h 312008"/>
              <a:gd name="connsiteX0" fmla="*/ 28947 w 275179"/>
              <a:gd name="connsiteY0" fmla="*/ 131450 h 321120"/>
              <a:gd name="connsiteX1" fmla="*/ 98727 w 275179"/>
              <a:gd name="connsiteY1" fmla="*/ 2166 h 321120"/>
              <a:gd name="connsiteX2" fmla="*/ 270721 w 275179"/>
              <a:gd name="connsiteY2" fmla="*/ 53808 h 321120"/>
              <a:gd name="connsiteX3" fmla="*/ 232799 w 275179"/>
              <a:gd name="connsiteY3" fmla="*/ 131450 h 321120"/>
              <a:gd name="connsiteX4" fmla="*/ 215954 w 275179"/>
              <a:gd name="connsiteY4" fmla="*/ 318126 h 321120"/>
              <a:gd name="connsiteX5" fmla="*/ 13001 w 275179"/>
              <a:gd name="connsiteY5" fmla="*/ 251209 h 321120"/>
              <a:gd name="connsiteX6" fmla="*/ 28947 w 275179"/>
              <a:gd name="connsiteY6" fmla="*/ 131450 h 321120"/>
              <a:gd name="connsiteX0" fmla="*/ 28947 w 275179"/>
              <a:gd name="connsiteY0" fmla="*/ 131450 h 321120"/>
              <a:gd name="connsiteX1" fmla="*/ 98727 w 275179"/>
              <a:gd name="connsiteY1" fmla="*/ 2166 h 321120"/>
              <a:gd name="connsiteX2" fmla="*/ 270721 w 275179"/>
              <a:gd name="connsiteY2" fmla="*/ 53808 h 321120"/>
              <a:gd name="connsiteX3" fmla="*/ 232799 w 275179"/>
              <a:gd name="connsiteY3" fmla="*/ 131450 h 321120"/>
              <a:gd name="connsiteX4" fmla="*/ 215954 w 275179"/>
              <a:gd name="connsiteY4" fmla="*/ 318126 h 321120"/>
              <a:gd name="connsiteX5" fmla="*/ 13001 w 275179"/>
              <a:gd name="connsiteY5" fmla="*/ 251209 h 321120"/>
              <a:gd name="connsiteX6" fmla="*/ 28947 w 275179"/>
              <a:gd name="connsiteY6" fmla="*/ 131450 h 321120"/>
              <a:gd name="connsiteX0" fmla="*/ 28947 w 275179"/>
              <a:gd name="connsiteY0" fmla="*/ 131450 h 318416"/>
              <a:gd name="connsiteX1" fmla="*/ 98727 w 275179"/>
              <a:gd name="connsiteY1" fmla="*/ 2166 h 318416"/>
              <a:gd name="connsiteX2" fmla="*/ 270721 w 275179"/>
              <a:gd name="connsiteY2" fmla="*/ 53808 h 318416"/>
              <a:gd name="connsiteX3" fmla="*/ 232799 w 275179"/>
              <a:gd name="connsiteY3" fmla="*/ 131450 h 318416"/>
              <a:gd name="connsiteX4" fmla="*/ 215954 w 275179"/>
              <a:gd name="connsiteY4" fmla="*/ 318126 h 318416"/>
              <a:gd name="connsiteX5" fmla="*/ 13001 w 275179"/>
              <a:gd name="connsiteY5" fmla="*/ 251209 h 318416"/>
              <a:gd name="connsiteX6" fmla="*/ 28947 w 275179"/>
              <a:gd name="connsiteY6" fmla="*/ 131450 h 318416"/>
              <a:gd name="connsiteX0" fmla="*/ 43084 w 289316"/>
              <a:gd name="connsiteY0" fmla="*/ 131450 h 318387"/>
              <a:gd name="connsiteX1" fmla="*/ 112864 w 289316"/>
              <a:gd name="connsiteY1" fmla="*/ 2166 h 318387"/>
              <a:gd name="connsiteX2" fmla="*/ 284858 w 289316"/>
              <a:gd name="connsiteY2" fmla="*/ 53808 h 318387"/>
              <a:gd name="connsiteX3" fmla="*/ 246936 w 289316"/>
              <a:gd name="connsiteY3" fmla="*/ 131450 h 318387"/>
              <a:gd name="connsiteX4" fmla="*/ 230091 w 289316"/>
              <a:gd name="connsiteY4" fmla="*/ 318126 h 318387"/>
              <a:gd name="connsiteX5" fmla="*/ 10469 w 289316"/>
              <a:gd name="connsiteY5" fmla="*/ 246446 h 318387"/>
              <a:gd name="connsiteX6" fmla="*/ 43084 w 289316"/>
              <a:gd name="connsiteY6" fmla="*/ 131450 h 318387"/>
              <a:gd name="connsiteX0" fmla="*/ 33373 w 279605"/>
              <a:gd name="connsiteY0" fmla="*/ 131450 h 318415"/>
              <a:gd name="connsiteX1" fmla="*/ 103153 w 279605"/>
              <a:gd name="connsiteY1" fmla="*/ 2166 h 318415"/>
              <a:gd name="connsiteX2" fmla="*/ 275147 w 279605"/>
              <a:gd name="connsiteY2" fmla="*/ 53808 h 318415"/>
              <a:gd name="connsiteX3" fmla="*/ 237225 w 279605"/>
              <a:gd name="connsiteY3" fmla="*/ 131450 h 318415"/>
              <a:gd name="connsiteX4" fmla="*/ 220380 w 279605"/>
              <a:gd name="connsiteY4" fmla="*/ 318126 h 318415"/>
              <a:gd name="connsiteX5" fmla="*/ 758 w 279605"/>
              <a:gd name="connsiteY5" fmla="*/ 246446 h 318415"/>
              <a:gd name="connsiteX6" fmla="*/ 33373 w 279605"/>
              <a:gd name="connsiteY6" fmla="*/ 131450 h 318415"/>
              <a:gd name="connsiteX0" fmla="*/ 37344 w 283576"/>
              <a:gd name="connsiteY0" fmla="*/ 131450 h 318470"/>
              <a:gd name="connsiteX1" fmla="*/ 107124 w 283576"/>
              <a:gd name="connsiteY1" fmla="*/ 2166 h 318470"/>
              <a:gd name="connsiteX2" fmla="*/ 279118 w 283576"/>
              <a:gd name="connsiteY2" fmla="*/ 53808 h 318470"/>
              <a:gd name="connsiteX3" fmla="*/ 241196 w 283576"/>
              <a:gd name="connsiteY3" fmla="*/ 131450 h 318470"/>
              <a:gd name="connsiteX4" fmla="*/ 224351 w 283576"/>
              <a:gd name="connsiteY4" fmla="*/ 318126 h 318470"/>
              <a:gd name="connsiteX5" fmla="*/ 4729 w 283576"/>
              <a:gd name="connsiteY5" fmla="*/ 246446 h 318470"/>
              <a:gd name="connsiteX6" fmla="*/ 37344 w 283576"/>
              <a:gd name="connsiteY6" fmla="*/ 131450 h 318470"/>
              <a:gd name="connsiteX0" fmla="*/ 35594 w 281826"/>
              <a:gd name="connsiteY0" fmla="*/ 131450 h 318493"/>
              <a:gd name="connsiteX1" fmla="*/ 105374 w 281826"/>
              <a:gd name="connsiteY1" fmla="*/ 2166 h 318493"/>
              <a:gd name="connsiteX2" fmla="*/ 277368 w 281826"/>
              <a:gd name="connsiteY2" fmla="*/ 53808 h 318493"/>
              <a:gd name="connsiteX3" fmla="*/ 239446 w 281826"/>
              <a:gd name="connsiteY3" fmla="*/ 131450 h 318493"/>
              <a:gd name="connsiteX4" fmla="*/ 222601 w 281826"/>
              <a:gd name="connsiteY4" fmla="*/ 318126 h 318493"/>
              <a:gd name="connsiteX5" fmla="*/ 2979 w 281826"/>
              <a:gd name="connsiteY5" fmla="*/ 246446 h 318493"/>
              <a:gd name="connsiteX6" fmla="*/ 35594 w 281826"/>
              <a:gd name="connsiteY6" fmla="*/ 131450 h 318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1826" h="318493">
                <a:moveTo>
                  <a:pt x="35594" y="131450"/>
                </a:moveTo>
                <a:cubicBezTo>
                  <a:pt x="52660" y="90737"/>
                  <a:pt x="65078" y="15106"/>
                  <a:pt x="105374" y="2166"/>
                </a:cubicBezTo>
                <a:cubicBezTo>
                  <a:pt x="145670" y="-10774"/>
                  <a:pt x="260976" y="37817"/>
                  <a:pt x="277368" y="53808"/>
                </a:cubicBezTo>
                <a:cubicBezTo>
                  <a:pt x="293760" y="69799"/>
                  <a:pt x="261274" y="83428"/>
                  <a:pt x="239446" y="131450"/>
                </a:cubicBezTo>
                <a:cubicBezTo>
                  <a:pt x="241430" y="169947"/>
                  <a:pt x="229468" y="273560"/>
                  <a:pt x="222601" y="318126"/>
                </a:cubicBezTo>
                <a:cubicBezTo>
                  <a:pt x="199066" y="322211"/>
                  <a:pt x="15096" y="291847"/>
                  <a:pt x="2979" y="246446"/>
                </a:cubicBezTo>
                <a:cubicBezTo>
                  <a:pt x="-9138" y="201045"/>
                  <a:pt x="18528" y="172163"/>
                  <a:pt x="35594" y="131450"/>
                </a:cubicBezTo>
                <a:close/>
              </a:path>
            </a:pathLst>
          </a:custGeom>
          <a:gradFill flip="none" rotWithShape="1">
            <a:gsLst>
              <a:gs pos="9000">
                <a:srgbClr val="FF0000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343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22222E-6 4.07407E-6 L 2.22222E-6 0.00023 C -0.02379 -0.00371 0.0026 4.07407E-6 -0.05226 -0.00232 C -0.05504 -0.00255 -0.05781 -0.00324 -0.06059 -0.00348 C -0.06615 -0.00394 -0.07188 -0.00417 -0.07743 -0.00463 C -0.08108 -0.00487 -0.08472 -0.00533 -0.08837 -0.00579 C -0.09115 -0.00602 -0.09393 -0.00672 -0.0967 -0.00672 C -0.11702 -0.00811 -0.16215 -0.0088 -0.17743 -0.00903 C -0.18785 -0.00764 -0.18247 -0.00787 -0.1934 -0.00787 L -0.20764 -0.04931 L -0.17656 -0.06158 L -0.18594 -0.08843 L -0.18507 -0.08843 L -0.18594 -0.09399 " pathEditMode="relative" rAng="0" ptsTypes="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82" y="-469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17 -0.00023 L -0.00017 0.00023 C 0.00226 -0.00556 0.01181 -0.02824 0.01459 -0.03403 C 0.01563 -0.03472 0.01632 -0.03472 0.0165 -0.03519 L -0.00989 -0.05301 L 0.02223 -0.08866 L 0.03403 -0.1662 L 0.05973 -0.17199 L 0.05261 -0.24097 " pathEditMode="relative" rAng="0" ptsTypes="AAAAAAAAA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-1201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8" grpId="0" animBg="1"/>
      <p:bldP spid="20" grpId="0" animBg="1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87828" y="1276902"/>
            <a:ext cx="743902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55A0"/>
                </a:solidFill>
              </a:rPr>
              <a:t>FCC beam screen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55A0"/>
                </a:solidFill>
              </a:rPr>
              <a:t>Beam </a:t>
            </a:r>
            <a:r>
              <a:rPr lang="en-GB" dirty="0">
                <a:solidFill>
                  <a:srgbClr val="0055A0"/>
                </a:solidFill>
              </a:rPr>
              <a:t>screen functions and </a:t>
            </a:r>
            <a:r>
              <a:rPr lang="en-GB" dirty="0" smtClean="0">
                <a:solidFill>
                  <a:srgbClr val="0055A0"/>
                </a:solidFill>
              </a:rPr>
              <a:t>concept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55A0"/>
                </a:solidFill>
              </a:rPr>
              <a:t>Beam screen prototype manufacturing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55A0"/>
                </a:solidFill>
              </a:rPr>
              <a:t>Status</a:t>
            </a:r>
            <a:endParaRPr lang="en-GB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55A0"/>
                </a:solidFill>
              </a:rPr>
              <a:t>New deformable RF finger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55A0"/>
                </a:solidFill>
              </a:rPr>
              <a:t>LHC cold/warm transition</a:t>
            </a:r>
            <a:endParaRPr lang="en-GB" dirty="0">
              <a:solidFill>
                <a:srgbClr val="0055A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55A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6854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>
                <a:solidFill>
                  <a:srgbClr val="0055A0"/>
                </a:solidFill>
              </a:rPr>
              <a:t>Cold vacuum system</a:t>
            </a:r>
            <a:endParaRPr lang="en-US" sz="3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82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33491"/>
            <a:ext cx="8226854" cy="1356769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3200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LHC beam </a:t>
            </a:r>
            <a:r>
              <a:rPr lang="en-US" dirty="0"/>
              <a:t>screen and cold bore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17" y="1173936"/>
            <a:ext cx="6909771" cy="4095229"/>
          </a:xfrm>
          <a:prstGeom prst="rect">
            <a:avLst/>
          </a:prstGeom>
        </p:spPr>
      </p:pic>
      <p:pic>
        <p:nvPicPr>
          <p:cNvPr id="7" name="Picture 6" descr="BS2_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7931" y="4069886"/>
            <a:ext cx="3506514" cy="228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5869" y="5308368"/>
            <a:ext cx="277973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Cold bore: separation UHV/ superfluid helium</a:t>
            </a:r>
            <a:endParaRPr lang="en-GB" dirty="0"/>
          </a:p>
        </p:txBody>
      </p:sp>
      <p:cxnSp>
        <p:nvCxnSpPr>
          <p:cNvPr id="9" name="Straight Arrow Connector 8"/>
          <p:cNvCxnSpPr>
            <a:stCxn id="8" idx="0"/>
          </p:cNvCxnSpPr>
          <p:nvPr/>
        </p:nvCxnSpPr>
        <p:spPr>
          <a:xfrm flipV="1">
            <a:off x="1505735" y="4268304"/>
            <a:ext cx="1056490" cy="1040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606393" y="989270"/>
            <a:ext cx="17823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Cold mass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 flipH="1">
            <a:off x="6813850" y="1358602"/>
            <a:ext cx="683709" cy="75050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64498" y="5453831"/>
            <a:ext cx="120666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Beam screen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flipH="1" flipV="1">
            <a:off x="3067050" y="4069887"/>
            <a:ext cx="900782" cy="13839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3"/>
          </p:cNvCxnSpPr>
          <p:nvPr/>
        </p:nvCxnSpPr>
        <p:spPr>
          <a:xfrm flipV="1">
            <a:off x="4571166" y="5606233"/>
            <a:ext cx="1724859" cy="1707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75691" y="2109108"/>
            <a:ext cx="10239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Coils</a:t>
            </a:r>
            <a:endParaRPr lang="en-GB" dirty="0"/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>
            <a:off x="3187660" y="2478440"/>
            <a:ext cx="176838" cy="8267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187660" y="2478440"/>
            <a:ext cx="1803440" cy="7003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74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864" y="3241331"/>
            <a:ext cx="4270879" cy="26684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79122" y="5784840"/>
            <a:ext cx="188425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Photon distribution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" b="13298"/>
          <a:stretch/>
        </p:blipFill>
        <p:spPr>
          <a:xfrm>
            <a:off x="421247" y="3278793"/>
            <a:ext cx="3897071" cy="2421812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3959" y="833416"/>
            <a:ext cx="8848784" cy="241883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Clr>
                <a:srgbClr val="DDDDDD"/>
              </a:buClr>
              <a:buNone/>
            </a:pPr>
            <a:r>
              <a:rPr lang="en-US" sz="400" dirty="0">
                <a:solidFill>
                  <a:srgbClr val="0C377B"/>
                </a:solidFill>
              </a:rPr>
              <a:t>	</a:t>
            </a:r>
          </a:p>
          <a:p>
            <a:pPr marL="36513" indent="0">
              <a:buClr>
                <a:srgbClr val="DDDDDD"/>
              </a:buClr>
              <a:buNone/>
            </a:pPr>
            <a:r>
              <a:rPr lang="en-US" sz="2000" b="1" dirty="0" smtClean="0">
                <a:solidFill>
                  <a:srgbClr val="0C377B"/>
                </a:solidFill>
              </a:rPr>
              <a:t>Handling of high synchrotron radiation load of protons @ 50 </a:t>
            </a:r>
            <a:r>
              <a:rPr lang="en-US" sz="2000" b="1" dirty="0" err="1" smtClean="0">
                <a:solidFill>
                  <a:srgbClr val="0C377B"/>
                </a:solidFill>
              </a:rPr>
              <a:t>TeV</a:t>
            </a:r>
            <a:r>
              <a:rPr lang="en-US" sz="2000" b="1" dirty="0" smtClean="0">
                <a:solidFill>
                  <a:srgbClr val="0C377B"/>
                </a:solidFill>
              </a:rPr>
              <a:t>:</a:t>
            </a:r>
          </a:p>
          <a:p>
            <a:pPr marL="379413" indent="-342900">
              <a:buClr>
                <a:srgbClr val="DDDDDD"/>
              </a:buClr>
            </a:pPr>
            <a:r>
              <a:rPr lang="en-US" sz="2000" b="1" dirty="0" smtClean="0">
                <a:solidFill>
                  <a:srgbClr val="FF0000"/>
                </a:solidFill>
              </a:rPr>
              <a:t>~</a:t>
            </a:r>
            <a:r>
              <a:rPr lang="en-US" sz="1800" b="1" dirty="0" smtClean="0">
                <a:solidFill>
                  <a:srgbClr val="FF0000"/>
                </a:solidFill>
              </a:rPr>
              <a:t>30 W/m/beam (@16 T)</a:t>
            </a:r>
            <a:r>
              <a:rPr lang="en-US" sz="1800" dirty="0"/>
              <a:t> (LHC &lt;</a:t>
            </a:r>
            <a:r>
              <a:rPr lang="en-US" sz="1800" dirty="0" smtClean="0"/>
              <a:t>0.2W/m)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79413" indent="-342900">
              <a:buClr>
                <a:srgbClr val="DDDDDD"/>
              </a:buClr>
            </a:pPr>
            <a:r>
              <a:rPr lang="en-US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5 MW total in arcs</a:t>
            </a:r>
            <a:endParaRPr lang="en-US" sz="1800" dirty="0"/>
          </a:p>
          <a:p>
            <a:pPr marL="36576" indent="0">
              <a:buNone/>
            </a:pPr>
            <a:r>
              <a:rPr lang="en-US" sz="2000" b="1" dirty="0" smtClean="0"/>
              <a:t>New beam screen with ante-chamber</a:t>
            </a:r>
            <a:endParaRPr lang="en-US" sz="2000" b="1" dirty="0"/>
          </a:p>
          <a:p>
            <a:pPr marL="285750" indent="-285750">
              <a:buClr>
                <a:srgbClr val="0C377B"/>
              </a:buClr>
            </a:pPr>
            <a:r>
              <a:rPr lang="en-US" sz="1800" dirty="0"/>
              <a:t>absorption of synchrotron </a:t>
            </a:r>
            <a:r>
              <a:rPr lang="en-US" sz="1800" dirty="0" smtClean="0"/>
              <a:t>radiation at 50 K to reduce cryogenic power  </a:t>
            </a:r>
            <a:endParaRPr lang="en-US" sz="1800" dirty="0"/>
          </a:p>
          <a:p>
            <a:pPr marL="285750" indent="-285750">
              <a:buClr>
                <a:srgbClr val="0C377B"/>
              </a:buClr>
            </a:pPr>
            <a:r>
              <a:rPr lang="en-US" sz="1800" dirty="0"/>
              <a:t>avoids </a:t>
            </a:r>
            <a:r>
              <a:rPr lang="en-US" sz="1800" dirty="0" smtClean="0"/>
              <a:t>photo-electrons, helps vacuum</a:t>
            </a:r>
            <a:endParaRPr lang="en-US" sz="1800" dirty="0"/>
          </a:p>
          <a:p>
            <a:pPr marL="0" indent="0">
              <a:buClr>
                <a:srgbClr val="DDDDDD"/>
              </a:buClr>
              <a:buFont typeface="Arial"/>
              <a:buNone/>
            </a:pPr>
            <a:endParaRPr lang="en-US" sz="1400" dirty="0" smtClean="0">
              <a:solidFill>
                <a:srgbClr val="0C377B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1247" y="244167"/>
            <a:ext cx="6559809" cy="58477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GB" sz="3200" dirty="0">
                <a:latin typeface="+mj-lt"/>
                <a:ea typeface="+mj-ea"/>
                <a:cs typeface="+mj-cs"/>
              </a:rPr>
              <a:t>Synchrotron radiation/beam screen</a:t>
            </a:r>
          </a:p>
        </p:txBody>
      </p:sp>
    </p:spTree>
    <p:extLst>
      <p:ext uri="{BB962C8B-B14F-4D97-AF65-F5344CB8AC3E}">
        <p14:creationId xmlns:p14="http://schemas.microsoft.com/office/powerpoint/2010/main" val="406306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68"/>
          <a:stretch/>
        </p:blipFill>
        <p:spPr>
          <a:xfrm>
            <a:off x="1910133" y="1288688"/>
            <a:ext cx="4947867" cy="4744867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9" idx="2"/>
          </p:cNvCxnSpPr>
          <p:nvPr/>
        </p:nvCxnSpPr>
        <p:spPr>
          <a:xfrm>
            <a:off x="2520066" y="1298851"/>
            <a:ext cx="968485" cy="614473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528048" y="1298851"/>
            <a:ext cx="1652066" cy="3827953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45915" y="929519"/>
            <a:ext cx="2348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Cooling channels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08485" y="1736777"/>
            <a:ext cx="273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Copper layer, 0.3 mm for impedance</a:t>
            </a: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>
            <a:off x="5570924" y="2059943"/>
            <a:ext cx="837561" cy="6448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58000" y="2704780"/>
            <a:ext cx="1917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Screen </a:t>
            </a:r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>
          <a:xfrm flipH="1">
            <a:off x="5847550" y="2889446"/>
            <a:ext cx="1010450" cy="272534"/>
          </a:xfrm>
          <a:prstGeom prst="straightConnector1">
            <a:avLst/>
          </a:prstGeom>
          <a:ln>
            <a:solidFill>
              <a:srgbClr val="04CC2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2104" y="3661121"/>
            <a:ext cx="119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Deflector </a:t>
            </a:r>
          </a:p>
        </p:txBody>
      </p:sp>
      <p:cxnSp>
        <p:nvCxnSpPr>
          <p:cNvPr id="18" name="Straight Arrow Connector 17"/>
          <p:cNvCxnSpPr>
            <a:stCxn id="16" idx="3"/>
          </p:cNvCxnSpPr>
          <p:nvPr/>
        </p:nvCxnSpPr>
        <p:spPr>
          <a:xfrm flipV="1">
            <a:off x="1690487" y="3661121"/>
            <a:ext cx="753036" cy="184666"/>
          </a:xfrm>
          <a:prstGeom prst="straightConnector1">
            <a:avLst/>
          </a:prstGeom>
          <a:ln>
            <a:solidFill>
              <a:srgbClr val="04CC2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6253" y="4840443"/>
            <a:ext cx="2786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Ribs: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rgbClr val="0055A0"/>
                </a:solidFill>
              </a:rPr>
              <a:t>Mechanical strength</a:t>
            </a: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rgbClr val="0055A0"/>
                </a:solidFill>
              </a:rPr>
              <a:t>Photon stopper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19299" y="4657034"/>
            <a:ext cx="267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Copper strips for heat transfer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75460" y="5543237"/>
            <a:ext cx="1763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Pumping holes 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457200" y="0"/>
            <a:ext cx="8226854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>
                <a:solidFill>
                  <a:srgbClr val="0055A0"/>
                </a:solidFill>
              </a:rPr>
              <a:t>Beam screen concept</a:t>
            </a:r>
            <a:endParaRPr lang="en-US" sz="3200" dirty="0">
              <a:solidFill>
                <a:srgbClr val="0055A0"/>
              </a:solidFill>
            </a:endParaRPr>
          </a:p>
        </p:txBody>
      </p:sp>
      <p:cxnSp>
        <p:nvCxnSpPr>
          <p:cNvPr id="27" name="Straight Arrow Connector 26"/>
          <p:cNvCxnSpPr>
            <a:stCxn id="19" idx="0"/>
          </p:cNvCxnSpPr>
          <p:nvPr/>
        </p:nvCxnSpPr>
        <p:spPr>
          <a:xfrm flipV="1">
            <a:off x="1549619" y="4387065"/>
            <a:ext cx="1162759" cy="4533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9502" y="1634491"/>
            <a:ext cx="1966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Magnet cold bore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095928" y="1828800"/>
            <a:ext cx="449515" cy="31849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0" idx="1"/>
          </p:cNvCxnSpPr>
          <p:nvPr/>
        </p:nvCxnSpPr>
        <p:spPr>
          <a:xfrm flipH="1" flipV="1">
            <a:off x="6123398" y="4570660"/>
            <a:ext cx="595901" cy="4095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1" idx="1"/>
          </p:cNvCxnSpPr>
          <p:nvPr/>
        </p:nvCxnSpPr>
        <p:spPr>
          <a:xfrm flipH="1" flipV="1">
            <a:off x="5570924" y="5126804"/>
            <a:ext cx="1004536" cy="60109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51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6" grpId="0"/>
      <p:bldP spid="19" grpId="0"/>
      <p:bldP spid="20" grpId="0"/>
      <p:bldP spid="21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209" y="1156385"/>
            <a:ext cx="4971153" cy="43444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9235" y="224286"/>
            <a:ext cx="5416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55A0"/>
                </a:solidFill>
              </a:rPr>
              <a:t>Design – Main dimensions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0436" y="1156385"/>
            <a:ext cx="469258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Cold bore diameter: 44/47 mm</a:t>
            </a:r>
          </a:p>
          <a:p>
            <a:endParaRPr lang="en-GB" dirty="0">
              <a:solidFill>
                <a:srgbClr val="0055A0"/>
              </a:solidFill>
            </a:endParaRPr>
          </a:p>
          <a:p>
            <a:r>
              <a:rPr lang="en-GB" dirty="0">
                <a:solidFill>
                  <a:srgbClr val="0055A0"/>
                </a:solidFill>
              </a:rPr>
              <a:t>Beam screen wall: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1.25 mm P506 (high-</a:t>
            </a:r>
            <a:r>
              <a:rPr lang="en-GB" sz="1600" dirty="0" err="1">
                <a:solidFill>
                  <a:srgbClr val="0055A0"/>
                </a:solidFill>
              </a:rPr>
              <a:t>Mn</a:t>
            </a:r>
            <a:r>
              <a:rPr lang="en-GB" sz="1600" dirty="0">
                <a:solidFill>
                  <a:srgbClr val="0055A0"/>
                </a:solidFill>
              </a:rPr>
              <a:t> high-N </a:t>
            </a:r>
            <a:r>
              <a:rPr lang="en-GB" sz="1600" dirty="0" err="1">
                <a:solidFill>
                  <a:srgbClr val="0055A0"/>
                </a:solidFill>
              </a:rPr>
              <a:t>st.</a:t>
            </a:r>
            <a:r>
              <a:rPr lang="en-GB" sz="1600" dirty="0">
                <a:solidFill>
                  <a:srgbClr val="0055A0"/>
                </a:solidFill>
              </a:rPr>
              <a:t> steel)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0.3 mm  copper</a:t>
            </a:r>
          </a:p>
          <a:p>
            <a:endParaRPr lang="en-GB" dirty="0">
              <a:solidFill>
                <a:srgbClr val="0055A0"/>
              </a:solidFill>
            </a:endParaRPr>
          </a:p>
          <a:p>
            <a:r>
              <a:rPr lang="en-GB" dirty="0">
                <a:solidFill>
                  <a:srgbClr val="0055A0"/>
                </a:solidFill>
              </a:rPr>
              <a:t>Nominal aperture: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</a:rPr>
              <a:t>H:~ 29.6 mm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</a:rPr>
              <a:t>V:~26.4 mm</a:t>
            </a:r>
          </a:p>
          <a:p>
            <a:endParaRPr lang="en-GB" dirty="0">
              <a:solidFill>
                <a:srgbClr val="0055A0"/>
              </a:solidFill>
            </a:endParaRPr>
          </a:p>
          <a:p>
            <a:r>
              <a:rPr lang="en-GB" dirty="0">
                <a:solidFill>
                  <a:srgbClr val="0055A0"/>
                </a:solidFill>
              </a:rPr>
              <a:t>Slit height: ~ </a:t>
            </a:r>
            <a:r>
              <a:rPr lang="en-GB" dirty="0" smtClean="0">
                <a:solidFill>
                  <a:srgbClr val="0055A0"/>
                </a:solidFill>
              </a:rPr>
              <a:t>3/5 </a:t>
            </a:r>
            <a:r>
              <a:rPr lang="en-GB" dirty="0">
                <a:solidFill>
                  <a:srgbClr val="0055A0"/>
                </a:solidFill>
              </a:rPr>
              <a:t>mm</a:t>
            </a:r>
          </a:p>
          <a:p>
            <a:endParaRPr lang="en-GB" dirty="0">
              <a:solidFill>
                <a:srgbClr val="0055A0"/>
              </a:solidFill>
            </a:endParaRPr>
          </a:p>
          <a:p>
            <a:r>
              <a:rPr lang="en-GB" dirty="0">
                <a:solidFill>
                  <a:srgbClr val="0055A0"/>
                </a:solidFill>
              </a:rPr>
              <a:t>Cooling channel: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Thickness 1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Internal 53.58 mm</a:t>
            </a:r>
            <a:r>
              <a:rPr lang="en-GB" sz="1600" baseline="30000" dirty="0">
                <a:solidFill>
                  <a:srgbClr val="0055A0"/>
                </a:solidFill>
              </a:rPr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Hydraulic diameter: 5.61 mm</a:t>
            </a:r>
          </a:p>
          <a:p>
            <a:endParaRPr lang="en-GB" dirty="0">
              <a:solidFill>
                <a:srgbClr val="0055A0"/>
              </a:solidFill>
            </a:endParaRPr>
          </a:p>
          <a:p>
            <a:r>
              <a:rPr lang="en-GB" dirty="0">
                <a:solidFill>
                  <a:srgbClr val="0055A0"/>
                </a:solidFill>
              </a:rPr>
              <a:t>Copper for heat transfer: 0.3 mm</a:t>
            </a:r>
          </a:p>
        </p:txBody>
      </p:sp>
    </p:spTree>
    <p:extLst>
      <p:ext uri="{BB962C8B-B14F-4D97-AF65-F5344CB8AC3E}">
        <p14:creationId xmlns:p14="http://schemas.microsoft.com/office/powerpoint/2010/main" val="422894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0" r="5459" b="5644"/>
          <a:stretch/>
        </p:blipFill>
        <p:spPr>
          <a:xfrm>
            <a:off x="5587402" y="2767088"/>
            <a:ext cx="2817628" cy="248095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t="168"/>
          <a:stretch/>
        </p:blipFill>
        <p:spPr>
          <a:xfrm>
            <a:off x="107644" y="2633393"/>
            <a:ext cx="2903295" cy="27841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57425" y="238125"/>
            <a:ext cx="4695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Prototypes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22031" y="721852"/>
            <a:ext cx="8220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Series vs first prototypes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12" idx="0"/>
          </p:cNvCxnSpPr>
          <p:nvPr/>
        </p:nvCxnSpPr>
        <p:spPr>
          <a:xfrm flipH="1" flipV="1">
            <a:off x="6996216" y="4443813"/>
            <a:ext cx="939422" cy="10073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27276" y="5451156"/>
            <a:ext cx="24167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Cooling channel: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316L,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3D printed + machined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5354433"/>
            <a:ext cx="22038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Cooling channel: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P506 stainless steel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Extruded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257425" y="5393818"/>
            <a:ext cx="21430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Reflector: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P506 stainless steel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Extruded + finishing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91558" y="1853928"/>
            <a:ext cx="28252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Beam screen wall: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P506, 1.25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copper </a:t>
            </a:r>
            <a:r>
              <a:rPr lang="en-GB" dirty="0" err="1"/>
              <a:t>colamination</a:t>
            </a:r>
            <a:r>
              <a:rPr lang="en-GB" dirty="0"/>
              <a:t>, 0.3 mm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20845" y="3618620"/>
            <a:ext cx="15138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Ribs: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P506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punching</a:t>
            </a:r>
            <a:endParaRPr lang="en-GB" sz="1400" dirty="0"/>
          </a:p>
        </p:txBody>
      </p:sp>
      <p:cxnSp>
        <p:nvCxnSpPr>
          <p:cNvPr id="21" name="Straight Arrow Connector 20"/>
          <p:cNvCxnSpPr>
            <a:stCxn id="18" idx="2"/>
          </p:cNvCxnSpPr>
          <p:nvPr/>
        </p:nvCxnSpPr>
        <p:spPr>
          <a:xfrm>
            <a:off x="1704182" y="2592592"/>
            <a:ext cx="79451" cy="6251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9" idx="1"/>
          </p:cNvCxnSpPr>
          <p:nvPr/>
        </p:nvCxnSpPr>
        <p:spPr>
          <a:xfrm flipH="1" flipV="1">
            <a:off x="2440860" y="3462306"/>
            <a:ext cx="479985" cy="5256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7" idx="0"/>
          </p:cNvCxnSpPr>
          <p:nvPr/>
        </p:nvCxnSpPr>
        <p:spPr>
          <a:xfrm flipH="1" flipV="1">
            <a:off x="2644887" y="4025483"/>
            <a:ext cx="684081" cy="13683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6" idx="0"/>
          </p:cNvCxnSpPr>
          <p:nvPr/>
        </p:nvCxnSpPr>
        <p:spPr>
          <a:xfrm flipV="1">
            <a:off x="1101909" y="4935123"/>
            <a:ext cx="428461" cy="4193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948624" y="1940747"/>
            <a:ext cx="31953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dirty="0"/>
              <a:t>Beam screen wall: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304L, </a:t>
            </a:r>
            <a:r>
              <a:rPr lang="en-GB" dirty="0"/>
              <a:t>1</a:t>
            </a:r>
            <a:r>
              <a:rPr lang="en-GB" dirty="0" smtClean="0"/>
              <a:t>. 5 </a:t>
            </a:r>
            <a:r>
              <a:rPr lang="en-GB" dirty="0"/>
              <a:t>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copper </a:t>
            </a:r>
            <a:r>
              <a:rPr lang="en-GB" dirty="0" smtClean="0"/>
              <a:t>electrodeposition, 0.05 </a:t>
            </a:r>
            <a:r>
              <a:rPr lang="en-GB" dirty="0"/>
              <a:t>mm</a:t>
            </a:r>
          </a:p>
        </p:txBody>
      </p:sp>
      <p:cxnSp>
        <p:nvCxnSpPr>
          <p:cNvPr id="42" name="Straight Arrow Connector 41"/>
          <p:cNvCxnSpPr>
            <a:stCxn id="40" idx="2"/>
          </p:cNvCxnSpPr>
          <p:nvPr/>
        </p:nvCxnSpPr>
        <p:spPr>
          <a:xfrm flipH="1">
            <a:off x="7204079" y="2679411"/>
            <a:ext cx="342233" cy="13085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0" y="1051345"/>
            <a:ext cx="3727938" cy="366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Sub-component manufacturing: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4033269" y="2358286"/>
            <a:ext cx="20552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Ribs: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304L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Laser cutting</a:t>
            </a:r>
            <a:endParaRPr lang="en-GB" sz="1400" dirty="0"/>
          </a:p>
        </p:txBody>
      </p:sp>
      <p:cxnSp>
        <p:nvCxnSpPr>
          <p:cNvPr id="52" name="Straight Arrow Connector 51"/>
          <p:cNvCxnSpPr>
            <a:stCxn id="46" idx="2"/>
          </p:cNvCxnSpPr>
          <p:nvPr/>
        </p:nvCxnSpPr>
        <p:spPr>
          <a:xfrm>
            <a:off x="5060888" y="3096950"/>
            <a:ext cx="1377967" cy="3653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81676" y="4900282"/>
            <a:ext cx="20554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Reflector: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304,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Machined + forming + finishing</a:t>
            </a:r>
            <a:endParaRPr lang="en-GB" sz="1400" dirty="0"/>
          </a:p>
        </p:txBody>
      </p:sp>
      <p:cxnSp>
        <p:nvCxnSpPr>
          <p:cNvPr id="65" name="Straight Arrow Connector 64"/>
          <p:cNvCxnSpPr>
            <a:stCxn id="60" idx="0"/>
          </p:cNvCxnSpPr>
          <p:nvPr/>
        </p:nvCxnSpPr>
        <p:spPr>
          <a:xfrm flipV="1">
            <a:off x="5509382" y="3835614"/>
            <a:ext cx="771777" cy="10646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91558" y="1394347"/>
            <a:ext cx="2702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Series</a:t>
            </a:r>
            <a:endParaRPr lang="en-GB" u="sng" dirty="0"/>
          </a:p>
        </p:txBody>
      </p:sp>
      <p:sp>
        <p:nvSpPr>
          <p:cNvPr id="67" name="TextBox 66"/>
          <p:cNvSpPr txBox="1"/>
          <p:nvPr/>
        </p:nvSpPr>
        <p:spPr>
          <a:xfrm>
            <a:off x="5375850" y="1417364"/>
            <a:ext cx="2702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1</a:t>
            </a:r>
            <a:r>
              <a:rPr lang="en-GB" u="sng" baseline="30000" dirty="0" smtClean="0"/>
              <a:t>st</a:t>
            </a:r>
            <a:r>
              <a:rPr lang="en-GB" u="sng" dirty="0" smtClean="0"/>
              <a:t> prototype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63474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0" grpId="0"/>
      <p:bldP spid="46" grpId="0"/>
      <p:bldP spid="60" grpId="0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6293" y="238125"/>
            <a:ext cx="7378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Short (30 cm) prototype manufacturing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5" t="30154" b="24257"/>
          <a:stretch/>
        </p:blipFill>
        <p:spPr>
          <a:xfrm>
            <a:off x="772645" y="3631425"/>
            <a:ext cx="2979333" cy="16567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42" b="31473"/>
          <a:stretch/>
        </p:blipFill>
        <p:spPr>
          <a:xfrm>
            <a:off x="98640" y="1070316"/>
            <a:ext cx="4976426" cy="14177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66526" y="2473498"/>
            <a:ext cx="2322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 smtClean="0"/>
              <a:t>Assembly and welding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01130" y="5288418"/>
            <a:ext cx="2322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 smtClean="0"/>
              <a:t>Cold sprayed copper (0.3 mm)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978" y="1070316"/>
            <a:ext cx="3594089" cy="23985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978" y="3707410"/>
            <a:ext cx="3243656" cy="243274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12625" y="3430411"/>
            <a:ext cx="2322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 smtClean="0"/>
              <a:t>30 cm long prototypes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33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6293" y="238125"/>
            <a:ext cx="7378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Status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56374" y="1059680"/>
            <a:ext cx="4329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2m long prototype being manufactured and to be tested at ANKA.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881" y="715439"/>
            <a:ext cx="1652214" cy="2202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39723" y="1059680"/>
            <a:ext cx="2478282" cy="18587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6374" y="3407910"/>
            <a:ext cx="4329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New prototypes with </a:t>
            </a:r>
            <a:r>
              <a:rPr lang="en-GB" dirty="0" smtClean="0"/>
              <a:t>updated </a:t>
            </a:r>
            <a:r>
              <a:rPr lang="en-GB" dirty="0" smtClean="0"/>
              <a:t>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screen interconnection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83" t="28882" r="9666" b="7469"/>
          <a:stretch/>
        </p:blipFill>
        <p:spPr>
          <a:xfrm>
            <a:off x="4739723" y="3651432"/>
            <a:ext cx="3821204" cy="24617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52505" y="2918391"/>
            <a:ext cx="2322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 smtClean="0"/>
              <a:t>2 m long prototype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402171" y="5836226"/>
            <a:ext cx="2322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/>
            </a:lvl1pPr>
          </a:lstStyle>
          <a:p>
            <a:r>
              <a:rPr lang="en-GB" dirty="0" smtClean="0"/>
              <a:t>Updated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981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eC_Dvt_vacuum_chamber_CG_v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1576</TotalTime>
  <Words>556</Words>
  <Application>Microsoft Office PowerPoint</Application>
  <PresentationFormat>On-screen Show (4:3)</PresentationFormat>
  <Paragraphs>144</Paragraphs>
  <Slides>15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Symbol</vt:lpstr>
      <vt:lpstr>tahoma</vt:lpstr>
      <vt:lpstr>Wingdings</vt:lpstr>
      <vt:lpstr>LHeC_Dvt_vacuum_chamber_CG_v1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19</cp:revision>
  <dcterms:created xsi:type="dcterms:W3CDTF">2017-01-27T12:31:30Z</dcterms:created>
  <dcterms:modified xsi:type="dcterms:W3CDTF">2017-01-31T05:50:40Z</dcterms:modified>
</cp:coreProperties>
</file>