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-129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BED27-D943-48E6-B40C-3E717B23631F}" type="datetimeFigureOut">
              <a:rPr lang="en-US" smtClean="0"/>
              <a:pPr/>
              <a:t>2/1/17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34207-6A17-4967-89F2-BB3AF9D58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3780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34207-6A17-4967-89F2-BB3AF9D5847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004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EFEAAA8-1D6E-4941-97A3-CC072DCD6B68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816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E06C-5522-4F74-9578-DD4D8BA108FD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1317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4A15-3452-4F33-B90E-26FB64570A2E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09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8488-F33E-471F-9743-BEC8F7C509C1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446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3F04FFC-7453-47C7-AB2E-A26D7D1C048F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9208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2B11-B198-44A1-949B-1CFBD552ACDD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114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1DB1-EC93-40FA-B209-08156E2D6A9E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672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03D1-0DF7-4206-9C57-7DED3E235140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4009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1F80-B1E3-4D5A-8CA7-49855098937F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0689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EA5C-3CB4-497A-8C1D-E80C2F0388BF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858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0FE6-3DD2-4CFB-9E6E-953B0B052AE7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79530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A74641-10E2-4042-8E68-FC9F13E04E75}" type="datetime1">
              <a:rPr lang="en-US" smtClean="0"/>
              <a:pPr/>
              <a:t>2/1/17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3E8270-24FD-42A7-B292-F924DBA737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702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b="1" i="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gif"/><Relationship Id="rId5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gif"/><Relationship Id="rId5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Ring TRD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Bari Group - TRD </a:t>
            </a:r>
            <a:r>
              <a:rPr lang="en-US" dirty="0"/>
              <a:t>SAS </a:t>
            </a:r>
            <a:r>
              <a:rPr lang="en-US" dirty="0" smtClean="0"/>
              <a:t>meeting, 01/02/2017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2868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Ring TRD module</a:t>
            </a:r>
            <a:endParaRPr lang="en-US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147000" y="1230630"/>
            <a:ext cx="4849999" cy="4937125"/>
          </a:xfrm>
        </p:spPr>
      </p:pic>
      <p:cxnSp>
        <p:nvCxnSpPr>
          <p:cNvPr id="6" name="Connettore 2 5"/>
          <p:cNvCxnSpPr>
            <a:stCxn id="8" idx="0"/>
          </p:cNvCxnSpPr>
          <p:nvPr/>
        </p:nvCxnSpPr>
        <p:spPr>
          <a:xfrm flipV="1">
            <a:off x="2147000" y="3699192"/>
            <a:ext cx="2013520" cy="1009968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1449770" y="4709160"/>
            <a:ext cx="139446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Emission angle </a:t>
            </a:r>
            <a:r>
              <a:rPr lang="en-US" dirty="0" smtClean="0">
                <a:sym typeface="Symbol" panose="05050102010706020507" pitchFamily="18" charset="2"/>
              </a:rPr>
              <a:t>1/</a:t>
            </a:r>
            <a:r>
              <a:rPr lang="el-GR" dirty="0" smtClean="0">
                <a:sym typeface="Symbol" panose="05050102010706020507" pitchFamily="18" charset="2"/>
              </a:rPr>
              <a:t>γ</a:t>
            </a:r>
            <a:endParaRPr lang="en-US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243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module Ring TRD</a:t>
            </a:r>
            <a:endParaRPr lang="en-US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03170" y="1219200"/>
            <a:ext cx="3789759" cy="5436165"/>
          </a:xfr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378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simulation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used the angular distribution of TR photons produced at a single interface</a:t>
            </a:r>
          </a:p>
          <a:p>
            <a:r>
              <a:rPr lang="en-US" dirty="0" smtClean="0"/>
              <a:t>We neglect the radiator thickness, i.e. we assume t&lt;&lt;L</a:t>
            </a:r>
          </a:p>
          <a:p>
            <a:r>
              <a:rPr lang="en-US" dirty="0" smtClean="0"/>
              <a:t>In our calculations we assume L=1m and we assume a detector pitch of 25µm</a:t>
            </a:r>
          </a:p>
          <a:p>
            <a:pPr lvl="1"/>
            <a:r>
              <a:rPr lang="en-US" dirty="0" smtClean="0"/>
              <a:t>Configuration with pixel detectors </a:t>
            </a:r>
            <a:r>
              <a:rPr lang="en-US" dirty="0" smtClean="0">
                <a:sym typeface="Wingdings" panose="05000000000000000000" pitchFamily="2" charset="2"/>
              </a:rPr>
              <a:t> the real distances (2D) of TR X-rays from the particle are considered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Configuration with strip detectors  the projected distances (1D) of TR X-rays from the particle are considered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04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distributions (single photons)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Immagin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2000" y="1219027"/>
            <a:ext cx="4320000" cy="2592000"/>
          </a:xfrm>
          <a:prstGeom prst="rect">
            <a:avLst/>
          </a:prstGeom>
        </p:spPr>
      </p:pic>
      <p:pic>
        <p:nvPicPr>
          <p:cNvPr id="6" name="Immagin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24000" y="1219027"/>
            <a:ext cx="4320000" cy="2592000"/>
          </a:xfrm>
          <a:prstGeom prst="rect">
            <a:avLst/>
          </a:prstGeom>
        </p:spPr>
      </p:pic>
      <p:pic>
        <p:nvPicPr>
          <p:cNvPr id="7" name="Immagin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2000" y="3811027"/>
            <a:ext cx="4320000" cy="2592000"/>
          </a:xfrm>
          <a:prstGeom prst="rect">
            <a:avLst/>
          </a:prstGeom>
        </p:spPr>
      </p:pic>
      <p:pic>
        <p:nvPicPr>
          <p:cNvPr id="8" name="Immagine 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24000" y="3811027"/>
            <a:ext cx="4320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654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distributions (10 photons)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Immagin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33848" y="1219200"/>
            <a:ext cx="4320000" cy="2592000"/>
          </a:xfrm>
          <a:prstGeom prst="rect">
            <a:avLst/>
          </a:prstGeom>
        </p:spPr>
      </p:pic>
      <p:pic>
        <p:nvPicPr>
          <p:cNvPr id="9" name="Immagin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53848" y="1181100"/>
            <a:ext cx="4320000" cy="2592000"/>
          </a:xfrm>
          <a:prstGeom prst="rect">
            <a:avLst/>
          </a:prstGeom>
        </p:spPr>
      </p:pic>
      <p:pic>
        <p:nvPicPr>
          <p:cNvPr id="10" name="Immagine 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33848" y="3749675"/>
            <a:ext cx="4320000" cy="2592000"/>
          </a:xfrm>
          <a:prstGeom prst="rect">
            <a:avLst/>
          </a:prstGeom>
        </p:spPr>
      </p:pic>
      <p:pic>
        <p:nvPicPr>
          <p:cNvPr id="11" name="Immagine 10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53848" y="3749675"/>
            <a:ext cx="4320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948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distributions (20 photons)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Immagin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2000" y="1181100"/>
            <a:ext cx="4320000" cy="2592000"/>
          </a:xfrm>
          <a:prstGeom prst="rect">
            <a:avLst/>
          </a:prstGeom>
        </p:spPr>
      </p:pic>
      <p:pic>
        <p:nvPicPr>
          <p:cNvPr id="5" name="Immagin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24000" y="1181100"/>
            <a:ext cx="4320000" cy="2592000"/>
          </a:xfrm>
          <a:prstGeom prst="rect">
            <a:avLst/>
          </a:prstGeom>
        </p:spPr>
      </p:pic>
      <p:pic>
        <p:nvPicPr>
          <p:cNvPr id="6" name="Immagine 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2000" y="3680600"/>
            <a:ext cx="4320000" cy="2592000"/>
          </a:xfrm>
          <a:prstGeom prst="rect">
            <a:avLst/>
          </a:prstGeom>
        </p:spPr>
      </p:pic>
      <p:pic>
        <p:nvPicPr>
          <p:cNvPr id="7" name="Immagine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24000" y="3680600"/>
            <a:ext cx="4320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70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identification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8270-24FD-42A7-B292-F924DBA7371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1251585"/>
            <a:ext cx="8229599" cy="499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15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tell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Satellite" id="{B5790A3D-4756-43B7-8C6C-BC8FCEDAA8AB}" vid="{4AFCFD9A-9C26-444D-9457-59AEB242815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Satellite</Template>
  <TotalTime>163</TotalTime>
  <Words>145</Words>
  <Application>Microsoft Macintosh PowerPoint</Application>
  <PresentationFormat>On-screen Show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Satellite</vt:lpstr>
      <vt:lpstr>The Ring TRD</vt:lpstr>
      <vt:lpstr>Single Ring TRD module</vt:lpstr>
      <vt:lpstr>Multiple module Ring TRD</vt:lpstr>
      <vt:lpstr>Fast simulation</vt:lpstr>
      <vt:lpstr>Distance distributions (single photons)</vt:lpstr>
      <vt:lpstr>Distance distributions (10 photons)</vt:lpstr>
      <vt:lpstr>Distance distributions (20 photons)</vt:lpstr>
      <vt:lpstr>Particle identification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TRD SAS meeting 01/feb/2017</dc:title>
  <dc:creator>Francesco Loparco</dc:creator>
  <cp:lastModifiedBy>Anatoli Romaniouk</cp:lastModifiedBy>
  <cp:revision>10</cp:revision>
  <dcterms:created xsi:type="dcterms:W3CDTF">2017-02-01T15:19:11Z</dcterms:created>
  <dcterms:modified xsi:type="dcterms:W3CDTF">2017-02-01T15:19:40Z</dcterms:modified>
</cp:coreProperties>
</file>