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897F9-807A-43C3-83E3-C0F0358EA105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CB839-8765-4050-8655-6FDF6AA0E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125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CB839-8765-4050-8655-6FDF6AA0E2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92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8428-6875-4442-BD42-15DADD2DE3BD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A82D-1155-447C-B334-D8B02A5C35E6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9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24EB-580B-465F-8C48-7CF8BB0C823A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A55F-B49C-4234-BB65-3BC732F4E383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2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51074DF-E23B-4855-BE20-0402B809BD7B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1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CE903-E274-4BC2-898F-6DF662C12230}" type="datetime1">
              <a:rPr lang="fr-FR" smtClean="0"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6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5F2F-4D8C-439B-996B-2873807B2720}" type="datetime1">
              <a:rPr lang="fr-FR" smtClean="0"/>
              <a:t>26/01/2017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7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AD1E-9126-4080-B15F-A7EE735D59C0}" type="datetime1">
              <a:rPr lang="fr-FR" smtClean="0"/>
              <a:t>26/01/2017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42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B4225-1A8B-4CEC-8B78-4BF98E05C6B8}" type="datetime1">
              <a:rPr lang="fr-FR" smtClean="0"/>
              <a:t>26/01/2017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3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E72B-E635-4A7C-9FE7-28C07860E99B}" type="datetime1">
              <a:rPr lang="fr-FR" smtClean="0"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4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7300D-F1EE-482F-94C4-03D454401A92}" type="datetime1">
              <a:rPr lang="fr-FR" smtClean="0"/>
              <a:t>26/01/2017</a:t>
            </a:fld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513197F-6FF4-4CAE-A282-35E7431364C3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63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7089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Eyets</a:t>
            </a:r>
            <a:r>
              <a:rPr lang="en-GB" dirty="0" smtClean="0"/>
              <a:t> 16/17 </a:t>
            </a:r>
            <a:br>
              <a:rPr lang="en-GB" dirty="0" smtClean="0"/>
            </a:br>
            <a:r>
              <a:rPr lang="en-GB" dirty="0" smtClean="0"/>
              <a:t>BI activities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F2CF-518F-4AA0-9BDB-CE6D24047591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5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B10-4D49-4A0B-A783-F3B07C29D5B6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69848" y="1609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23472" y="1609344"/>
            <a:ext cx="7951151" cy="2908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Technical stop duration:</a:t>
            </a:r>
          </a:p>
          <a:p>
            <a:pPr algn="ctr"/>
            <a:endParaRPr lang="en-GB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LINAC2: from 5/01/2017 to 10/03/207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LINAC3: from 12/12/2016 to 24/02/2017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LEIR: from 12/12/2016 to 8/05/2017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 &amp; TT2: from 15/12/16 @ 6:00 to 31/03/2017 @ 12:00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PSB: from 15/12/2016 to 6/01/2017 and from 30/01/2017 to 17/03/2017 </a:t>
            </a:r>
          </a:p>
        </p:txBody>
      </p:sp>
    </p:spTree>
    <p:extLst>
      <p:ext uri="{BB962C8B-B14F-4D97-AF65-F5344CB8AC3E}">
        <p14:creationId xmlns:p14="http://schemas.microsoft.com/office/powerpoint/2010/main" val="3129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E505D-B5B3-4903-8E7E-AE5286B54F61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W.Andreazza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 descr="https://ls1ls2.web.cern.ch/sites/ls1ls2.web.cern.ch/files/EYETS2016-2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6"/>
          <a:stretch/>
        </p:blipFill>
        <p:spPr bwMode="auto">
          <a:xfrm>
            <a:off x="508000" y="552484"/>
            <a:ext cx="11376000" cy="452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14450" y="5657850"/>
            <a:ext cx="548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Official schedule: ATS-PM-MS-0001 </a:t>
            </a:r>
            <a:r>
              <a:rPr lang="en-GB" dirty="0"/>
              <a:t>EDMS </a:t>
            </a:r>
            <a:r>
              <a:rPr lang="en-GB" dirty="0">
                <a:hlinkClick r:id="rId3"/>
              </a:rPr>
              <a:t>1470895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37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728" y="683132"/>
            <a:ext cx="10058400" cy="5260467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shows what I’ve been informed of and what I could dig out from IMPACT </a:t>
            </a:r>
          </a:p>
          <a:p>
            <a:r>
              <a:rPr lang="en-GB" dirty="0" smtClean="0"/>
              <a:t>Inform me  about any other activity not listed</a:t>
            </a:r>
          </a:p>
          <a:p>
            <a:r>
              <a:rPr lang="en-GB" dirty="0" smtClean="0"/>
              <a:t>For interventions that concerns vacuum the proposed date are the ones suggested by TE/VSC. Each activity responsible has to contact directly Jose Somoza to organize the intervention and/or re negotiate the date if not ok.</a:t>
            </a:r>
          </a:p>
          <a:p>
            <a:r>
              <a:rPr lang="en-GB" dirty="0" smtClean="0"/>
              <a:t>Contact Tobias Dobers(EN-ACE-SU) in case you need survey to schedule the intervention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1D9C-1698-468E-A9FC-50BE554020D9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4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LINAC2-LINAC3-LEIR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E253-14BA-4F5C-B8D6-E6CE28B64B55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246185"/>
              </p:ext>
            </p:extLst>
          </p:nvPr>
        </p:nvGraphicFramePr>
        <p:xfrm>
          <a:off x="633413" y="1798638"/>
          <a:ext cx="10925175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Worksheet" r:id="rId3" imgW="10925257" imgH="3257685" progId="Excel.Sheet.12">
                  <p:embed/>
                </p:oleObj>
              </mc:Choice>
              <mc:Fallback>
                <p:oleObj name="Worksheet" r:id="rId3" imgW="10925257" imgH="32576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13" y="1798638"/>
                        <a:ext cx="10925175" cy="325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06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276B1-B69C-46F0-8370-2A3FF838374C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6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432280"/>
            <a:ext cx="10058400" cy="8157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 PS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210305"/>
              </p:ext>
            </p:extLst>
          </p:nvPr>
        </p:nvGraphicFramePr>
        <p:xfrm>
          <a:off x="591693" y="1119759"/>
          <a:ext cx="11039475" cy="515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Worksheet" r:id="rId3" imgW="11039523" imgH="5152957" progId="Excel.Sheet.12">
                  <p:embed/>
                </p:oleObj>
              </mc:Choice>
              <mc:Fallback>
                <p:oleObj name="Worksheet" r:id="rId3" imgW="11039523" imgH="515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1693" y="1119759"/>
                        <a:ext cx="11039475" cy="515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07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TT2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F3857-82BA-4AAA-A9BD-6643C2B8F6BD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975723"/>
              </p:ext>
            </p:extLst>
          </p:nvPr>
        </p:nvGraphicFramePr>
        <p:xfrm>
          <a:off x="636460" y="2093976"/>
          <a:ext cx="1092517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Worksheet" r:id="rId3" imgW="10925257" imgH="580957" progId="Excel.Sheet.12">
                  <p:embed/>
                </p:oleObj>
              </mc:Choice>
              <mc:Fallback>
                <p:oleObj name="Worksheet" r:id="rId3" imgW="10925257" imgH="580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6460" y="2093976"/>
                        <a:ext cx="10925175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269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3" y="-186944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PSB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3012-CF76-4244-AB8F-52BA49990235}" type="datetime1">
              <a:rPr lang="fr-FR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597696"/>
              </p:ext>
            </p:extLst>
          </p:nvPr>
        </p:nvGraphicFramePr>
        <p:xfrm>
          <a:off x="947738" y="1422400"/>
          <a:ext cx="10296525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Worksheet" r:id="rId3" imgW="10296657" imgH="4009957" progId="Excel.Sheet.12">
                  <p:embed/>
                </p:oleObj>
              </mc:Choice>
              <mc:Fallback>
                <p:oleObj name="Worksheet" r:id="rId3" imgW="10296657" imgH="4009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738" y="1422400"/>
                        <a:ext cx="10296525" cy="401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6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3417</TotalTime>
  <Words>158</Words>
  <Application>Microsoft Office PowerPoint</Application>
  <PresentationFormat>Widescreen</PresentationFormat>
  <Paragraphs>43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Wingdings</vt:lpstr>
      <vt:lpstr>Wood Type</vt:lpstr>
      <vt:lpstr>Microsoft Excel Worksheet</vt:lpstr>
      <vt:lpstr>Eyets 16/17  BI activities</vt:lpstr>
      <vt:lpstr>General information</vt:lpstr>
      <vt:lpstr>PowerPoint Presentation</vt:lpstr>
      <vt:lpstr>PowerPoint Presentation</vt:lpstr>
      <vt:lpstr>LINAC2-LINAC3-LEIR </vt:lpstr>
      <vt:lpstr> PS</vt:lpstr>
      <vt:lpstr>TT2</vt:lpstr>
      <vt:lpstr>PSB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47</cp:revision>
  <dcterms:created xsi:type="dcterms:W3CDTF">2016-10-11T11:43:16Z</dcterms:created>
  <dcterms:modified xsi:type="dcterms:W3CDTF">2017-01-27T10:05:10Z</dcterms:modified>
</cp:coreProperties>
</file>