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0" r:id="rId1"/>
  </p:sldMasterIdLst>
  <p:notesMasterIdLst>
    <p:notesMasterId r:id="rId5"/>
  </p:notesMasterIdLst>
  <p:handoutMasterIdLst>
    <p:handoutMasterId r:id="rId6"/>
  </p:handoutMasterIdLst>
  <p:sldIdLst>
    <p:sldId id="346" r:id="rId2"/>
    <p:sldId id="351" r:id="rId3"/>
    <p:sldId id="352" r:id="rId4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0" autoAdjust="0"/>
    <p:restoredTop sz="94676" autoAdjust="0"/>
  </p:normalViewPr>
  <p:slideViewPr>
    <p:cSldViewPr>
      <p:cViewPr>
        <p:scale>
          <a:sx n="100" d="100"/>
          <a:sy n="100" d="100"/>
        </p:scale>
        <p:origin x="-888" y="51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53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324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976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5E61A-2C06-423B-8F91-FC8C8AF45E1F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976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5D8D9-4B8A-4CB3-84E4-54A5C87A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73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167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414271" y="0"/>
            <a:ext cx="10760026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941346" y="-21511"/>
            <a:ext cx="3985709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036521" y="-21511"/>
            <a:ext cx="37973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7813" y="2708476"/>
            <a:ext cx="3589468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7813" y="4421081"/>
            <a:ext cx="3585620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33639" y="1516829"/>
            <a:ext cx="23114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45480" y="5719967"/>
            <a:ext cx="3067558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521" y="5719967"/>
            <a:ext cx="697305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7400" y="304800"/>
            <a:ext cx="2311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fr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29200" y="208639"/>
            <a:ext cx="1443169" cy="3651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0"/>
            <a:ext cx="2362200" cy="381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32" y="2900830"/>
            <a:ext cx="7190590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533" y="4267201"/>
            <a:ext cx="7190589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29284" y="2313432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313431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9787" y="2316009"/>
            <a:ext cx="331191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8531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491" y="2316010"/>
            <a:ext cx="331036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248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30200" y="0"/>
            <a:ext cx="10760026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95300" y="333488"/>
            <a:ext cx="89154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941346" y="-21511"/>
            <a:ext cx="3985709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036521" y="-21510"/>
            <a:ext cx="37973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448" y="1027664"/>
            <a:ext cx="7610139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450" y="2323652"/>
            <a:ext cx="734209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7170" y="22449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28235" y="5852161"/>
            <a:ext cx="3793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6521" y="224492"/>
            <a:ext cx="14431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466975"/>
            <a:ext cx="80772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LHC BE-BI activities in EYETS </a:t>
            </a:r>
            <a:r>
              <a:rPr lang="en-GB" dirty="0" smtClean="0">
                <a:solidFill>
                  <a:srgbClr val="FF0000"/>
                </a:solidFill>
              </a:rPr>
              <a:t>2016/17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ML, PI, PM Sections 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27</a:t>
            </a:r>
            <a:r>
              <a:rPr lang="en-US" dirty="0" smtClean="0"/>
              <a:t>.01.2017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3149415"/>
            <a:ext cx="9829801" cy="1832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468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466975"/>
            <a:ext cx="80772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LHC BE-BI activities in EYETS </a:t>
            </a:r>
            <a:r>
              <a:rPr lang="en-GB" dirty="0" smtClean="0">
                <a:solidFill>
                  <a:srgbClr val="FF0000"/>
                </a:solidFill>
              </a:rPr>
              <a:t>2016/17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 QP Section 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27</a:t>
            </a:r>
            <a:r>
              <a:rPr lang="en-US" dirty="0" smtClean="0"/>
              <a:t>.01.2017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903313"/>
            <a:ext cx="9906001" cy="245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951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466975"/>
            <a:ext cx="80772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LHC BE-BI activities in EYETS </a:t>
            </a:r>
            <a:r>
              <a:rPr lang="en-GB" dirty="0" smtClean="0">
                <a:solidFill>
                  <a:srgbClr val="FF0000"/>
                </a:solidFill>
              </a:rPr>
              <a:t>2016/17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 BL Section 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27</a:t>
            </a:r>
            <a:r>
              <a:rPr lang="en-US" dirty="0" smtClean="0"/>
              <a:t>.01.2017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55463"/>
            <a:ext cx="9905999" cy="337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156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44925</TotalTime>
  <Words>18</Words>
  <Application>Microsoft Office PowerPoint</Application>
  <PresentationFormat>A4 Paper (210x297 mm)</PresentationFormat>
  <Paragraphs>15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Austin</vt:lpstr>
      <vt:lpstr> LHC BE-BI activities in EYETS 2016/17 ML, PI, PM Sections  </vt:lpstr>
      <vt:lpstr> LHC BE-BI activities in EYETS 2016/17  QP Section  </vt:lpstr>
      <vt:lpstr> LHC BE-BI activities in EYETS 2016/17  BL Section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last 3 months</dc:title>
  <dc:creator>NICE</dc:creator>
  <cp:lastModifiedBy>Gerhard Schneider</cp:lastModifiedBy>
  <cp:revision>882</cp:revision>
  <cp:lastPrinted>2014-05-21T14:16:37Z</cp:lastPrinted>
  <dcterms:created xsi:type="dcterms:W3CDTF">1996-04-24T17:02:00Z</dcterms:created>
  <dcterms:modified xsi:type="dcterms:W3CDTF">2017-01-27T12:54:11Z</dcterms:modified>
</cp:coreProperties>
</file>