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2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7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94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54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29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098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55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96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57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105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45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906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45076-62A2-4574-9AB7-6C48D2F1FE59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C8C9E-0E9C-4BC6-AD6D-0419BE6E2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350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CMS beam pipe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014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Proposal for CMS beam pipe after LS2</a:t>
            </a:r>
            <a:endParaRPr lang="en-GB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4064" y="1533525"/>
            <a:ext cx="673587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94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proposal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3744" y="1825625"/>
            <a:ext cx="681651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563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minor change (31 mm, to 40 mm to 37 mm) from the design already discussed at the impedance working group and WP2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>
                <a:sym typeface="Wingdings" panose="05000000000000000000" pitchFamily="2" charset="2"/>
              </a:rPr>
              <a:t> not expected to change much</a:t>
            </a:r>
            <a:endParaRPr lang="en-GB" dirty="0" smtClean="0"/>
          </a:p>
          <a:p>
            <a:r>
              <a:rPr lang="en-GB" dirty="0" smtClean="0"/>
              <a:t>New drawings received this morning</a:t>
            </a:r>
          </a:p>
          <a:p>
            <a:r>
              <a:rPr lang="en-GB" dirty="0" smtClean="0"/>
              <a:t>request</a:t>
            </a:r>
          </a:p>
        </p:txBody>
      </p:sp>
    </p:spTree>
    <p:extLst>
      <p:ext uri="{BB962C8B-B14F-4D97-AF65-F5344CB8AC3E}">
        <p14:creationId xmlns:p14="http://schemas.microsoft.com/office/powerpoint/2010/main" val="94462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Longitudinal impedance in </a:t>
            </a:r>
            <a:r>
              <a:rPr lang="en-GB" sz="4000" dirty="0" err="1" smtClean="0"/>
              <a:t>LinacOhm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5835" y="1690689"/>
            <a:ext cx="5232330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05670" y="2570922"/>
            <a:ext cx="1364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New pipe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Current pipe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0330" y="6176963"/>
            <a:ext cx="8227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Modes at much higher frequencies, but larger amplitude (due to the new material)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Little change with respect to 31 mm or 40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852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impedance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89"/>
          <a:stretch/>
        </p:blipFill>
        <p:spPr>
          <a:xfrm>
            <a:off x="1643270" y="1843942"/>
            <a:ext cx="5405230" cy="409568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5592417" y="2637183"/>
            <a:ext cx="225287" cy="26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87618" y="2173357"/>
            <a:ext cx="138278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New pipe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Old pipe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11639" y="6092884"/>
            <a:ext cx="4275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Lower amplitude and higher frequencies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New design expected to be beneficial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178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New pipe expected to be better from impedance point of view (higher frequencies)</a:t>
            </a:r>
          </a:p>
          <a:p>
            <a:endParaRPr lang="en-GB" dirty="0" smtClean="0"/>
          </a:p>
          <a:p>
            <a:r>
              <a:rPr lang="en-GB" dirty="0" smtClean="0"/>
              <a:t>No issue with the current design</a:t>
            </a:r>
          </a:p>
          <a:p>
            <a:endParaRPr lang="en-GB" dirty="0"/>
          </a:p>
          <a:p>
            <a:r>
              <a:rPr lang="en-GB" dirty="0" smtClean="0"/>
              <a:t>Temperature probes show very little temperature increase, will continue to be followed up.</a:t>
            </a:r>
          </a:p>
          <a:p>
            <a:endParaRPr lang="en-GB" dirty="0"/>
          </a:p>
          <a:p>
            <a:r>
              <a:rPr lang="en-GB" dirty="0" smtClean="0"/>
              <a:t>Will come back with the final installation </a:t>
            </a:r>
            <a:r>
              <a:rPr lang="en-GB" smtClean="0"/>
              <a:t>(including the VAX)</a:t>
            </a:r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592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743</TotalTime>
  <Words>139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CMS beam pipe</vt:lpstr>
      <vt:lpstr>Proposal for CMS beam pipe after LS2</vt:lpstr>
      <vt:lpstr>New proposal</vt:lpstr>
      <vt:lpstr>Status</vt:lpstr>
      <vt:lpstr>Longitudinal impedance in LinacOhm</vt:lpstr>
      <vt:lpstr>Transverse impedance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beam pipe and VAX changes</dc:title>
  <dc:creator>Benoit Salvant</dc:creator>
  <cp:lastModifiedBy>Benoit Salvant</cp:lastModifiedBy>
  <cp:revision>6</cp:revision>
  <dcterms:created xsi:type="dcterms:W3CDTF">2016-12-02T13:36:18Z</dcterms:created>
  <dcterms:modified xsi:type="dcterms:W3CDTF">2017-01-31T09:12:45Z</dcterms:modified>
</cp:coreProperties>
</file>