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pdf" ContentType="application/pd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62" r:id="rId3"/>
    <p:sldId id="286" r:id="rId4"/>
    <p:sldId id="285" r:id="rId5"/>
    <p:sldId id="270" r:id="rId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2" d="100"/>
          <a:sy n="92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C6042-27A9-2044-A2D4-CBCE18AE256E}" type="datetimeFigureOut">
              <a:rPr lang="fr-FR" smtClean="0"/>
              <a:pPr/>
              <a:t>3/2/17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4C67-B80A-E741-B213-EA9E2F476A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C6042-27A9-2044-A2D4-CBCE18AE256E}" type="datetimeFigureOut">
              <a:rPr lang="fr-FR" smtClean="0"/>
              <a:pPr/>
              <a:t>3/2/17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4C67-B80A-E741-B213-EA9E2F476A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C6042-27A9-2044-A2D4-CBCE18AE256E}" type="datetimeFigureOut">
              <a:rPr lang="fr-FR" smtClean="0"/>
              <a:pPr/>
              <a:t>3/2/17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4C67-B80A-E741-B213-EA9E2F476A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C6042-27A9-2044-A2D4-CBCE18AE256E}" type="datetimeFigureOut">
              <a:rPr lang="fr-FR" smtClean="0"/>
              <a:pPr/>
              <a:t>3/2/17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4C67-B80A-E741-B213-EA9E2F476A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C6042-27A9-2044-A2D4-CBCE18AE256E}" type="datetimeFigureOut">
              <a:rPr lang="fr-FR" smtClean="0"/>
              <a:pPr/>
              <a:t>3/2/17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4C67-B80A-E741-B213-EA9E2F476A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C6042-27A9-2044-A2D4-CBCE18AE256E}" type="datetimeFigureOut">
              <a:rPr lang="fr-FR" smtClean="0"/>
              <a:pPr/>
              <a:t>3/2/17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4C67-B80A-E741-B213-EA9E2F476A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C6042-27A9-2044-A2D4-CBCE18AE256E}" type="datetimeFigureOut">
              <a:rPr lang="fr-FR" smtClean="0"/>
              <a:pPr/>
              <a:t>3/2/17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4C67-B80A-E741-B213-EA9E2F476A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C6042-27A9-2044-A2D4-CBCE18AE256E}" type="datetimeFigureOut">
              <a:rPr lang="fr-FR" smtClean="0"/>
              <a:pPr/>
              <a:t>3/2/17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4C67-B80A-E741-B213-EA9E2F476A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C6042-27A9-2044-A2D4-CBCE18AE256E}" type="datetimeFigureOut">
              <a:rPr lang="fr-FR" smtClean="0"/>
              <a:pPr/>
              <a:t>3/2/17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4C67-B80A-E741-B213-EA9E2F476A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C6042-27A9-2044-A2D4-CBCE18AE256E}" type="datetimeFigureOut">
              <a:rPr lang="fr-FR" smtClean="0"/>
              <a:pPr/>
              <a:t>3/2/17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4C67-B80A-E741-B213-EA9E2F476A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C6042-27A9-2044-A2D4-CBCE18AE256E}" type="datetimeFigureOut">
              <a:rPr lang="fr-FR" smtClean="0"/>
              <a:pPr/>
              <a:t>3/2/17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4C67-B80A-E741-B213-EA9E2F476A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C6042-27A9-2044-A2D4-CBCE18AE256E}" type="datetimeFigureOut">
              <a:rPr lang="fr-FR" smtClean="0"/>
              <a:pPr/>
              <a:t>3/2/17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D4C67-B80A-E741-B213-EA9E2F476A0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EP</a:t>
            </a:r>
            <a:r>
              <a:rPr lang="en-GB" dirty="0" smtClean="0"/>
              <a:t>-NU </a:t>
            </a:r>
            <a:r>
              <a:rPr lang="en-GB" dirty="0" smtClean="0"/>
              <a:t>Meeting: Introduction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Albert De Roeck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Conferences and Meetings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HEP conference: EPS 2017 Venice July </a:t>
            </a:r>
          </a:p>
          <a:p>
            <a:pPr lvl="1"/>
            <a:r>
              <a:rPr lang="en-GB" dirty="0" smtClean="0"/>
              <a:t>Deadline for abstracts is April 15</a:t>
            </a:r>
          </a:p>
          <a:p>
            <a:r>
              <a:rPr lang="en-GB" dirty="0" err="1" smtClean="0">
                <a:solidFill>
                  <a:srgbClr val="FF0000"/>
                </a:solidFill>
              </a:rPr>
              <a:t>NuInt</a:t>
            </a:r>
            <a:r>
              <a:rPr lang="en-GB" dirty="0" smtClean="0">
                <a:solidFill>
                  <a:srgbClr val="FF0000"/>
                </a:solidFill>
              </a:rPr>
              <a:t> is this year in Toronto (25-30 July) </a:t>
            </a:r>
          </a:p>
          <a:p>
            <a:pPr lvl="1"/>
            <a:r>
              <a:rPr lang="en-GB" dirty="0" smtClean="0"/>
              <a:t>1 or 2 talks can be expected there for us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Other Neutrino conferences?</a:t>
            </a:r>
          </a:p>
          <a:p>
            <a:pPr lvl="1"/>
            <a:r>
              <a:rPr lang="en-GB" dirty="0" smtClean="0"/>
              <a:t>Let me know if there is an interest..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ATC on neutrinos (week of 15</a:t>
            </a:r>
            <a:r>
              <a:rPr lang="en-GB" baseline="30000" dirty="0" smtClean="0">
                <a:solidFill>
                  <a:srgbClr val="FF0000"/>
                </a:solidFill>
              </a:rPr>
              <a:t>th</a:t>
            </a:r>
            <a:r>
              <a:rPr lang="en-GB" dirty="0" smtClean="0">
                <a:solidFill>
                  <a:srgbClr val="FF0000"/>
                </a:solidFill>
              </a:rPr>
              <a:t> March)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Meeting with TH-NU on 8/3 14:00 (TH </a:t>
            </a:r>
            <a:r>
              <a:rPr lang="en-GB" dirty="0" err="1" smtClean="0">
                <a:solidFill>
                  <a:srgbClr val="FF0000"/>
                </a:solidFill>
              </a:rPr>
              <a:t>audi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>
                <a:solidFill>
                  <a:srgbClr val="FF0000"/>
                </a:solidFill>
              </a:rPr>
              <a:t> 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</a:t>
            </a:r>
            <a:r>
              <a:rPr lang="en-GB" dirty="0" err="1" smtClean="0"/>
              <a:t>Interest@DUNE</a:t>
            </a:r>
            <a:r>
              <a:rPr lang="en-GB" dirty="0" smtClean="0"/>
              <a:t> TDR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GB" dirty="0" err="1" smtClean="0"/>
              <a:t>ProtoDUNE</a:t>
            </a:r>
            <a:r>
              <a:rPr lang="en-GB" dirty="0" smtClean="0"/>
              <a:t> measurements: </a:t>
            </a:r>
            <a:r>
              <a:rPr lang="en-GB" dirty="0" smtClean="0">
                <a:solidFill>
                  <a:srgbClr val="FF0000"/>
                </a:solidFill>
              </a:rPr>
              <a:t>all (?)</a:t>
            </a:r>
          </a:p>
          <a:p>
            <a:r>
              <a:rPr lang="en-GB" dirty="0" smtClean="0"/>
              <a:t>O</a:t>
            </a:r>
            <a:r>
              <a:rPr lang="en-GB" dirty="0" smtClean="0"/>
              <a:t>scillation physics: </a:t>
            </a:r>
            <a:r>
              <a:rPr lang="en-GB" dirty="0" smtClean="0">
                <a:solidFill>
                  <a:srgbClr val="FF0000"/>
                </a:solidFill>
              </a:rPr>
              <a:t>Leigh, </a:t>
            </a:r>
            <a:r>
              <a:rPr lang="en-GB" dirty="0" err="1" smtClean="0">
                <a:solidFill>
                  <a:srgbClr val="FF0000"/>
                </a:solidFill>
              </a:rPr>
              <a:t>Stefania</a:t>
            </a:r>
            <a:r>
              <a:rPr lang="en-GB" dirty="0" smtClean="0">
                <a:solidFill>
                  <a:srgbClr val="FF0000"/>
                </a:solidFill>
              </a:rPr>
              <a:t>, Albert</a:t>
            </a:r>
          </a:p>
          <a:p>
            <a:r>
              <a:rPr lang="en-GB" dirty="0" smtClean="0"/>
              <a:t>Proton decay: </a:t>
            </a:r>
            <a:r>
              <a:rPr lang="en-GB" dirty="0" err="1" smtClean="0">
                <a:solidFill>
                  <a:srgbClr val="FF0000"/>
                </a:solidFill>
              </a:rPr>
              <a:t>Marzio</a:t>
            </a:r>
            <a:r>
              <a:rPr lang="en-GB" dirty="0" smtClean="0">
                <a:solidFill>
                  <a:srgbClr val="FF0000"/>
                </a:solidFill>
              </a:rPr>
              <a:t>, Paola</a:t>
            </a:r>
          </a:p>
          <a:p>
            <a:r>
              <a:rPr lang="en-GB" dirty="0" smtClean="0"/>
              <a:t>General </a:t>
            </a:r>
            <a:r>
              <a:rPr lang="en-GB" dirty="0" err="1" smtClean="0"/>
              <a:t>R</a:t>
            </a:r>
            <a:r>
              <a:rPr lang="en-GB" dirty="0" err="1" smtClean="0"/>
              <a:t>eco</a:t>
            </a:r>
            <a:r>
              <a:rPr lang="en-GB" dirty="0" smtClean="0"/>
              <a:t> Tools: </a:t>
            </a:r>
            <a:r>
              <a:rPr lang="en-GB" dirty="0" smtClean="0">
                <a:solidFill>
                  <a:srgbClr val="FF0000"/>
                </a:solidFill>
              </a:rPr>
              <a:t>Robert, </a:t>
            </a:r>
            <a:r>
              <a:rPr lang="en-GB" dirty="0" err="1" smtClean="0">
                <a:solidFill>
                  <a:srgbClr val="FF0000"/>
                </a:solidFill>
              </a:rPr>
              <a:t>Dorota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Structure </a:t>
            </a:r>
            <a:r>
              <a:rPr lang="en-GB" dirty="0" err="1" smtClean="0"/>
              <a:t>fuctions</a:t>
            </a:r>
            <a:r>
              <a:rPr lang="en-GB" dirty="0" smtClean="0"/>
              <a:t>/cross sections models: </a:t>
            </a:r>
            <a:r>
              <a:rPr lang="en-GB" dirty="0" err="1" smtClean="0">
                <a:solidFill>
                  <a:srgbClr val="FF0000"/>
                </a:solidFill>
              </a:rPr>
              <a:t>Voica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Exotica (ND): </a:t>
            </a:r>
            <a:r>
              <a:rPr lang="en-GB" dirty="0" smtClean="0">
                <a:solidFill>
                  <a:srgbClr val="FF0000"/>
                </a:solidFill>
              </a:rPr>
              <a:t>Albert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Non-DUNE activities</a:t>
            </a:r>
          </a:p>
          <a:p>
            <a:r>
              <a:rPr lang="en-GB" dirty="0" smtClean="0"/>
              <a:t>SB: </a:t>
            </a:r>
            <a:r>
              <a:rPr lang="en-GB" dirty="0" smtClean="0">
                <a:solidFill>
                  <a:srgbClr val="FF0000"/>
                </a:solidFill>
              </a:rPr>
              <a:t>Paola, Albert (Sterile)</a:t>
            </a:r>
          </a:p>
          <a:p>
            <a:r>
              <a:rPr lang="en-GB" dirty="0" smtClean="0"/>
              <a:t>…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Rooms Status</a:t>
            </a:r>
            <a:endParaRPr lang="en-GB" dirty="0"/>
          </a:p>
        </p:txBody>
      </p:sp>
      <p:pic>
        <p:nvPicPr>
          <p:cNvPr id="4" name="Image 3" descr="Batiment_58_Secretariat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295853"/>
            <a:ext cx="7848600" cy="5562147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216971" y="5326559"/>
            <a:ext cx="55842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FF0000"/>
                </a:solidFill>
              </a:rPr>
              <a:t>Expected delivery time: end of May or June 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.</a:t>
            </a:r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381000" y="914400"/>
            <a:ext cx="7413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Former </a:t>
            </a:r>
            <a:r>
              <a:rPr lang="en-GB" dirty="0" err="1" smtClean="0"/>
              <a:t>ep</a:t>
            </a:r>
            <a:r>
              <a:rPr lang="en-GB" dirty="0" smtClean="0"/>
              <a:t>-secretariat will be converted into 4 connected rooms </a:t>
            </a:r>
            <a:endParaRPr lang="en-GB" dirty="0"/>
          </a:p>
        </p:txBody>
      </p:sp>
      <p:cxnSp>
        <p:nvCxnSpPr>
          <p:cNvPr id="9" name="Connecteur droit 8"/>
          <p:cNvCxnSpPr/>
          <p:nvPr/>
        </p:nvCxnSpPr>
        <p:spPr bwMode="auto">
          <a:xfrm rot="5400000">
            <a:off x="4572000" y="3581400"/>
            <a:ext cx="1066800" cy="158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Connecteur droit 10"/>
          <p:cNvCxnSpPr/>
          <p:nvPr/>
        </p:nvCxnSpPr>
        <p:spPr bwMode="auto">
          <a:xfrm rot="5400000">
            <a:off x="5487194" y="3580606"/>
            <a:ext cx="1066800" cy="158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Connecteur droit 12"/>
          <p:cNvCxnSpPr/>
          <p:nvPr/>
        </p:nvCxnSpPr>
        <p:spPr bwMode="auto">
          <a:xfrm>
            <a:off x="5638800" y="2590800"/>
            <a:ext cx="381000" cy="158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Today’s Agenda</a:t>
            </a:r>
            <a:endParaRPr lang="en-GB" dirty="0"/>
          </a:p>
        </p:txBody>
      </p:sp>
      <p:pic>
        <p:nvPicPr>
          <p:cNvPr id="5" name="Image 4" descr="Screen Shot 2017-03-02 at 14.21.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195667"/>
            <a:ext cx="7543800" cy="5509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5498</TotalTime>
  <Words>172</Words>
  <Application>Microsoft Macintosh PowerPoint</Application>
  <PresentationFormat>Présentation à l'écran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EP-NU Meeting: Introduction</vt:lpstr>
      <vt:lpstr>Conferences and Meetings</vt:lpstr>
      <vt:lpstr>Physics Interest@DUNE TDR </vt:lpstr>
      <vt:lpstr>New Rooms Status</vt:lpstr>
      <vt:lpstr>Today’s Agenda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De Roeck Albert</dc:creator>
  <cp:lastModifiedBy>De Roeck Albert</cp:lastModifiedBy>
  <cp:revision>96</cp:revision>
  <cp:lastPrinted>2017-01-19T09:49:14Z</cp:lastPrinted>
  <dcterms:created xsi:type="dcterms:W3CDTF">2017-03-02T11:45:01Z</dcterms:created>
  <dcterms:modified xsi:type="dcterms:W3CDTF">2017-03-03T10:58:53Z</dcterms:modified>
</cp:coreProperties>
</file>