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8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2" r:id="rId15"/>
    <p:sldId id="275" r:id="rId16"/>
    <p:sldId id="271" r:id="rId17"/>
    <p:sldId id="273" r:id="rId18"/>
    <p:sldId id="268" r:id="rId19"/>
    <p:sldId id="280" r:id="rId20"/>
    <p:sldId id="274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CAF87-FE5B-9740-9402-07D9BA6263A8}" type="datetimeFigureOut">
              <a:rPr lang="fr-FR" smtClean="0"/>
              <a:t>4/27/17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DD6AE-7627-EE42-A1BF-96DF1E57911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hyperlink" Target="https://indico.fnal.gov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Introduction: Near Detectors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Albert De Roeck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09.07.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8"/>
            <a:ext cx="9144000" cy="6852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09.07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75"/>
            <a:ext cx="9144000" cy="6830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Espace réservé du contenu 3" descr="Screen Shot 2017-04-27 at 14.27.3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685800"/>
            <a:ext cx="8065065" cy="6248400"/>
          </a:xfrm>
        </p:spPr>
      </p:pic>
      <p:pic>
        <p:nvPicPr>
          <p:cNvPr id="5" name="Image 4" descr="Screen Shot 2017-04-27 at 14.28.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5524" y="152400"/>
            <a:ext cx="2869876" cy="211323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57200" y="274638"/>
            <a:ext cx="46478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Kam</a:t>
            </a:r>
            <a:r>
              <a:rPr lang="en-GB" sz="2400" dirty="0" smtClean="0"/>
              <a:t> </a:t>
            </a:r>
            <a:r>
              <a:rPr lang="en-GB" sz="2400" dirty="0" err="1" smtClean="0"/>
              <a:t>Biu</a:t>
            </a:r>
            <a:r>
              <a:rPr lang="en-GB" sz="2400" dirty="0" smtClean="0"/>
              <a:t> </a:t>
            </a:r>
            <a:r>
              <a:rPr lang="en-GB" sz="2400" dirty="0" err="1" smtClean="0"/>
              <a:t>Luk</a:t>
            </a:r>
            <a:r>
              <a:rPr lang="en-GB" sz="2400" dirty="0" smtClean="0"/>
              <a:t>:  ND group coordinator</a:t>
            </a:r>
          </a:p>
          <a:p>
            <a:r>
              <a:rPr lang="en-GB" sz="2400" dirty="0" err="1" smtClean="0"/>
              <a:t>Alfons</a:t>
            </a:r>
            <a:r>
              <a:rPr lang="en-GB" sz="2400" dirty="0" smtClean="0"/>
              <a:t> Weber now co-coordinator</a:t>
            </a:r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Screen Shot 2017-04-27 at 14.36.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34" y="-1"/>
            <a:ext cx="8742066" cy="647824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01934" y="5562600"/>
            <a:ext cx="6650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Italy has decided to you the ND effort (S. </a:t>
            </a:r>
            <a:r>
              <a:rPr lang="en-GB" sz="2400" dirty="0" err="1" smtClean="0"/>
              <a:t>Bertolucci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7-04-27 at 14.45.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483824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057400" y="6019800"/>
            <a:ext cx="6520159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/>
              <a:t>Seems to many open questions to me for ‘fast’ decision </a:t>
            </a:r>
            <a:endParaRPr lang="en-GB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questions</a:t>
            </a:r>
            <a:endParaRPr lang="en-GB" dirty="0"/>
          </a:p>
        </p:txBody>
      </p:sp>
      <p:pic>
        <p:nvPicPr>
          <p:cNvPr id="4" name="Image 3" descr="Screen Shot 2017-04-27 at 14.51.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3509"/>
            <a:ext cx="9144000" cy="3250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lot of Discussion…</a:t>
            </a:r>
            <a:endParaRPr lang="en-GB" dirty="0"/>
          </a:p>
        </p:txBody>
      </p:sp>
      <p:pic>
        <p:nvPicPr>
          <p:cNvPr id="4" name="Espace réservé du contenu 3" descr="Screen Shot 2017-04-27 at 14.44.4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829" y="1600200"/>
            <a:ext cx="8080342" cy="4525963"/>
          </a:xfrm>
        </p:spPr>
      </p:pic>
      <p:sp>
        <p:nvSpPr>
          <p:cNvPr id="5" name="ZoneTexte 4"/>
          <p:cNvSpPr txBox="1"/>
          <p:nvPr/>
        </p:nvSpPr>
        <p:spPr>
          <a:xfrm>
            <a:off x="6269014" y="6248400"/>
            <a:ext cx="1796435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/>
              <a:t>Convergence?</a:t>
            </a:r>
            <a:endParaRPr lang="en-GB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7-04-27 at 14.45.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671"/>
            <a:ext cx="9144000" cy="514065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52400" y="674005"/>
            <a:ext cx="1456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Steven Manly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Interest in EP-nu/nu-Platform/CERN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GB" dirty="0" smtClean="0"/>
              <a:t>Hardware activities including electronics, triggers, online etc. Interests?</a:t>
            </a:r>
          </a:p>
          <a:p>
            <a:r>
              <a:rPr lang="en-GB" dirty="0" smtClean="0"/>
              <a:t>R&amp;D on new ideas? </a:t>
            </a:r>
          </a:p>
          <a:p>
            <a:pPr lvl="1"/>
            <a:r>
              <a:rPr lang="en-GB" dirty="0" smtClean="0"/>
              <a:t>Involve also the EP-DT group</a:t>
            </a:r>
          </a:p>
          <a:p>
            <a:r>
              <a:rPr lang="en-GB" dirty="0" smtClean="0"/>
              <a:t>Off-line software development? </a:t>
            </a:r>
          </a:p>
          <a:p>
            <a:r>
              <a:rPr lang="en-GB" dirty="0" smtClean="0"/>
              <a:t>Physics studies (not much time for those)?</a:t>
            </a:r>
          </a:p>
          <a:p>
            <a:r>
              <a:rPr lang="en-GB" dirty="0" smtClean="0"/>
              <a:t>Of course our prime target at CERN is </a:t>
            </a:r>
            <a:r>
              <a:rPr lang="en-GB" dirty="0" err="1" smtClean="0"/>
              <a:t>ProtoDune</a:t>
            </a:r>
            <a:r>
              <a:rPr lang="en-GB" dirty="0" smtClean="0"/>
              <a:t> for the near future. Availability of manpower?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Meeting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181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The Near Detectors are presently being discussed for DUNE and the T2K upgrades.</a:t>
            </a:r>
          </a:p>
          <a:p>
            <a:pPr lvl="1"/>
            <a:r>
              <a:rPr lang="en-GB" dirty="0" smtClean="0"/>
              <a:t>CERN EP-nu so far only a member of DUNE, but synergies are possible, and T2K upgrade may be on the horizon.</a:t>
            </a:r>
          </a:p>
          <a:p>
            <a:r>
              <a:rPr lang="en-GB" dirty="0" smtClean="0"/>
              <a:t>DUNE is gearing up the discussion/plan for the ND</a:t>
            </a:r>
          </a:p>
          <a:p>
            <a:r>
              <a:rPr lang="en-GB" dirty="0" smtClean="0"/>
              <a:t>T2K/DUNE interested people have produced an EOI for HPTPC R&amp;D. CERN has signed this EOI</a:t>
            </a:r>
          </a:p>
          <a:p>
            <a:r>
              <a:rPr lang="en-GB" dirty="0" smtClean="0"/>
              <a:t>We have interest in the HPTPC and Argon Cubes (and maybe others..?)</a:t>
            </a:r>
          </a:p>
          <a:p>
            <a:r>
              <a:rPr lang="en-GB" dirty="0" smtClean="0"/>
              <a:t>A change for a strong European effort in DUNE. Contacts with </a:t>
            </a:r>
            <a:r>
              <a:rPr lang="en-GB" dirty="0" err="1" smtClean="0"/>
              <a:t>eg</a:t>
            </a:r>
            <a:r>
              <a:rPr lang="en-GB" dirty="0" smtClean="0"/>
              <a:t> Italy and UK. We should capture that opportunity!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This is a first informal meeting to collect input from the group and explore strategies how we can get involved 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14.46.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4664"/>
            <a:ext cx="9144000" cy="5128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14.56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" y="0"/>
            <a:ext cx="914001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15.00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0"/>
            <a:ext cx="9144000" cy="685502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15.00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0" y="0"/>
            <a:ext cx="905683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15.09.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6010"/>
            <a:ext cx="9144000" cy="59259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Espace réservé du contenu 3" descr="Screen Shot 2017-04-27 at 09.04.2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29440" cy="6858000"/>
          </a:xfrm>
        </p:spPr>
      </p:pic>
      <p:sp>
        <p:nvSpPr>
          <p:cNvPr id="5" name="Rectangle 4"/>
          <p:cNvSpPr/>
          <p:nvPr/>
        </p:nvSpPr>
        <p:spPr>
          <a:xfrm>
            <a:off x="533400" y="4343400"/>
            <a:ext cx="3733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76600" y="5867400"/>
            <a:ext cx="3733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7-04-28 at 08.03.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04800"/>
            <a:ext cx="3478700" cy="2774950"/>
          </a:xfrm>
          <a:prstGeom prst="rect">
            <a:avLst/>
          </a:prstGeom>
        </p:spPr>
      </p:pic>
      <p:pic>
        <p:nvPicPr>
          <p:cNvPr id="5" name="Image 4" descr="Screen Shot 2017-04-28 at 08.03.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033" y="0"/>
            <a:ext cx="3949967" cy="3733800"/>
          </a:xfrm>
          <a:prstGeom prst="rect">
            <a:avLst/>
          </a:prstGeom>
        </p:spPr>
      </p:pic>
      <p:pic>
        <p:nvPicPr>
          <p:cNvPr id="6" name="Image 5" descr="Screen Shot 2017-04-28 at 08.04.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234" y="3733800"/>
            <a:ext cx="3817766" cy="2895600"/>
          </a:xfrm>
          <a:prstGeom prst="rect">
            <a:avLst/>
          </a:prstGeom>
        </p:spPr>
      </p:pic>
      <p:pic>
        <p:nvPicPr>
          <p:cNvPr id="7" name="Image 6" descr="Screen Shot 2017-04-28 at 08.04.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4388224"/>
            <a:ext cx="4572000" cy="2241176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-76200" y="3200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6"/>
              </a:rPr>
              <a:t>https://indico.fnal.gov/</a:t>
            </a:r>
            <a:endParaRPr kumimoji="0" lang="en-GB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conferenceOtherViews.py?view=standard&amp;confId=13620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09.04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344"/>
            <a:ext cx="9144000" cy="6631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09.05.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107"/>
            <a:ext cx="9144000" cy="6707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09.06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7-04-27 at 09.06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0" y="0"/>
            <a:ext cx="9129439" cy="6858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656779" y="381000"/>
            <a:ext cx="2963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In the best of worlds…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33400" y="4343400"/>
            <a:ext cx="3733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85800" y="4495800"/>
            <a:ext cx="3733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 descr="Screen Shot 2017-04-27 at 09.07.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7" y="0"/>
            <a:ext cx="911492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283</Words>
  <Application>Microsoft Macintosh PowerPoint</Application>
  <PresentationFormat>Présentation à l'écran (4:3)</PresentationFormat>
  <Paragraphs>29</Paragraphs>
  <Slides>24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Introduction: Near Detectors</vt:lpstr>
      <vt:lpstr>Discussion Meeting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Typical questions</vt:lpstr>
      <vt:lpstr>A lot of Discussion…</vt:lpstr>
      <vt:lpstr>Diapositive 17</vt:lpstr>
      <vt:lpstr>Interest in EP-nu/nu-Platform/CERN</vt:lpstr>
      <vt:lpstr>BACKUP</vt:lpstr>
      <vt:lpstr>Diapositive 20</vt:lpstr>
      <vt:lpstr>Diapositive 21</vt:lpstr>
      <vt:lpstr>Diapositive 22</vt:lpstr>
      <vt:lpstr>Diapositive 23</vt:lpstr>
      <vt:lpstr>Diapositive 24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Introduction: Near Detectors</dc:title>
  <dc:creator>De Roeck Albert</dc:creator>
  <cp:lastModifiedBy>De Roeck Albert</cp:lastModifiedBy>
  <cp:revision>56</cp:revision>
  <dcterms:created xsi:type="dcterms:W3CDTF">2017-04-27T07:08:09Z</dcterms:created>
  <dcterms:modified xsi:type="dcterms:W3CDTF">2017-04-28T06:55:15Z</dcterms:modified>
</cp:coreProperties>
</file>