
<file path=[Content_Types].xml><?xml version="1.0" encoding="utf-8"?>
<Types xmlns="http://schemas.openxmlformats.org/package/2006/content-types">
  <Default Extension="xml" ContentType="application/xml"/>
  <Default Extension="xls" ContentType="application/vnd.ms-exce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36"/>
  </p:notesMasterIdLst>
  <p:sldIdLst>
    <p:sldId id="349" r:id="rId2"/>
    <p:sldId id="363" r:id="rId3"/>
    <p:sldId id="350" r:id="rId4"/>
    <p:sldId id="354" r:id="rId5"/>
    <p:sldId id="364" r:id="rId6"/>
    <p:sldId id="355" r:id="rId7"/>
    <p:sldId id="397" r:id="rId8"/>
    <p:sldId id="365" r:id="rId9"/>
    <p:sldId id="387" r:id="rId10"/>
    <p:sldId id="398" r:id="rId11"/>
    <p:sldId id="399" r:id="rId12"/>
    <p:sldId id="400" r:id="rId13"/>
    <p:sldId id="405" r:id="rId14"/>
    <p:sldId id="406" r:id="rId15"/>
    <p:sldId id="407" r:id="rId16"/>
    <p:sldId id="396" r:id="rId17"/>
    <p:sldId id="393" r:id="rId18"/>
    <p:sldId id="311" r:id="rId19"/>
    <p:sldId id="318" r:id="rId20"/>
    <p:sldId id="322" r:id="rId21"/>
    <p:sldId id="323" r:id="rId22"/>
    <p:sldId id="312" r:id="rId23"/>
    <p:sldId id="313" r:id="rId24"/>
    <p:sldId id="325" r:id="rId25"/>
    <p:sldId id="326" r:id="rId26"/>
    <p:sldId id="327" r:id="rId27"/>
    <p:sldId id="328" r:id="rId28"/>
    <p:sldId id="329" r:id="rId29"/>
    <p:sldId id="401" r:id="rId30"/>
    <p:sldId id="402" r:id="rId31"/>
    <p:sldId id="403" r:id="rId32"/>
    <p:sldId id="404" r:id="rId33"/>
    <p:sldId id="408" r:id="rId34"/>
    <p:sldId id="40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3" autoAdjust="0"/>
    <p:restoredTop sz="94660"/>
  </p:normalViewPr>
  <p:slideViewPr>
    <p:cSldViewPr snapToGrid="0">
      <p:cViewPr varScale="1">
        <p:scale>
          <a:sx n="85" d="100"/>
          <a:sy n="85" d="100"/>
        </p:scale>
        <p:origin x="-7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ecalvo\User%20files\LTI&amp;LHC%20orbit%20system%20project\Measures\Exotic%20bunch%20spacings\Pspice%20results%20-%20WBTN%20measurements%20with%20exotics%20bunch%20spacings.xlsx" TargetMode="External"/><Relationship Id="rId3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ecalvo\User%20files\LTI&amp;LHC%20orbit%20system%20project\Measures\Exotic%20bunch%20spacings\WBTN%20measurements%20with%20exotics%20bunch%20spacings.xlsx" TargetMode="External"/><Relationship Id="rId3" Type="http://schemas.openxmlformats.org/officeDocument/2006/relationships/chartUserShapes" Target="../drawings/drawing2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C:\Users\ecalvo\User%20files\LTI&amp;LHC%20orbit%20system%20project\Measures\Exotic%20bunch%20spacings\WBTN%20measurements%20with%20exotics%20bunch%20spacing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file:///C:\Users\ecalvo\User%20files\LTI&amp;LHC%20orbit%20system%20project\Measures\Exotic%20bunch%20spacings\Pspice%20results%20-%20WBTN%20measurements%20with%20exotics%20bunch%20spacings.xlsx" TargetMode="External"/><Relationship Id="rId3" Type="http://schemas.openxmlformats.org/officeDocument/2006/relationships/chartUserShapes" Target="../drawings/drawing3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file:///C:\Users\ecalvo\User%20files\LTI&amp;LHC%20orbit%20system%20project\Measures\Exotic%20bunch%20spacings\Pspice%20results%20-%20WBTN%20measurements%20with%20exotics%20bunch%20spacings.xlsx" TargetMode="External"/><Relationship Id="rId3" Type="http://schemas.openxmlformats.org/officeDocument/2006/relationships/chartUserShapes" Target="../drawings/drawing4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file:///C:\Users\ecalvo\User%20files\LTI&amp;LHC%20orbit%20system%20project\Measurements\Exotic%20bunch%20spacings\Pspice%20results%20-%20WBTN%20measurements%20with%20exotics%20bunch%20spacing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200"/>
              <a:t>Doublet drift w.r.t Pilot position </a:t>
            </a:r>
          </a:p>
        </c:rich>
      </c:tx>
      <c:layout>
        <c:manualLayout>
          <c:xMode val="edge"/>
          <c:yMode val="edge"/>
          <c:x val="0.327189574324472"/>
          <c:y val="0.0110047049148857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4175814693129"/>
          <c:y val="0.0941072088931385"/>
          <c:w val="0.838671504545"/>
          <c:h val="0.812110527014445"/>
        </c:manualLayout>
      </c:layout>
      <c:scatterChart>
        <c:scatterStyle val="lineMarker"/>
        <c:varyColors val="0"/>
        <c:ser>
          <c:idx val="0"/>
          <c:order val="0"/>
          <c:tx>
            <c:v>B1-Hor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Sheet1!$E$51:$E$54</c:f>
              <c:numCache>
                <c:formatCode>General</c:formatCode>
                <c:ptCount val="4"/>
                <c:pt idx="0">
                  <c:v>-0.3</c:v>
                </c:pt>
                <c:pt idx="1">
                  <c:v>0.251</c:v>
                </c:pt>
                <c:pt idx="2">
                  <c:v>-0.187</c:v>
                </c:pt>
                <c:pt idx="3">
                  <c:v>0.228</c:v>
                </c:pt>
              </c:numCache>
            </c:numRef>
          </c:xVal>
          <c:yVal>
            <c:numRef>
              <c:f>Sheet1!$F$51:$F$54</c:f>
              <c:numCache>
                <c:formatCode>General</c:formatCode>
                <c:ptCount val="4"/>
                <c:pt idx="0">
                  <c:v>0.166</c:v>
                </c:pt>
                <c:pt idx="1">
                  <c:v>0.765</c:v>
                </c:pt>
                <c:pt idx="2">
                  <c:v>-0.018</c:v>
                </c:pt>
                <c:pt idx="3">
                  <c:v>0.014</c:v>
                </c:pt>
              </c:numCache>
            </c:numRef>
          </c:yVal>
          <c:smooth val="0"/>
        </c:ser>
        <c:ser>
          <c:idx val="1"/>
          <c:order val="1"/>
          <c:tx>
            <c:v>B1-Vert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Sheet1!$I$51:$I$54</c:f>
              <c:numCache>
                <c:formatCode>General</c:formatCode>
                <c:ptCount val="4"/>
                <c:pt idx="0">
                  <c:v>-0.231</c:v>
                </c:pt>
                <c:pt idx="1">
                  <c:v>0.361</c:v>
                </c:pt>
                <c:pt idx="2">
                  <c:v>0.088</c:v>
                </c:pt>
                <c:pt idx="3">
                  <c:v>0.198</c:v>
                </c:pt>
              </c:numCache>
            </c:numRef>
          </c:xVal>
          <c:yVal>
            <c:numRef>
              <c:f>Sheet1!$J$51:$J$54</c:f>
              <c:numCache>
                <c:formatCode>General</c:formatCode>
                <c:ptCount val="4"/>
                <c:pt idx="0">
                  <c:v>0.184</c:v>
                </c:pt>
                <c:pt idx="1">
                  <c:v>0.152</c:v>
                </c:pt>
                <c:pt idx="2">
                  <c:v>0.09</c:v>
                </c:pt>
                <c:pt idx="3">
                  <c:v>0.602</c:v>
                </c:pt>
              </c:numCache>
            </c:numRef>
          </c:yVal>
          <c:smooth val="0"/>
        </c:ser>
        <c:ser>
          <c:idx val="2"/>
          <c:order val="2"/>
          <c:tx>
            <c:v>B2-Hor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Sheet1!$E$57:$E$60</c:f>
              <c:numCache>
                <c:formatCode>General</c:formatCode>
                <c:ptCount val="4"/>
                <c:pt idx="0">
                  <c:v>0.688</c:v>
                </c:pt>
                <c:pt idx="1">
                  <c:v>-0.265</c:v>
                </c:pt>
                <c:pt idx="2">
                  <c:v>-0.604</c:v>
                </c:pt>
                <c:pt idx="3">
                  <c:v>0.04</c:v>
                </c:pt>
              </c:numCache>
            </c:numRef>
          </c:xVal>
          <c:yVal>
            <c:numRef>
              <c:f>Sheet1!$F$57:$F$60</c:f>
              <c:numCache>
                <c:formatCode>General</c:formatCode>
                <c:ptCount val="4"/>
                <c:pt idx="0">
                  <c:v>1.034</c:v>
                </c:pt>
                <c:pt idx="1">
                  <c:v>0.229</c:v>
                </c:pt>
                <c:pt idx="2">
                  <c:v>-0.496</c:v>
                </c:pt>
                <c:pt idx="3">
                  <c:v>0.658</c:v>
                </c:pt>
              </c:numCache>
            </c:numRef>
          </c:yVal>
          <c:smooth val="0"/>
        </c:ser>
        <c:ser>
          <c:idx val="3"/>
          <c:order val="3"/>
          <c:tx>
            <c:v>B2-Vert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Sheet1!$I$57:$I$60</c:f>
              <c:numCache>
                <c:formatCode>General</c:formatCode>
                <c:ptCount val="4"/>
                <c:pt idx="0">
                  <c:v>-0.077</c:v>
                </c:pt>
                <c:pt idx="1">
                  <c:v>-0.176</c:v>
                </c:pt>
                <c:pt idx="2">
                  <c:v>-0.107</c:v>
                </c:pt>
                <c:pt idx="3">
                  <c:v>-0.428</c:v>
                </c:pt>
              </c:numCache>
            </c:numRef>
          </c:xVal>
          <c:yVal>
            <c:numRef>
              <c:f>Sheet1!$J$57:$J$60</c:f>
              <c:numCache>
                <c:formatCode>General</c:formatCode>
                <c:ptCount val="4"/>
                <c:pt idx="0">
                  <c:v>0.757</c:v>
                </c:pt>
                <c:pt idx="1">
                  <c:v>0.246</c:v>
                </c:pt>
                <c:pt idx="2">
                  <c:v>-0.019</c:v>
                </c:pt>
                <c:pt idx="3">
                  <c:v>0.519</c:v>
                </c:pt>
              </c:numCache>
            </c:numRef>
          </c:yVal>
          <c:smooth val="0"/>
        </c:ser>
        <c:ser>
          <c:idx val="4"/>
          <c:order val="4"/>
          <c:tx>
            <c:v>all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5"/>
                </a:solidFill>
                <a:prstDash val="sysDot"/>
              </a:ln>
              <a:effectLst/>
            </c:spPr>
            <c:trendlineType val="linear"/>
            <c:forward val="1.0"/>
            <c:backward val="1.0"/>
            <c:dispRSqr val="1"/>
            <c:dispEq val="1"/>
            <c:trendlineLbl>
              <c:layout>
                <c:manualLayout>
                  <c:x val="-0.0664297761430746"/>
                  <c:y val="0.259607503130636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(Sheet1!$E$51:$E$54,Sheet1!$E$57:$E$60,Sheet1!$I$51:$I$54,Sheet1!$I$57:$I$60)</c:f>
              <c:numCache>
                <c:formatCode>General</c:formatCode>
                <c:ptCount val="16"/>
                <c:pt idx="0">
                  <c:v>-0.3</c:v>
                </c:pt>
                <c:pt idx="1">
                  <c:v>0.251</c:v>
                </c:pt>
                <c:pt idx="2">
                  <c:v>-0.187</c:v>
                </c:pt>
                <c:pt idx="3">
                  <c:v>0.228</c:v>
                </c:pt>
                <c:pt idx="4">
                  <c:v>0.688</c:v>
                </c:pt>
                <c:pt idx="5">
                  <c:v>-0.265</c:v>
                </c:pt>
                <c:pt idx="6">
                  <c:v>-0.604</c:v>
                </c:pt>
                <c:pt idx="7">
                  <c:v>0.04</c:v>
                </c:pt>
                <c:pt idx="8">
                  <c:v>-0.231</c:v>
                </c:pt>
                <c:pt idx="9">
                  <c:v>0.361</c:v>
                </c:pt>
                <c:pt idx="10">
                  <c:v>0.088</c:v>
                </c:pt>
                <c:pt idx="11">
                  <c:v>0.198</c:v>
                </c:pt>
                <c:pt idx="12">
                  <c:v>-0.077</c:v>
                </c:pt>
                <c:pt idx="13">
                  <c:v>-0.176</c:v>
                </c:pt>
                <c:pt idx="14">
                  <c:v>-0.107</c:v>
                </c:pt>
                <c:pt idx="15">
                  <c:v>-0.428</c:v>
                </c:pt>
              </c:numCache>
            </c:numRef>
          </c:xVal>
          <c:yVal>
            <c:numRef>
              <c:f>(Sheet1!$F$51:$F$54,Sheet1!$F$57:$F$60,Sheet1!$J$51:$J$54,Sheet1!$J$57:$J$60)</c:f>
              <c:numCache>
                <c:formatCode>General</c:formatCode>
                <c:ptCount val="16"/>
                <c:pt idx="0">
                  <c:v>0.166</c:v>
                </c:pt>
                <c:pt idx="1">
                  <c:v>0.765</c:v>
                </c:pt>
                <c:pt idx="2">
                  <c:v>-0.018</c:v>
                </c:pt>
                <c:pt idx="3">
                  <c:v>0.014</c:v>
                </c:pt>
                <c:pt idx="4">
                  <c:v>1.034</c:v>
                </c:pt>
                <c:pt idx="5">
                  <c:v>0.229</c:v>
                </c:pt>
                <c:pt idx="6">
                  <c:v>-0.496</c:v>
                </c:pt>
                <c:pt idx="7">
                  <c:v>0.658</c:v>
                </c:pt>
                <c:pt idx="8">
                  <c:v>0.184</c:v>
                </c:pt>
                <c:pt idx="9">
                  <c:v>0.152</c:v>
                </c:pt>
                <c:pt idx="10">
                  <c:v>0.09</c:v>
                </c:pt>
                <c:pt idx="11">
                  <c:v>0.602</c:v>
                </c:pt>
                <c:pt idx="12">
                  <c:v>0.757</c:v>
                </c:pt>
                <c:pt idx="13">
                  <c:v>0.246</c:v>
                </c:pt>
                <c:pt idx="14">
                  <c:v>-0.019</c:v>
                </c:pt>
                <c:pt idx="15">
                  <c:v>0.519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6097768"/>
        <c:axId val="2117960024"/>
      </c:scatterChart>
      <c:valAx>
        <c:axId val="2116097768"/>
        <c:scaling>
          <c:orientation val="minMax"/>
          <c:max val="1.0"/>
          <c:min val="-1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aseline="0"/>
                  <a:t>Position offset [mm]</a:t>
                </a:r>
              </a:p>
            </c:rich>
          </c:tx>
          <c:layout>
            <c:manualLayout>
              <c:xMode val="edge"/>
              <c:yMode val="edge"/>
              <c:x val="0.425408407808209"/>
              <c:y val="0.94271492317989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7960024"/>
        <c:crosses val="autoZero"/>
        <c:crossBetween val="midCat"/>
      </c:valAx>
      <c:valAx>
        <c:axId val="2117960024"/>
        <c:scaling>
          <c:orientation val="minMax"/>
          <c:min val="-1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/>
                  <a:t>Drift observed with the doublet [mm]</a:t>
                </a:r>
              </a:p>
            </c:rich>
          </c:tx>
          <c:layout>
            <c:manualLayout>
              <c:xMode val="edge"/>
              <c:yMode val="edge"/>
              <c:x val="0.0342254729590533"/>
              <c:y val="0.14771196659664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6097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GB" sz="1200"/>
              <a:t>Voltage after the button monitor</a:t>
            </a:r>
          </a:p>
        </c:rich>
      </c:tx>
      <c:layout>
        <c:manualLayout>
          <c:xMode val="edge"/>
          <c:yMode val="edge"/>
          <c:x val="0.271274717514124"/>
          <c:y val="0.0036495198902606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5254472693032"/>
          <c:y val="0.0312997256515775"/>
          <c:w val="0.82747018258342"/>
          <c:h val="0.743054183813443"/>
        </c:manualLayout>
      </c:layout>
      <c:scatterChart>
        <c:scatterStyle val="smoothMarker"/>
        <c:varyColors val="0"/>
        <c:ser>
          <c:idx val="0"/>
          <c:order val="0"/>
          <c:tx>
            <c:v>2.5ns</c:v>
          </c:tx>
          <c:marker>
            <c:symbol val="none"/>
          </c:marker>
          <c:xVal>
            <c:numRef>
              <c:f>'Simulation Data for dif.BSpacin'!$B$7:$B$1345</c:f>
              <c:numCache>
                <c:formatCode>0.000</c:formatCode>
                <c:ptCount val="1339"/>
                <c:pt idx="0">
                  <c:v>0.0</c:v>
                </c:pt>
                <c:pt idx="1">
                  <c:v>0.001</c:v>
                </c:pt>
                <c:pt idx="2">
                  <c:v>0.002</c:v>
                </c:pt>
                <c:pt idx="3">
                  <c:v>0.00400016074813902</c:v>
                </c:pt>
                <c:pt idx="4">
                  <c:v>0.00800048224441707</c:v>
                </c:pt>
                <c:pt idx="5">
                  <c:v>0.0160011252369732</c:v>
                </c:pt>
                <c:pt idx="6">
                  <c:v>0.0320024112220854</c:v>
                </c:pt>
                <c:pt idx="7">
                  <c:v>0.0640049831923097</c:v>
                </c:pt>
                <c:pt idx="8">
                  <c:v>0.128010127132759</c:v>
                </c:pt>
                <c:pt idx="9">
                  <c:v>0.228010888582096</c:v>
                </c:pt>
                <c:pt idx="10">
                  <c:v>0.328011650031433</c:v>
                </c:pt>
                <c:pt idx="11">
                  <c:v>0.42801241148077</c:v>
                </c:pt>
                <c:pt idx="12">
                  <c:v>0.528013172930107</c:v>
                </c:pt>
                <c:pt idx="13">
                  <c:v>0.628013934379444</c:v>
                </c:pt>
                <c:pt idx="14">
                  <c:v>0.728014695828781</c:v>
                </c:pt>
                <c:pt idx="15">
                  <c:v>0.828015457278118</c:v>
                </c:pt>
                <c:pt idx="16">
                  <c:v>0.883057517086606</c:v>
                </c:pt>
                <c:pt idx="17">
                  <c:v>0.887472804651039</c:v>
                </c:pt>
                <c:pt idx="18">
                  <c:v>0.896302906811612</c:v>
                </c:pt>
                <c:pt idx="19">
                  <c:v>0.913963111132758</c:v>
                </c:pt>
                <c:pt idx="20">
                  <c:v>0.927210392930936</c:v>
                </c:pt>
                <c:pt idx="21">
                  <c:v>0.930742433795165</c:v>
                </c:pt>
                <c:pt idx="22">
                  <c:v>0.937806661042776</c:v>
                </c:pt>
                <c:pt idx="23">
                  <c:v>0.951935115537997</c:v>
                </c:pt>
                <c:pt idx="24">
                  <c:v>0.971363268775267</c:v>
                </c:pt>
                <c:pt idx="25">
                  <c:v>0.974188959674311</c:v>
                </c:pt>
                <c:pt idx="26">
                  <c:v>0.979840195953247</c:v>
                </c:pt>
                <c:pt idx="27">
                  <c:v>0.99114266851112</c:v>
                </c:pt>
                <c:pt idx="28">
                  <c:v>1.0000000001</c:v>
                </c:pt>
                <c:pt idx="29">
                  <c:v>1.0155161446196</c:v>
                </c:pt>
                <c:pt idx="30">
                  <c:v>1.0172876947795</c:v>
                </c:pt>
                <c:pt idx="31">
                  <c:v>1.02083072233973</c:v>
                </c:pt>
                <c:pt idx="32">
                  <c:v>1.02791677746018</c:v>
                </c:pt>
                <c:pt idx="33">
                  <c:v>1.04208888770108</c:v>
                </c:pt>
                <c:pt idx="34">
                  <c:v>1.05966902046393</c:v>
                </c:pt>
                <c:pt idx="35">
                  <c:v>1.06250344251211</c:v>
                </c:pt>
                <c:pt idx="36">
                  <c:v>1.06817214108932</c:v>
                </c:pt>
                <c:pt idx="37">
                  <c:v>1.07950953824374</c:v>
                </c:pt>
                <c:pt idx="38">
                  <c:v>1.10218433255258</c:v>
                </c:pt>
                <c:pt idx="39">
                  <c:v>1.10382189630826</c:v>
                </c:pt>
                <c:pt idx="40">
                  <c:v>1.10709716862828</c:v>
                </c:pt>
                <c:pt idx="41">
                  <c:v>1.11364771326833</c:v>
                </c:pt>
                <c:pt idx="42">
                  <c:v>1.12674880254843</c:v>
                </c:pt>
                <c:pt idx="43">
                  <c:v>1.14797477215259</c:v>
                </c:pt>
                <c:pt idx="44">
                  <c:v>1.15059499000861</c:v>
                </c:pt>
                <c:pt idx="45">
                  <c:v>1.15583513468234</c:v>
                </c:pt>
                <c:pt idx="46">
                  <c:v>1.16631542402981</c:v>
                </c:pt>
                <c:pt idx="47">
                  <c:v>1.18727600272475</c:v>
                </c:pt>
                <c:pt idx="48">
                  <c:v>1.19212764799692</c:v>
                </c:pt>
                <c:pt idx="49">
                  <c:v>1.19631976373591</c:v>
                </c:pt>
                <c:pt idx="50">
                  <c:v>1.20470457729049</c:v>
                </c:pt>
                <c:pt idx="51">
                  <c:v>1.22147420439966</c:v>
                </c:pt>
                <c:pt idx="52">
                  <c:v>1.23628052384125</c:v>
                </c:pt>
                <c:pt idx="53">
                  <c:v>1.23963444926308</c:v>
                </c:pt>
                <c:pt idx="54">
                  <c:v>1.2463421545876</c:v>
                </c:pt>
                <c:pt idx="55">
                  <c:v>1.25975756523663</c:v>
                </c:pt>
                <c:pt idx="56">
                  <c:v>1.28043339968558</c:v>
                </c:pt>
                <c:pt idx="57">
                  <c:v>1.28311648181539</c:v>
                </c:pt>
                <c:pt idx="58">
                  <c:v>1.28848250055585</c:v>
                </c:pt>
                <c:pt idx="59">
                  <c:v>1.29921453803677</c:v>
                </c:pt>
                <c:pt idx="60">
                  <c:v>1.32067861299861</c:v>
                </c:pt>
                <c:pt idx="61">
                  <c:v>1.32458627552991</c:v>
                </c:pt>
                <c:pt idx="62">
                  <c:v>1.32887909052228</c:v>
                </c:pt>
                <c:pt idx="63">
                  <c:v>1.33746472050701</c:v>
                </c:pt>
                <c:pt idx="64">
                  <c:v>1.35463598047649</c:v>
                </c:pt>
                <c:pt idx="65">
                  <c:v>1.36873915137424</c:v>
                </c:pt>
                <c:pt idx="66">
                  <c:v>1.37217340336813</c:v>
                </c:pt>
                <c:pt idx="67">
                  <c:v>1.37904190735592</c:v>
                </c:pt>
                <c:pt idx="68">
                  <c:v>1.3927789153315</c:v>
                </c:pt>
                <c:pt idx="69">
                  <c:v>1.41289202721857</c:v>
                </c:pt>
                <c:pt idx="70">
                  <c:v>1.41563942881369</c:v>
                </c:pt>
                <c:pt idx="71">
                  <c:v>1.42113423200392</c:v>
                </c:pt>
                <c:pt idx="72">
                  <c:v>1.43212383838438</c:v>
                </c:pt>
                <c:pt idx="73">
                  <c:v>1.45410305114531</c:v>
                </c:pt>
                <c:pt idx="74">
                  <c:v>1.4570449030629</c:v>
                </c:pt>
                <c:pt idx="75">
                  <c:v>1.46144074561509</c:v>
                </c:pt>
                <c:pt idx="76">
                  <c:v>1.47023301279606</c:v>
                </c:pt>
                <c:pt idx="77">
                  <c:v>1.48781754715802</c:v>
                </c:pt>
                <c:pt idx="78">
                  <c:v>1.5000000001</c:v>
                </c:pt>
                <c:pt idx="79">
                  <c:v>1.50119777890723</c:v>
                </c:pt>
                <c:pt idx="80">
                  <c:v>1.5035933879517</c:v>
                </c:pt>
                <c:pt idx="81">
                  <c:v>1.50838460604064</c:v>
                </c:pt>
                <c:pt idx="82">
                  <c:v>1.51796704221852</c:v>
                </c:pt>
                <c:pt idx="83">
                  <c:v>1.53713191457428</c:v>
                </c:pt>
                <c:pt idx="84">
                  <c:v>1.54535065475156</c:v>
                </c:pt>
                <c:pt idx="85">
                  <c:v>1.54918362922271</c:v>
                </c:pt>
                <c:pt idx="86">
                  <c:v>1.55684957816502</c:v>
                </c:pt>
                <c:pt idx="87">
                  <c:v>1.57218147604962</c:v>
                </c:pt>
                <c:pt idx="88">
                  <c:v>1.58950353059589</c:v>
                </c:pt>
                <c:pt idx="89">
                  <c:v>1.59256991017281</c:v>
                </c:pt>
                <c:pt idx="90">
                  <c:v>1.59870281484581</c:v>
                </c:pt>
                <c:pt idx="91">
                  <c:v>1.6109686241918</c:v>
                </c:pt>
                <c:pt idx="92">
                  <c:v>1.63365640644022</c:v>
                </c:pt>
                <c:pt idx="93">
                  <c:v>1.63610956830942</c:v>
                </c:pt>
                <c:pt idx="94">
                  <c:v>1.64101574652866</c:v>
                </c:pt>
                <c:pt idx="95">
                  <c:v>1.65082810296715</c:v>
                </c:pt>
                <c:pt idx="96">
                  <c:v>1.67045281584413</c:v>
                </c:pt>
                <c:pt idx="97">
                  <c:v>1.67780928228455</c:v>
                </c:pt>
                <c:pt idx="98">
                  <c:v>1.68173422485995</c:v>
                </c:pt>
                <c:pt idx="99">
                  <c:v>1.68958352793413</c:v>
                </c:pt>
                <c:pt idx="100">
                  <c:v>1.70528213408249</c:v>
                </c:pt>
                <c:pt idx="101">
                  <c:v>1.72196215812888</c:v>
                </c:pt>
                <c:pt idx="102">
                  <c:v>1.72510187935856</c:v>
                </c:pt>
                <c:pt idx="103">
                  <c:v>1.7313810307796</c:v>
                </c:pt>
                <c:pt idx="104">
                  <c:v>1.74393933362168</c:v>
                </c:pt>
                <c:pt idx="105">
                  <c:v>1.76611503397321</c:v>
                </c:pt>
                <c:pt idx="106">
                  <c:v>1.76862669454163</c:v>
                </c:pt>
                <c:pt idx="107">
                  <c:v>1.77365001567846</c:v>
                </c:pt>
                <c:pt idx="108">
                  <c:v>1.78369665795213</c:v>
                </c:pt>
                <c:pt idx="109">
                  <c:v>1.80378994249945</c:v>
                </c:pt>
                <c:pt idx="110">
                  <c:v>1.81026790981754</c:v>
                </c:pt>
                <c:pt idx="111">
                  <c:v>1.81428656672701</c:v>
                </c:pt>
                <c:pt idx="112">
                  <c:v>1.82232358950764</c:v>
                </c:pt>
                <c:pt idx="113">
                  <c:v>1.83839763506889</c:v>
                </c:pt>
                <c:pt idx="114">
                  <c:v>1.85442078566187</c:v>
                </c:pt>
                <c:pt idx="115">
                  <c:v>1.85763559477412</c:v>
                </c:pt>
                <c:pt idx="116">
                  <c:v>1.86406535851778</c:v>
                </c:pt>
                <c:pt idx="117">
                  <c:v>1.87692488600509</c:v>
                </c:pt>
                <c:pt idx="118">
                  <c:v>1.88305751718661</c:v>
                </c:pt>
                <c:pt idx="119">
                  <c:v>1.88968044863326</c:v>
                </c:pt>
                <c:pt idx="120">
                  <c:v>1.89602581126859</c:v>
                </c:pt>
                <c:pt idx="121">
                  <c:v>1.8985736615062</c:v>
                </c:pt>
                <c:pt idx="122">
                  <c:v>1.89967233110594</c:v>
                </c:pt>
                <c:pt idx="123">
                  <c:v>1.901869670305429</c:v>
                </c:pt>
                <c:pt idx="124">
                  <c:v>1.9062643487044</c:v>
                </c:pt>
                <c:pt idx="125">
                  <c:v>1.91505370550233</c:v>
                </c:pt>
                <c:pt idx="126">
                  <c:v>1.93074243389517</c:v>
                </c:pt>
                <c:pt idx="127">
                  <c:v>1.94272653735053</c:v>
                </c:pt>
                <c:pt idx="128">
                  <c:v>1.945864512350379</c:v>
                </c:pt>
                <c:pt idx="129">
                  <c:v>1.95214075338837</c:v>
                </c:pt>
                <c:pt idx="130">
                  <c:v>1.96469323546436</c:v>
                </c:pt>
                <c:pt idx="131">
                  <c:v>1.97984019605325</c:v>
                </c:pt>
                <c:pt idx="132">
                  <c:v>1.98687941319486</c:v>
                </c:pt>
                <c:pt idx="133">
                  <c:v>1.9899085398688</c:v>
                </c:pt>
                <c:pt idx="134">
                  <c:v>1.99596650217837</c:v>
                </c:pt>
                <c:pt idx="135">
                  <c:v>2.00808242679751</c:v>
                </c:pt>
                <c:pt idx="136">
                  <c:v>2.02791677756018</c:v>
                </c:pt>
                <c:pt idx="137">
                  <c:v>2.031032289039187</c:v>
                </c:pt>
                <c:pt idx="138">
                  <c:v>2.03499914113045</c:v>
                </c:pt>
                <c:pt idx="139">
                  <c:v>2.04293284531295</c:v>
                </c:pt>
                <c:pt idx="140">
                  <c:v>2.05880025367796</c:v>
                </c:pt>
                <c:pt idx="141">
                  <c:v>2.068172141189321</c:v>
                </c:pt>
                <c:pt idx="142">
                  <c:v>2.07518516488352</c:v>
                </c:pt>
                <c:pt idx="143">
                  <c:v>2.07705945156494</c:v>
                </c:pt>
                <c:pt idx="144">
                  <c:v>2.08080802492776</c:v>
                </c:pt>
                <c:pt idx="145">
                  <c:v>2.08830517165342</c:v>
                </c:pt>
                <c:pt idx="146">
                  <c:v>2.10329946510473</c:v>
                </c:pt>
                <c:pt idx="147">
                  <c:v>2.11364771336833</c:v>
                </c:pt>
                <c:pt idx="148">
                  <c:v>2.11933804072785</c:v>
                </c:pt>
                <c:pt idx="149">
                  <c:v>2.12140761411163</c:v>
                </c:pt>
                <c:pt idx="150">
                  <c:v>2.12554690639834</c:v>
                </c:pt>
                <c:pt idx="151">
                  <c:v>2.13382549097176</c:v>
                </c:pt>
                <c:pt idx="152">
                  <c:v>2.1503826601186</c:v>
                </c:pt>
                <c:pt idx="153">
                  <c:v>2.15583513478234</c:v>
                </c:pt>
                <c:pt idx="154">
                  <c:v>2.16349091657218</c:v>
                </c:pt>
                <c:pt idx="155">
                  <c:v>2.1645814370994</c:v>
                </c:pt>
                <c:pt idx="156">
                  <c:v>2.16676240539425</c:v>
                </c:pt>
                <c:pt idx="157">
                  <c:v>2.17112434198395</c:v>
                </c:pt>
                <c:pt idx="158">
                  <c:v>2.179848215163358</c:v>
                </c:pt>
                <c:pt idx="159">
                  <c:v>2.19631976383591</c:v>
                </c:pt>
                <c:pt idx="160">
                  <c:v>2.20764379241651</c:v>
                </c:pt>
                <c:pt idx="161">
                  <c:v>2.21093834602422</c:v>
                </c:pt>
                <c:pt idx="162">
                  <c:v>2.21752745323962</c:v>
                </c:pt>
                <c:pt idx="163">
                  <c:v>2.23070566767043</c:v>
                </c:pt>
                <c:pt idx="164">
                  <c:v>2.23963444936308</c:v>
                </c:pt>
                <c:pt idx="165">
                  <c:v>2.25179666826084</c:v>
                </c:pt>
                <c:pt idx="166">
                  <c:v>2.25358247929767</c:v>
                </c:pt>
                <c:pt idx="167">
                  <c:v>2.25715424689047</c:v>
                </c:pt>
                <c:pt idx="168">
                  <c:v>2.26429778207608</c:v>
                </c:pt>
                <c:pt idx="169">
                  <c:v>2.27858485244729</c:v>
                </c:pt>
                <c:pt idx="170">
                  <c:v>2.28848250065585</c:v>
                </c:pt>
                <c:pt idx="171">
                  <c:v>2.29594954410517</c:v>
                </c:pt>
                <c:pt idx="172">
                  <c:v>2.29792918665284</c:v>
                </c:pt>
                <c:pt idx="173">
                  <c:v>2.30188876278648</c:v>
                </c:pt>
                <c:pt idx="174">
                  <c:v>2.309807915053756</c:v>
                </c:pt>
                <c:pt idx="175">
                  <c:v>2.32564621958831</c:v>
                </c:pt>
                <c:pt idx="176">
                  <c:v>2.32887909062228</c:v>
                </c:pt>
                <c:pt idx="177">
                  <c:v>2.335344506558239</c:v>
                </c:pt>
                <c:pt idx="178">
                  <c:v>2.340102419949499</c:v>
                </c:pt>
                <c:pt idx="179">
                  <c:v>2.3413955031367</c:v>
                </c:pt>
                <c:pt idx="180">
                  <c:v>2.34398174227066</c:v>
                </c:pt>
                <c:pt idx="181">
                  <c:v>2.34915422053858</c:v>
                </c:pt>
                <c:pt idx="182">
                  <c:v>2.359499177074428</c:v>
                </c:pt>
                <c:pt idx="183">
                  <c:v>2.37904190745592</c:v>
                </c:pt>
                <c:pt idx="184">
                  <c:v>2.384255295793817</c:v>
                </c:pt>
                <c:pt idx="185">
                  <c:v>2.38816394022417</c:v>
                </c:pt>
                <c:pt idx="186">
                  <c:v>2.39598122908485</c:v>
                </c:pt>
                <c:pt idx="187">
                  <c:v>2.411615806806207</c:v>
                </c:pt>
                <c:pt idx="188">
                  <c:v>2.42113423210392</c:v>
                </c:pt>
                <c:pt idx="189">
                  <c:v>2.428408171638158</c:v>
                </c:pt>
                <c:pt idx="190">
                  <c:v>2.43031185318834</c:v>
                </c:pt>
                <c:pt idx="191">
                  <c:v>2.43411936180784</c:v>
                </c:pt>
                <c:pt idx="192">
                  <c:v>2.44173437904685</c:v>
                </c:pt>
                <c:pt idx="193">
                  <c:v>2.456964413524827</c:v>
                </c:pt>
                <c:pt idx="194">
                  <c:v>2.46144074571509</c:v>
                </c:pt>
                <c:pt idx="195">
                  <c:v>2.47039308396358</c:v>
                </c:pt>
                <c:pt idx="196">
                  <c:v>2.47256104748249</c:v>
                </c:pt>
                <c:pt idx="197">
                  <c:v>2.47435151513219</c:v>
                </c:pt>
                <c:pt idx="198">
                  <c:v>2.47793237767201</c:v>
                </c:pt>
                <c:pt idx="199">
                  <c:v>2.48509410275165</c:v>
                </c:pt>
                <c:pt idx="200">
                  <c:v>2.49941755291094</c:v>
                </c:pt>
                <c:pt idx="201">
                  <c:v>2.50838460614064</c:v>
                </c:pt>
                <c:pt idx="202">
                  <c:v>2.516713923326817</c:v>
                </c:pt>
                <c:pt idx="203">
                  <c:v>2.51850730135957</c:v>
                </c:pt>
                <c:pt idx="204">
                  <c:v>2.52209398466548</c:v>
                </c:pt>
                <c:pt idx="205">
                  <c:v>2.5292673512773</c:v>
                </c:pt>
                <c:pt idx="206">
                  <c:v>2.54361408450095</c:v>
                </c:pt>
                <c:pt idx="207">
                  <c:v>2.556849578265019</c:v>
                </c:pt>
                <c:pt idx="208">
                  <c:v>2.56086679917116</c:v>
                </c:pt>
                <c:pt idx="209">
                  <c:v>2.5635137925512</c:v>
                </c:pt>
                <c:pt idx="210">
                  <c:v>2.56880777931127</c:v>
                </c:pt>
                <c:pt idx="211">
                  <c:v>2.57939575283143</c:v>
                </c:pt>
                <c:pt idx="212">
                  <c:v>2.600571699871751</c:v>
                </c:pt>
                <c:pt idx="213">
                  <c:v>2.60501967501549</c:v>
                </c:pt>
                <c:pt idx="214">
                  <c:v>2.60925486442355</c:v>
                </c:pt>
                <c:pt idx="215">
                  <c:v>2.61772553427798</c:v>
                </c:pt>
                <c:pt idx="216">
                  <c:v>2.634666873986847</c:v>
                </c:pt>
                <c:pt idx="217">
                  <c:v>2.64917255085982</c:v>
                </c:pt>
                <c:pt idx="218">
                  <c:v>2.650788673767848</c:v>
                </c:pt>
                <c:pt idx="219">
                  <c:v>2.65402101793795</c:v>
                </c:pt>
                <c:pt idx="220">
                  <c:v>2.66048570627815</c:v>
                </c:pt>
                <c:pt idx="221">
                  <c:v>2.67341508295855</c:v>
                </c:pt>
                <c:pt idx="222">
                  <c:v>2.69332542670415</c:v>
                </c:pt>
                <c:pt idx="223">
                  <c:v>2.69591130204023</c:v>
                </c:pt>
                <c:pt idx="224">
                  <c:v>2.70108305271239</c:v>
                </c:pt>
                <c:pt idx="225">
                  <c:v>2.71142655405671</c:v>
                </c:pt>
                <c:pt idx="226">
                  <c:v>2.73211355674536</c:v>
                </c:pt>
                <c:pt idx="227">
                  <c:v>2.73747830254848</c:v>
                </c:pt>
                <c:pt idx="228">
                  <c:v>2.741615703086209</c:v>
                </c:pt>
                <c:pt idx="229">
                  <c:v>2.74988992208505</c:v>
                </c:pt>
                <c:pt idx="230">
                  <c:v>2.76643836008275</c:v>
                </c:pt>
                <c:pt idx="231">
                  <c:v>2.78163117839281</c:v>
                </c:pt>
                <c:pt idx="232">
                  <c:v>2.78494086599235</c:v>
                </c:pt>
                <c:pt idx="233">
                  <c:v>2.79156053222973</c:v>
                </c:pt>
                <c:pt idx="234">
                  <c:v>2.8047998647045</c:v>
                </c:pt>
                <c:pt idx="235">
                  <c:v>2.82578405423714</c:v>
                </c:pt>
                <c:pt idx="236">
                  <c:v>2.828431920732091</c:v>
                </c:pt>
                <c:pt idx="237">
                  <c:v>2.83372736268369</c:v>
                </c:pt>
                <c:pt idx="238">
                  <c:v>2.8443182465869</c:v>
                </c:pt>
                <c:pt idx="239">
                  <c:v>2.86550001439331</c:v>
                </c:pt>
                <c:pt idx="240">
                  <c:v>2.86993693008147</c:v>
                </c:pt>
                <c:pt idx="241">
                  <c:v>2.87417328364275</c:v>
                </c:pt>
                <c:pt idx="242">
                  <c:v>2.882645408688667</c:v>
                </c:pt>
                <c:pt idx="243">
                  <c:v>2.899589658780611</c:v>
                </c:pt>
                <c:pt idx="244">
                  <c:v>2.9140898059258</c:v>
                </c:pt>
                <c:pt idx="245">
                  <c:v>2.917478655944179</c:v>
                </c:pt>
                <c:pt idx="246">
                  <c:v>2.92425621046179</c:v>
                </c:pt>
                <c:pt idx="247">
                  <c:v>2.93781131949701</c:v>
                </c:pt>
                <c:pt idx="248">
                  <c:v>2.958242681770117</c:v>
                </c:pt>
                <c:pt idx="249">
                  <c:v>2.96095370357717</c:v>
                </c:pt>
                <c:pt idx="250">
                  <c:v>2.96637574719126</c:v>
                </c:pt>
                <c:pt idx="251">
                  <c:v>2.97721983441944</c:v>
                </c:pt>
                <c:pt idx="252">
                  <c:v>2.9989080088758</c:v>
                </c:pt>
                <c:pt idx="253">
                  <c:v>3.00239555761446</c:v>
                </c:pt>
                <c:pt idx="254">
                  <c:v>3.00673319250573</c:v>
                </c:pt>
                <c:pt idx="255">
                  <c:v>3.015409044364878</c:v>
                </c:pt>
                <c:pt idx="256">
                  <c:v>3.03276074808319</c:v>
                </c:pt>
                <c:pt idx="257">
                  <c:v>3.046548433458757</c:v>
                </c:pt>
                <c:pt idx="258">
                  <c:v>3.05001877420245</c:v>
                </c:pt>
                <c:pt idx="259">
                  <c:v>3.056959310170618</c:v>
                </c:pt>
                <c:pt idx="260">
                  <c:v>3.07084038210696</c:v>
                </c:pt>
                <c:pt idx="261">
                  <c:v>3.09070130930312</c:v>
                </c:pt>
                <c:pt idx="262">
                  <c:v>3.09347752369038</c:v>
                </c:pt>
                <c:pt idx="263">
                  <c:v>3.09902980694577</c:v>
                </c:pt>
                <c:pt idx="264">
                  <c:v>3.11013437345653</c:v>
                </c:pt>
                <c:pt idx="265">
                  <c:v>3.132343506478068</c:v>
                </c:pt>
                <c:pt idx="266">
                  <c:v>3.13485418514745</c:v>
                </c:pt>
                <c:pt idx="267">
                  <c:v>3.139269472711879</c:v>
                </c:pt>
                <c:pt idx="268">
                  <c:v>3.148099574872451</c:v>
                </c:pt>
                <c:pt idx="269">
                  <c:v>3.1657597791936</c:v>
                </c:pt>
                <c:pt idx="270">
                  <c:v>3.17900706099178</c:v>
                </c:pt>
                <c:pt idx="271">
                  <c:v>3.18253910185601</c:v>
                </c:pt>
                <c:pt idx="272">
                  <c:v>3.189603329103619</c:v>
                </c:pt>
                <c:pt idx="273">
                  <c:v>3.20373178359884</c:v>
                </c:pt>
                <c:pt idx="274">
                  <c:v>3.22315993683611</c:v>
                </c:pt>
                <c:pt idx="275">
                  <c:v>3.22598562773515</c:v>
                </c:pt>
                <c:pt idx="276">
                  <c:v>3.23163686401409</c:v>
                </c:pt>
                <c:pt idx="277">
                  <c:v>3.24293933657196</c:v>
                </c:pt>
                <c:pt idx="278">
                  <c:v>3.265544281687711</c:v>
                </c:pt>
                <c:pt idx="279">
                  <c:v>3.267312812680441</c:v>
                </c:pt>
                <c:pt idx="280">
                  <c:v>3.27085001947457</c:v>
                </c:pt>
                <c:pt idx="281">
                  <c:v>3.27792443306284</c:v>
                </c:pt>
                <c:pt idx="282">
                  <c:v>3.29207326023938</c:v>
                </c:pt>
                <c:pt idx="283">
                  <c:v>3.311465688524737</c:v>
                </c:pt>
                <c:pt idx="284">
                  <c:v>3.314295453960077</c:v>
                </c:pt>
                <c:pt idx="285">
                  <c:v>3.319954693792388</c:v>
                </c:pt>
                <c:pt idx="286">
                  <c:v>3.33127317345701</c:v>
                </c:pt>
                <c:pt idx="287">
                  <c:v>3.35391013278626</c:v>
                </c:pt>
                <c:pt idx="288">
                  <c:v>3.355618564369097</c:v>
                </c:pt>
                <c:pt idx="289">
                  <c:v>3.359035354064717</c:v>
                </c:pt>
                <c:pt idx="290">
                  <c:v>3.365868933455927</c:v>
                </c:pt>
                <c:pt idx="291">
                  <c:v>3.37953609223844</c:v>
                </c:pt>
                <c:pt idx="292">
                  <c:v>3.39977144021343</c:v>
                </c:pt>
                <c:pt idx="293">
                  <c:v>3.40250487196992</c:v>
                </c:pt>
                <c:pt idx="294">
                  <c:v>3.40797202652122</c:v>
                </c:pt>
                <c:pt idx="295">
                  <c:v>3.418906335623816</c:v>
                </c:pt>
                <c:pt idx="296">
                  <c:v>3.44077495382901</c:v>
                </c:pt>
                <c:pt idx="297">
                  <c:v>3.44392431605776</c:v>
                </c:pt>
                <c:pt idx="298">
                  <c:v>3.448298039698797</c:v>
                </c:pt>
                <c:pt idx="299">
                  <c:v>3.457045195942567</c:v>
                </c:pt>
                <c:pt idx="300">
                  <c:v>3.47453950843011</c:v>
                </c:pt>
                <c:pt idx="301">
                  <c:v>3.488077191902091</c:v>
                </c:pt>
                <c:pt idx="302">
                  <c:v>3.49062324106908</c:v>
                </c:pt>
                <c:pt idx="303">
                  <c:v>3.495715683803207</c:v>
                </c:pt>
                <c:pt idx="304">
                  <c:v>3.5000000001</c:v>
                </c:pt>
                <c:pt idx="305">
                  <c:v>3.50856816778646</c:v>
                </c:pt>
                <c:pt idx="306">
                  <c:v>3.52570450315939</c:v>
                </c:pt>
                <c:pt idx="307">
                  <c:v>3.53223006774642</c:v>
                </c:pt>
                <c:pt idx="308">
                  <c:v>3.535657334820999</c:v>
                </c:pt>
                <c:pt idx="309">
                  <c:v>3.54251201448933</c:v>
                </c:pt>
                <c:pt idx="310">
                  <c:v>3.55622137382597</c:v>
                </c:pt>
                <c:pt idx="311">
                  <c:v>3.58364009249926</c:v>
                </c:pt>
                <c:pt idx="312">
                  <c:v>3.63847752984584</c:v>
                </c:pt>
                <c:pt idx="313">
                  <c:v>3.70108305281239</c:v>
                </c:pt>
                <c:pt idx="314">
                  <c:v>3.76643836018275</c:v>
                </c:pt>
                <c:pt idx="315">
                  <c:v>3.8047998648045</c:v>
                </c:pt>
                <c:pt idx="316">
                  <c:v>3.8443182466869</c:v>
                </c:pt>
                <c:pt idx="317">
                  <c:v>3.882645408788667</c:v>
                </c:pt>
                <c:pt idx="318">
                  <c:v>3.92425621056179</c:v>
                </c:pt>
                <c:pt idx="319">
                  <c:v>3.96637574729126</c:v>
                </c:pt>
                <c:pt idx="320">
                  <c:v>4.00673319260573</c:v>
                </c:pt>
                <c:pt idx="321">
                  <c:v>4.050018774302448</c:v>
                </c:pt>
                <c:pt idx="322">
                  <c:v>4.09902980704577</c:v>
                </c:pt>
                <c:pt idx="323">
                  <c:v>4.13926947281188</c:v>
                </c:pt>
                <c:pt idx="324">
                  <c:v>4.182539101956007</c:v>
                </c:pt>
                <c:pt idx="325">
                  <c:v>4.23163686411409</c:v>
                </c:pt>
                <c:pt idx="326">
                  <c:v>4.27085001957457</c:v>
                </c:pt>
                <c:pt idx="327">
                  <c:v>4.31995469389239</c:v>
                </c:pt>
                <c:pt idx="328">
                  <c:v>4.365868933555935</c:v>
                </c:pt>
                <c:pt idx="329">
                  <c:v>4.383057517186605</c:v>
                </c:pt>
                <c:pt idx="330">
                  <c:v>4.38968044863326</c:v>
                </c:pt>
                <c:pt idx="331">
                  <c:v>4.40292560187411</c:v>
                </c:pt>
                <c:pt idx="332">
                  <c:v>4.429415908355828</c:v>
                </c:pt>
                <c:pt idx="333">
                  <c:v>4.43074243389517</c:v>
                </c:pt>
                <c:pt idx="334">
                  <c:v>4.43339561183918</c:v>
                </c:pt>
                <c:pt idx="335">
                  <c:v>4.438701967727201</c:v>
                </c:pt>
                <c:pt idx="336">
                  <c:v>4.449314679503249</c:v>
                </c:pt>
                <c:pt idx="337">
                  <c:v>4.47054010305535</c:v>
                </c:pt>
                <c:pt idx="338">
                  <c:v>4.47984019605325</c:v>
                </c:pt>
                <c:pt idx="339">
                  <c:v>4.490623241169081</c:v>
                </c:pt>
                <c:pt idx="340">
                  <c:v>4.512189179537479</c:v>
                </c:pt>
                <c:pt idx="341">
                  <c:v>4.527916777560133</c:v>
                </c:pt>
                <c:pt idx="342">
                  <c:v>4.532230067846392</c:v>
                </c:pt>
                <c:pt idx="343">
                  <c:v>4.537370968558275</c:v>
                </c:pt>
                <c:pt idx="344">
                  <c:v>4.54765335185866</c:v>
                </c:pt>
                <c:pt idx="345">
                  <c:v>4.568172141189319</c:v>
                </c:pt>
                <c:pt idx="346">
                  <c:v>4.60920854213331</c:v>
                </c:pt>
                <c:pt idx="347">
                  <c:v>4.65583513478234</c:v>
                </c:pt>
                <c:pt idx="348">
                  <c:v>4.696319763835905</c:v>
                </c:pt>
                <c:pt idx="349">
                  <c:v>4.73963444936308</c:v>
                </c:pt>
                <c:pt idx="350">
                  <c:v>4.788482500655847</c:v>
                </c:pt>
                <c:pt idx="351">
                  <c:v>4.82887909062228</c:v>
                </c:pt>
                <c:pt idx="352">
                  <c:v>4.87904190745592</c:v>
                </c:pt>
                <c:pt idx="353">
                  <c:v>4.921134232103904</c:v>
                </c:pt>
                <c:pt idx="354">
                  <c:v>4.96144074571509</c:v>
                </c:pt>
                <c:pt idx="355">
                  <c:v>5.008384606140639</c:v>
                </c:pt>
                <c:pt idx="356">
                  <c:v>5.056849578265002</c:v>
                </c:pt>
                <c:pt idx="357">
                  <c:v>5.1109686242918</c:v>
                </c:pt>
                <c:pt idx="358">
                  <c:v>5.15082810306715</c:v>
                </c:pt>
                <c:pt idx="359">
                  <c:v>5.20528213418249</c:v>
                </c:pt>
                <c:pt idx="360">
                  <c:v>5.27365001577846</c:v>
                </c:pt>
                <c:pt idx="361">
                  <c:v>5.373650777227795</c:v>
                </c:pt>
                <c:pt idx="362">
                  <c:v>5.46469323556437</c:v>
                </c:pt>
                <c:pt idx="363">
                  <c:v>5.53499914123045</c:v>
                </c:pt>
                <c:pt idx="364">
                  <c:v>5.61364771346833</c:v>
                </c:pt>
                <c:pt idx="365">
                  <c:v>5.650382660218572</c:v>
                </c:pt>
                <c:pt idx="366">
                  <c:v>5.696319763935905</c:v>
                </c:pt>
                <c:pt idx="367">
                  <c:v>5.73963444946308</c:v>
                </c:pt>
                <c:pt idx="368">
                  <c:v>5.778584852547247</c:v>
                </c:pt>
                <c:pt idx="369">
                  <c:v>5.82887909072228</c:v>
                </c:pt>
                <c:pt idx="370">
                  <c:v>5.85949917717443</c:v>
                </c:pt>
                <c:pt idx="371">
                  <c:v>5.920733636455386</c:v>
                </c:pt>
                <c:pt idx="372">
                  <c:v>5.9725610475825</c:v>
                </c:pt>
                <c:pt idx="373">
                  <c:v>6.02209398476548</c:v>
                </c:pt>
                <c:pt idx="374">
                  <c:v>6.1211634236402</c:v>
                </c:pt>
                <c:pt idx="375">
                  <c:v>6.20108305281239</c:v>
                </c:pt>
                <c:pt idx="376">
                  <c:v>6.266438360182748</c:v>
                </c:pt>
                <c:pt idx="377">
                  <c:v>6.3047998648045</c:v>
                </c:pt>
                <c:pt idx="378">
                  <c:v>6.344318246686849</c:v>
                </c:pt>
                <c:pt idx="379">
                  <c:v>6.3826454087887</c:v>
                </c:pt>
                <c:pt idx="380">
                  <c:v>6.424256210561786</c:v>
                </c:pt>
                <c:pt idx="381">
                  <c:v>6.46637574729126</c:v>
                </c:pt>
                <c:pt idx="382">
                  <c:v>6.50673319260573</c:v>
                </c:pt>
                <c:pt idx="383">
                  <c:v>6.550018774302448</c:v>
                </c:pt>
                <c:pt idx="384">
                  <c:v>6.59902980704577</c:v>
                </c:pt>
                <c:pt idx="385">
                  <c:v>6.63926947281188</c:v>
                </c:pt>
                <c:pt idx="386">
                  <c:v>6.682539101956006</c:v>
                </c:pt>
                <c:pt idx="387">
                  <c:v>6.73163686411409</c:v>
                </c:pt>
                <c:pt idx="388">
                  <c:v>6.77085001957457</c:v>
                </c:pt>
                <c:pt idx="389">
                  <c:v>6.81995469389239</c:v>
                </c:pt>
                <c:pt idx="390">
                  <c:v>6.865868933555935</c:v>
                </c:pt>
                <c:pt idx="391">
                  <c:v>6.873650777327795</c:v>
                </c:pt>
                <c:pt idx="392">
                  <c:v>6.889215505856058</c:v>
                </c:pt>
                <c:pt idx="393">
                  <c:v>6.907972026621215</c:v>
                </c:pt>
                <c:pt idx="394">
                  <c:v>6.945486864079935</c:v>
                </c:pt>
                <c:pt idx="395">
                  <c:v>6.95704519604257</c:v>
                </c:pt>
                <c:pt idx="396">
                  <c:v>6.98016236857435</c:v>
                </c:pt>
                <c:pt idx="397">
                  <c:v>6.990623241169081</c:v>
                </c:pt>
                <c:pt idx="398">
                  <c:v>7.01154598488442</c:v>
                </c:pt>
                <c:pt idx="399">
                  <c:v>7.032230067846392</c:v>
                </c:pt>
                <c:pt idx="400">
                  <c:v>7.037370968558275</c:v>
                </c:pt>
                <c:pt idx="401">
                  <c:v>7.04765335185866</c:v>
                </c:pt>
                <c:pt idx="402">
                  <c:v>7.06821811845939</c:v>
                </c:pt>
                <c:pt idx="403">
                  <c:v>7.10934765166084</c:v>
                </c:pt>
                <c:pt idx="404">
                  <c:v>7.19160671806376</c:v>
                </c:pt>
                <c:pt idx="405">
                  <c:v>7.291607479513091</c:v>
                </c:pt>
                <c:pt idx="406">
                  <c:v>7.39160824096243</c:v>
                </c:pt>
                <c:pt idx="407">
                  <c:v>7.49160900241178</c:v>
                </c:pt>
                <c:pt idx="408">
                  <c:v>7.5916097638611</c:v>
                </c:pt>
                <c:pt idx="409">
                  <c:v>7.691610525310438</c:v>
                </c:pt>
                <c:pt idx="410">
                  <c:v>7.79161128675978</c:v>
                </c:pt>
                <c:pt idx="411">
                  <c:v>7.891612048209109</c:v>
                </c:pt>
                <c:pt idx="412">
                  <c:v>7.99161280965845</c:v>
                </c:pt>
                <c:pt idx="413">
                  <c:v>8.091613571107792</c:v>
                </c:pt>
                <c:pt idx="414">
                  <c:v>8.191614332557121</c:v>
                </c:pt>
                <c:pt idx="415">
                  <c:v>8.291615094006458</c:v>
                </c:pt>
                <c:pt idx="416">
                  <c:v>8.39161585545579</c:v>
                </c:pt>
                <c:pt idx="417">
                  <c:v>8.49161661690513</c:v>
                </c:pt>
                <c:pt idx="418">
                  <c:v>8.591617378354467</c:v>
                </c:pt>
                <c:pt idx="419">
                  <c:v>8.691618139803798</c:v>
                </c:pt>
                <c:pt idx="420">
                  <c:v>8.791618901253047</c:v>
                </c:pt>
                <c:pt idx="421">
                  <c:v>8.89160824106243</c:v>
                </c:pt>
                <c:pt idx="422">
                  <c:v>8.991609002511767</c:v>
                </c:pt>
                <c:pt idx="423">
                  <c:v>9.091609763961101</c:v>
                </c:pt>
                <c:pt idx="424">
                  <c:v>9.191610525410434</c:v>
                </c:pt>
                <c:pt idx="425">
                  <c:v>9.291611286859764</c:v>
                </c:pt>
                <c:pt idx="426">
                  <c:v>9.39161204830911</c:v>
                </c:pt>
                <c:pt idx="427">
                  <c:v>9.49161280975845</c:v>
                </c:pt>
                <c:pt idx="428">
                  <c:v>9.59161357120779</c:v>
                </c:pt>
                <c:pt idx="429">
                  <c:v>9.69161433265712</c:v>
                </c:pt>
                <c:pt idx="430">
                  <c:v>9.791615094106458</c:v>
                </c:pt>
                <c:pt idx="431">
                  <c:v>9.89161585555579</c:v>
                </c:pt>
                <c:pt idx="432">
                  <c:v>9.99161661700513</c:v>
                </c:pt>
                <c:pt idx="433">
                  <c:v>10.0000000001</c:v>
                </c:pt>
                <c:pt idx="434">
                  <c:v>10.0167667168261</c:v>
                </c:pt>
                <c:pt idx="435">
                  <c:v>10.0503001502784</c:v>
                </c:pt>
                <c:pt idx="436">
                  <c:v>10.1173670171829</c:v>
                </c:pt>
                <c:pt idx="437">
                  <c:v>10.2173677786322</c:v>
                </c:pt>
                <c:pt idx="438">
                  <c:v>10.3173685400815</c:v>
                </c:pt>
                <c:pt idx="439">
                  <c:v>10.4173693015309</c:v>
                </c:pt>
                <c:pt idx="440">
                  <c:v>10.5173700629802</c:v>
                </c:pt>
                <c:pt idx="441">
                  <c:v>10.6173708244296</c:v>
                </c:pt>
                <c:pt idx="442">
                  <c:v>10.7173715858789</c:v>
                </c:pt>
                <c:pt idx="443">
                  <c:v>10.8173723473282</c:v>
                </c:pt>
                <c:pt idx="444">
                  <c:v>10.9173731087776</c:v>
                </c:pt>
                <c:pt idx="445">
                  <c:v>11.0173738702269</c:v>
                </c:pt>
                <c:pt idx="446">
                  <c:v>11.1173746316762</c:v>
                </c:pt>
                <c:pt idx="447">
                  <c:v>11.2173753931256</c:v>
                </c:pt>
                <c:pt idx="448">
                  <c:v>11.3173761545749</c:v>
                </c:pt>
                <c:pt idx="449">
                  <c:v>11.4173769160242</c:v>
                </c:pt>
                <c:pt idx="450">
                  <c:v>11.5173776774736</c:v>
                </c:pt>
                <c:pt idx="451">
                  <c:v>11.6173784389229</c:v>
                </c:pt>
                <c:pt idx="452">
                  <c:v>11.7173792003723</c:v>
                </c:pt>
                <c:pt idx="453">
                  <c:v>11.8173799618216</c:v>
                </c:pt>
                <c:pt idx="454">
                  <c:v>11.9173807232709</c:v>
                </c:pt>
                <c:pt idx="455">
                  <c:v>12.0173814847203</c:v>
                </c:pt>
                <c:pt idx="456">
                  <c:v>12.1173822461696</c:v>
                </c:pt>
                <c:pt idx="457">
                  <c:v>12.2173830076189</c:v>
                </c:pt>
                <c:pt idx="458">
                  <c:v>12.3173837690683</c:v>
                </c:pt>
                <c:pt idx="459">
                  <c:v>12.4173845305176</c:v>
                </c:pt>
                <c:pt idx="460">
                  <c:v>12.5173852919669</c:v>
                </c:pt>
                <c:pt idx="461">
                  <c:v>12.6173860534163</c:v>
                </c:pt>
                <c:pt idx="462">
                  <c:v>12.7173868148656</c:v>
                </c:pt>
                <c:pt idx="463">
                  <c:v>12.817387576315</c:v>
                </c:pt>
                <c:pt idx="464">
                  <c:v>12.9173883377643</c:v>
                </c:pt>
                <c:pt idx="465">
                  <c:v>13.0173890992136</c:v>
                </c:pt>
                <c:pt idx="466">
                  <c:v>13.117389860663</c:v>
                </c:pt>
                <c:pt idx="467">
                  <c:v>13.2173906221123</c:v>
                </c:pt>
                <c:pt idx="468">
                  <c:v>13.3173913835616</c:v>
                </c:pt>
                <c:pt idx="469">
                  <c:v>13.417392145011</c:v>
                </c:pt>
                <c:pt idx="470">
                  <c:v>13.5173929064603</c:v>
                </c:pt>
                <c:pt idx="471">
                  <c:v>13.6173936679096</c:v>
                </c:pt>
                <c:pt idx="472">
                  <c:v>13.717394429359</c:v>
                </c:pt>
                <c:pt idx="473">
                  <c:v>13.8173951908083</c:v>
                </c:pt>
                <c:pt idx="474">
                  <c:v>13.9173959522577</c:v>
                </c:pt>
                <c:pt idx="475">
                  <c:v>14.017396713707</c:v>
                </c:pt>
                <c:pt idx="476">
                  <c:v>14.1173974751563</c:v>
                </c:pt>
                <c:pt idx="477">
                  <c:v>14.2173982366057</c:v>
                </c:pt>
                <c:pt idx="478">
                  <c:v>14.317398998055</c:v>
                </c:pt>
                <c:pt idx="479">
                  <c:v>14.4173997595043</c:v>
                </c:pt>
                <c:pt idx="480">
                  <c:v>14.5174005209537</c:v>
                </c:pt>
                <c:pt idx="481">
                  <c:v>14.617401282403</c:v>
                </c:pt>
                <c:pt idx="482">
                  <c:v>14.7174020438523</c:v>
                </c:pt>
                <c:pt idx="483">
                  <c:v>14.8174028053017</c:v>
                </c:pt>
                <c:pt idx="484">
                  <c:v>14.917403566751</c:v>
                </c:pt>
                <c:pt idx="485">
                  <c:v>15.0174043282004</c:v>
                </c:pt>
                <c:pt idx="486">
                  <c:v>15.1174050896497</c:v>
                </c:pt>
                <c:pt idx="487">
                  <c:v>15.217405851099</c:v>
                </c:pt>
                <c:pt idx="488">
                  <c:v>15.3174066125484</c:v>
                </c:pt>
                <c:pt idx="489">
                  <c:v>15.4174073739977</c:v>
                </c:pt>
                <c:pt idx="490">
                  <c:v>15.517408135447</c:v>
                </c:pt>
                <c:pt idx="491">
                  <c:v>15.6174088968964</c:v>
                </c:pt>
                <c:pt idx="492">
                  <c:v>15.7174096583457</c:v>
                </c:pt>
                <c:pt idx="493">
                  <c:v>15.8174104197951</c:v>
                </c:pt>
                <c:pt idx="494">
                  <c:v>15.9174111812444</c:v>
                </c:pt>
                <c:pt idx="495">
                  <c:v>16.01741194269371</c:v>
                </c:pt>
                <c:pt idx="496">
                  <c:v>16.1174127041431</c:v>
                </c:pt>
                <c:pt idx="497">
                  <c:v>16.2174134655924</c:v>
                </c:pt>
                <c:pt idx="498">
                  <c:v>16.3174142270417</c:v>
                </c:pt>
                <c:pt idx="499">
                  <c:v>16.4174149884911</c:v>
                </c:pt>
                <c:pt idx="500">
                  <c:v>16.5174157499404</c:v>
                </c:pt>
                <c:pt idx="501">
                  <c:v>16.61741651138979</c:v>
                </c:pt>
                <c:pt idx="502">
                  <c:v>16.7174172728391</c:v>
                </c:pt>
                <c:pt idx="503">
                  <c:v>16.8174180342884</c:v>
                </c:pt>
                <c:pt idx="504">
                  <c:v>16.9174187957378</c:v>
                </c:pt>
                <c:pt idx="505">
                  <c:v>17.0174195571871</c:v>
                </c:pt>
                <c:pt idx="506">
                  <c:v>17.1174203186365</c:v>
                </c:pt>
                <c:pt idx="507">
                  <c:v>17.2174210800858</c:v>
                </c:pt>
                <c:pt idx="508">
                  <c:v>17.31742184153509</c:v>
                </c:pt>
                <c:pt idx="509">
                  <c:v>17.41742260298449</c:v>
                </c:pt>
                <c:pt idx="510">
                  <c:v>17.5174233644338</c:v>
                </c:pt>
                <c:pt idx="511">
                  <c:v>17.6174241258831</c:v>
                </c:pt>
                <c:pt idx="512">
                  <c:v>17.71742488733249</c:v>
                </c:pt>
                <c:pt idx="513">
                  <c:v>17.8174256487818</c:v>
                </c:pt>
                <c:pt idx="514">
                  <c:v>17.9174264102312</c:v>
                </c:pt>
                <c:pt idx="515">
                  <c:v>18.01742717168051</c:v>
                </c:pt>
                <c:pt idx="516">
                  <c:v>18.1174279331298</c:v>
                </c:pt>
                <c:pt idx="517">
                  <c:v>18.2174286945792</c:v>
                </c:pt>
                <c:pt idx="518">
                  <c:v>18.3174294560285</c:v>
                </c:pt>
                <c:pt idx="519">
                  <c:v>18.4174302174778</c:v>
                </c:pt>
                <c:pt idx="520">
                  <c:v>18.51743097892718</c:v>
                </c:pt>
                <c:pt idx="521">
                  <c:v>18.6174317403765</c:v>
                </c:pt>
                <c:pt idx="522">
                  <c:v>18.71743250182588</c:v>
                </c:pt>
                <c:pt idx="523">
                  <c:v>18.81743326327519</c:v>
                </c:pt>
                <c:pt idx="524">
                  <c:v>18.9174340247245</c:v>
                </c:pt>
                <c:pt idx="525">
                  <c:v>19.0174347861739</c:v>
                </c:pt>
                <c:pt idx="526">
                  <c:v>19.1174355476232</c:v>
                </c:pt>
                <c:pt idx="527">
                  <c:v>19.2174363090726</c:v>
                </c:pt>
                <c:pt idx="528">
                  <c:v>19.31743707052188</c:v>
                </c:pt>
                <c:pt idx="529">
                  <c:v>19.41743783197098</c:v>
                </c:pt>
                <c:pt idx="530">
                  <c:v>19.5174385934206</c:v>
                </c:pt>
                <c:pt idx="531">
                  <c:v>19.6174393548699</c:v>
                </c:pt>
                <c:pt idx="532">
                  <c:v>19.7174401163192</c:v>
                </c:pt>
                <c:pt idx="533">
                  <c:v>19.8174408777686</c:v>
                </c:pt>
                <c:pt idx="534">
                  <c:v>19.91744163921789</c:v>
                </c:pt>
                <c:pt idx="535">
                  <c:v>20.0174424006673</c:v>
                </c:pt>
                <c:pt idx="536">
                  <c:v>20.1174431621166</c:v>
                </c:pt>
                <c:pt idx="537">
                  <c:v>20.2174439235659</c:v>
                </c:pt>
                <c:pt idx="538">
                  <c:v>20.3174446850153</c:v>
                </c:pt>
                <c:pt idx="539">
                  <c:v>20.4174454464646</c:v>
                </c:pt>
                <c:pt idx="540">
                  <c:v>20.5174462079139</c:v>
                </c:pt>
                <c:pt idx="541">
                  <c:v>20.6174469693633</c:v>
                </c:pt>
                <c:pt idx="542">
                  <c:v>20.7174477308126</c:v>
                </c:pt>
                <c:pt idx="543">
                  <c:v>20.817448492262</c:v>
                </c:pt>
                <c:pt idx="544">
                  <c:v>20.91744925371128</c:v>
                </c:pt>
                <c:pt idx="545">
                  <c:v>21.0174500151606</c:v>
                </c:pt>
                <c:pt idx="546">
                  <c:v>21.11745077661</c:v>
                </c:pt>
                <c:pt idx="547">
                  <c:v>21.2174515380593</c:v>
                </c:pt>
                <c:pt idx="548">
                  <c:v>21.31745229950871</c:v>
                </c:pt>
                <c:pt idx="549">
                  <c:v>21.417453060958</c:v>
                </c:pt>
                <c:pt idx="550">
                  <c:v>21.5174538224073</c:v>
                </c:pt>
                <c:pt idx="551">
                  <c:v>21.61745458385671</c:v>
                </c:pt>
                <c:pt idx="552">
                  <c:v>21.717455345306</c:v>
                </c:pt>
                <c:pt idx="553">
                  <c:v>21.8174561067553</c:v>
                </c:pt>
                <c:pt idx="554">
                  <c:v>21.91745686820471</c:v>
                </c:pt>
                <c:pt idx="555">
                  <c:v>22.017457629654</c:v>
                </c:pt>
                <c:pt idx="556">
                  <c:v>22.07643792236508</c:v>
                </c:pt>
                <c:pt idx="557">
                  <c:v>22.0864379985101</c:v>
                </c:pt>
                <c:pt idx="558">
                  <c:v>22.1064381507999</c:v>
                </c:pt>
                <c:pt idx="559">
                  <c:v>22.14643845537969</c:v>
                </c:pt>
                <c:pt idx="560">
                  <c:v>22.22643906453908</c:v>
                </c:pt>
                <c:pt idx="561">
                  <c:v>22.3264398259885</c:v>
                </c:pt>
                <c:pt idx="562">
                  <c:v>22.42644058743758</c:v>
                </c:pt>
                <c:pt idx="563">
                  <c:v>22.5264413488872</c:v>
                </c:pt>
                <c:pt idx="564">
                  <c:v>22.62644211033649</c:v>
                </c:pt>
                <c:pt idx="565">
                  <c:v>22.72644287178547</c:v>
                </c:pt>
                <c:pt idx="566">
                  <c:v>22.82644363323518</c:v>
                </c:pt>
                <c:pt idx="567">
                  <c:v>22.92644439468449</c:v>
                </c:pt>
                <c:pt idx="568">
                  <c:v>23.0264451561339</c:v>
                </c:pt>
                <c:pt idx="569">
                  <c:v>23.1264459175832</c:v>
                </c:pt>
                <c:pt idx="570">
                  <c:v>23.2264466790325</c:v>
                </c:pt>
                <c:pt idx="571">
                  <c:v>23.3264474404819</c:v>
                </c:pt>
                <c:pt idx="572">
                  <c:v>23.42644820193088</c:v>
                </c:pt>
                <c:pt idx="573">
                  <c:v>23.5264489633805</c:v>
                </c:pt>
                <c:pt idx="574">
                  <c:v>23.6264497248299</c:v>
                </c:pt>
                <c:pt idx="575">
                  <c:v>23.7264504862792</c:v>
                </c:pt>
                <c:pt idx="576">
                  <c:v>23.8264512477286</c:v>
                </c:pt>
                <c:pt idx="577">
                  <c:v>23.92645200917788</c:v>
                </c:pt>
                <c:pt idx="578">
                  <c:v>24.02645277062718</c:v>
                </c:pt>
                <c:pt idx="579">
                  <c:v>24.1264535320766</c:v>
                </c:pt>
                <c:pt idx="580">
                  <c:v>24.22645429352588</c:v>
                </c:pt>
                <c:pt idx="581">
                  <c:v>24.3264550549752</c:v>
                </c:pt>
                <c:pt idx="582">
                  <c:v>24.4264558164246</c:v>
                </c:pt>
                <c:pt idx="583">
                  <c:v>24.52645657787388</c:v>
                </c:pt>
                <c:pt idx="584">
                  <c:v>24.62645733932328</c:v>
                </c:pt>
                <c:pt idx="585">
                  <c:v>24.7264581007726</c:v>
                </c:pt>
                <c:pt idx="586">
                  <c:v>24.82645886222189</c:v>
                </c:pt>
                <c:pt idx="587">
                  <c:v>24.9264596236713</c:v>
                </c:pt>
                <c:pt idx="588">
                  <c:v>25.0264603851206</c:v>
                </c:pt>
                <c:pt idx="589">
                  <c:v>25.12646114657</c:v>
                </c:pt>
                <c:pt idx="590">
                  <c:v>25.2264619080193</c:v>
                </c:pt>
                <c:pt idx="591">
                  <c:v>25.3264626694686</c:v>
                </c:pt>
                <c:pt idx="592">
                  <c:v>25.426463430918</c:v>
                </c:pt>
                <c:pt idx="593">
                  <c:v>25.5264641923673</c:v>
                </c:pt>
                <c:pt idx="594">
                  <c:v>25.6264649538166</c:v>
                </c:pt>
                <c:pt idx="595">
                  <c:v>25.72646571526601</c:v>
                </c:pt>
                <c:pt idx="596">
                  <c:v>25.8264664767153</c:v>
                </c:pt>
                <c:pt idx="597">
                  <c:v>25.92646723816468</c:v>
                </c:pt>
                <c:pt idx="598">
                  <c:v>26.026467999614</c:v>
                </c:pt>
                <c:pt idx="599">
                  <c:v>26.1264687610633</c:v>
                </c:pt>
                <c:pt idx="600">
                  <c:v>26.2264695225127</c:v>
                </c:pt>
                <c:pt idx="601">
                  <c:v>26.32647028396178</c:v>
                </c:pt>
                <c:pt idx="602">
                  <c:v>26.4264710454113</c:v>
                </c:pt>
                <c:pt idx="603">
                  <c:v>26.52647180686069</c:v>
                </c:pt>
                <c:pt idx="604">
                  <c:v>26.62647256831</c:v>
                </c:pt>
                <c:pt idx="605">
                  <c:v>26.72647332975939</c:v>
                </c:pt>
                <c:pt idx="606">
                  <c:v>26.8264740912087</c:v>
                </c:pt>
                <c:pt idx="607">
                  <c:v>26.926474852658</c:v>
                </c:pt>
                <c:pt idx="608">
                  <c:v>27.0264756141074</c:v>
                </c:pt>
                <c:pt idx="609">
                  <c:v>27.1264763755567</c:v>
                </c:pt>
                <c:pt idx="610">
                  <c:v>27.226477137006</c:v>
                </c:pt>
                <c:pt idx="611">
                  <c:v>27.3264778984554</c:v>
                </c:pt>
                <c:pt idx="612">
                  <c:v>27.4264786599047</c:v>
                </c:pt>
                <c:pt idx="613">
                  <c:v>27.5264794213541</c:v>
                </c:pt>
                <c:pt idx="614">
                  <c:v>27.62648018280341</c:v>
                </c:pt>
                <c:pt idx="615">
                  <c:v>27.7264809442527</c:v>
                </c:pt>
                <c:pt idx="616">
                  <c:v>27.8264817057021</c:v>
                </c:pt>
                <c:pt idx="617">
                  <c:v>27.92648246715138</c:v>
                </c:pt>
                <c:pt idx="618">
                  <c:v>28.0264832286008</c:v>
                </c:pt>
                <c:pt idx="619">
                  <c:v>28.1264839900501</c:v>
                </c:pt>
                <c:pt idx="620">
                  <c:v>28.2264847514994</c:v>
                </c:pt>
                <c:pt idx="621">
                  <c:v>28.3264855129488</c:v>
                </c:pt>
                <c:pt idx="622">
                  <c:v>28.42648627439808</c:v>
                </c:pt>
                <c:pt idx="623">
                  <c:v>28.5264870358474</c:v>
                </c:pt>
                <c:pt idx="624">
                  <c:v>28.6264877972968</c:v>
                </c:pt>
                <c:pt idx="625">
                  <c:v>28.72648855874609</c:v>
                </c:pt>
                <c:pt idx="626">
                  <c:v>28.8264893201955</c:v>
                </c:pt>
                <c:pt idx="627">
                  <c:v>28.9264900816448</c:v>
                </c:pt>
                <c:pt idx="628">
                  <c:v>29.02649084309409</c:v>
                </c:pt>
                <c:pt idx="629">
                  <c:v>29.1264916045435</c:v>
                </c:pt>
                <c:pt idx="630">
                  <c:v>29.2264923659928</c:v>
                </c:pt>
                <c:pt idx="631">
                  <c:v>29.32649312744211</c:v>
                </c:pt>
                <c:pt idx="632">
                  <c:v>29.4264938888915</c:v>
                </c:pt>
                <c:pt idx="633">
                  <c:v>29.5264946503408</c:v>
                </c:pt>
                <c:pt idx="634">
                  <c:v>29.62649541179021</c:v>
                </c:pt>
                <c:pt idx="635">
                  <c:v>29.7264961732395</c:v>
                </c:pt>
                <c:pt idx="636">
                  <c:v>29.82649693468879</c:v>
                </c:pt>
                <c:pt idx="637">
                  <c:v>29.9264976961382</c:v>
                </c:pt>
                <c:pt idx="638">
                  <c:v>30.0264984575875</c:v>
                </c:pt>
                <c:pt idx="639">
                  <c:v>30.12649921903679</c:v>
                </c:pt>
                <c:pt idx="640">
                  <c:v>30.2264999804862</c:v>
                </c:pt>
                <c:pt idx="641">
                  <c:v>30.32650074193549</c:v>
                </c:pt>
                <c:pt idx="642">
                  <c:v>30.4265015033848</c:v>
                </c:pt>
                <c:pt idx="643">
                  <c:v>30.5265022648342</c:v>
                </c:pt>
                <c:pt idx="644">
                  <c:v>30.6265030262835</c:v>
                </c:pt>
                <c:pt idx="645">
                  <c:v>30.72650378773288</c:v>
                </c:pt>
                <c:pt idx="646">
                  <c:v>30.8265045491822</c:v>
                </c:pt>
                <c:pt idx="647">
                  <c:v>30.9265053106315</c:v>
                </c:pt>
                <c:pt idx="648">
                  <c:v>31.0265060720809</c:v>
                </c:pt>
                <c:pt idx="649">
                  <c:v>31.12650683353018</c:v>
                </c:pt>
                <c:pt idx="650">
                  <c:v>31.22650759497948</c:v>
                </c:pt>
                <c:pt idx="651">
                  <c:v>31.3265083564289</c:v>
                </c:pt>
                <c:pt idx="652">
                  <c:v>31.4265091178782</c:v>
                </c:pt>
                <c:pt idx="653">
                  <c:v>31.52650987932718</c:v>
                </c:pt>
                <c:pt idx="654">
                  <c:v>31.6265106407769</c:v>
                </c:pt>
                <c:pt idx="655">
                  <c:v>31.72651140222619</c:v>
                </c:pt>
                <c:pt idx="656">
                  <c:v>31.8265121636755</c:v>
                </c:pt>
                <c:pt idx="657">
                  <c:v>31.92651292512488</c:v>
                </c:pt>
                <c:pt idx="658">
                  <c:v>32.02651368657421</c:v>
                </c:pt>
                <c:pt idx="659">
                  <c:v>32.1265144480235</c:v>
                </c:pt>
                <c:pt idx="660">
                  <c:v>32.2265152094729</c:v>
                </c:pt>
                <c:pt idx="661">
                  <c:v>32.3265159709222</c:v>
                </c:pt>
                <c:pt idx="662">
                  <c:v>32.4265167323715</c:v>
                </c:pt>
                <c:pt idx="663">
                  <c:v>32.52651749382091</c:v>
                </c:pt>
                <c:pt idx="664">
                  <c:v>32.6265182552702</c:v>
                </c:pt>
                <c:pt idx="665">
                  <c:v>32.7265190167195</c:v>
                </c:pt>
                <c:pt idx="666">
                  <c:v>32.8265197781689</c:v>
                </c:pt>
                <c:pt idx="667">
                  <c:v>32.9265205396182</c:v>
                </c:pt>
                <c:pt idx="668">
                  <c:v>33.0265213010675</c:v>
                </c:pt>
                <c:pt idx="669">
                  <c:v>33.1265220625169</c:v>
                </c:pt>
                <c:pt idx="670">
                  <c:v>33.2265228239662</c:v>
                </c:pt>
                <c:pt idx="671">
                  <c:v>33.32652358541559</c:v>
                </c:pt>
                <c:pt idx="672">
                  <c:v>33.4265243468649</c:v>
                </c:pt>
                <c:pt idx="673">
                  <c:v>33.5265251083142</c:v>
                </c:pt>
                <c:pt idx="674">
                  <c:v>33.6265258697636</c:v>
                </c:pt>
                <c:pt idx="675">
                  <c:v>33.7265266312129</c:v>
                </c:pt>
                <c:pt idx="676">
                  <c:v>33.82652739266219</c:v>
                </c:pt>
                <c:pt idx="677">
                  <c:v>33.9265281541116</c:v>
                </c:pt>
                <c:pt idx="678">
                  <c:v>34.0265289155609</c:v>
                </c:pt>
                <c:pt idx="679">
                  <c:v>34.1265296770102</c:v>
                </c:pt>
                <c:pt idx="680">
                  <c:v>34.2265304384596</c:v>
                </c:pt>
                <c:pt idx="681">
                  <c:v>34.3265311999089</c:v>
                </c:pt>
                <c:pt idx="682">
                  <c:v>34.4265319613582</c:v>
                </c:pt>
                <c:pt idx="683">
                  <c:v>34.5265327228076</c:v>
                </c:pt>
                <c:pt idx="684">
                  <c:v>34.6265334842569</c:v>
                </c:pt>
                <c:pt idx="685">
                  <c:v>34.7265342457062</c:v>
                </c:pt>
                <c:pt idx="686">
                  <c:v>34.8265350071556</c:v>
                </c:pt>
                <c:pt idx="687">
                  <c:v>34.9265357686049</c:v>
                </c:pt>
                <c:pt idx="688">
                  <c:v>35.0265365300542</c:v>
                </c:pt>
                <c:pt idx="689">
                  <c:v>35.1265372915036</c:v>
                </c:pt>
                <c:pt idx="690">
                  <c:v>35.2265380529529</c:v>
                </c:pt>
                <c:pt idx="691">
                  <c:v>35.3265388144022</c:v>
                </c:pt>
                <c:pt idx="692">
                  <c:v>35.4265395758516</c:v>
                </c:pt>
                <c:pt idx="693">
                  <c:v>35.5265403373009</c:v>
                </c:pt>
                <c:pt idx="694">
                  <c:v>35.6265410987503</c:v>
                </c:pt>
                <c:pt idx="695">
                  <c:v>35.7265418601996</c:v>
                </c:pt>
                <c:pt idx="696">
                  <c:v>35.8265426216489</c:v>
                </c:pt>
                <c:pt idx="697">
                  <c:v>35.92654338309831</c:v>
                </c:pt>
                <c:pt idx="698">
                  <c:v>36.0265441445476</c:v>
                </c:pt>
                <c:pt idx="699">
                  <c:v>36.1265449059969</c:v>
                </c:pt>
                <c:pt idx="700">
                  <c:v>36.2265456674463</c:v>
                </c:pt>
                <c:pt idx="701">
                  <c:v>36.3265464288956</c:v>
                </c:pt>
                <c:pt idx="702">
                  <c:v>36.4265471903449</c:v>
                </c:pt>
                <c:pt idx="703">
                  <c:v>36.52654795179429</c:v>
                </c:pt>
                <c:pt idx="704">
                  <c:v>36.62654871324357</c:v>
                </c:pt>
                <c:pt idx="705">
                  <c:v>36.7265494746929</c:v>
                </c:pt>
                <c:pt idx="706">
                  <c:v>36.8265502361423</c:v>
                </c:pt>
                <c:pt idx="707">
                  <c:v>36.9265509975916</c:v>
                </c:pt>
                <c:pt idx="708">
                  <c:v>37.0265517590409</c:v>
                </c:pt>
                <c:pt idx="709">
                  <c:v>37.1265525204903</c:v>
                </c:pt>
                <c:pt idx="710">
                  <c:v>37.2265532819396</c:v>
                </c:pt>
                <c:pt idx="711">
                  <c:v>37.3265540433889</c:v>
                </c:pt>
                <c:pt idx="712">
                  <c:v>37.4265548048383</c:v>
                </c:pt>
                <c:pt idx="713">
                  <c:v>37.5265555662876</c:v>
                </c:pt>
                <c:pt idx="714">
                  <c:v>37.6265563277369</c:v>
                </c:pt>
                <c:pt idx="715">
                  <c:v>37.7265570891863</c:v>
                </c:pt>
                <c:pt idx="716">
                  <c:v>37.8265578506356</c:v>
                </c:pt>
                <c:pt idx="717">
                  <c:v>37.926558612085</c:v>
                </c:pt>
                <c:pt idx="718">
                  <c:v>38.0265593735343</c:v>
                </c:pt>
                <c:pt idx="719">
                  <c:v>38.1265601349836</c:v>
                </c:pt>
                <c:pt idx="720">
                  <c:v>38.226560896433</c:v>
                </c:pt>
                <c:pt idx="721">
                  <c:v>38.32656165788197</c:v>
                </c:pt>
                <c:pt idx="722">
                  <c:v>38.4265624193316</c:v>
                </c:pt>
                <c:pt idx="723">
                  <c:v>38.526563180781</c:v>
                </c:pt>
                <c:pt idx="724">
                  <c:v>38.6265639422303</c:v>
                </c:pt>
                <c:pt idx="725">
                  <c:v>38.7265647036796</c:v>
                </c:pt>
                <c:pt idx="726">
                  <c:v>38.826565465129</c:v>
                </c:pt>
                <c:pt idx="727">
                  <c:v>38.9265662265783</c:v>
                </c:pt>
                <c:pt idx="728">
                  <c:v>39.0265669880276</c:v>
                </c:pt>
                <c:pt idx="729">
                  <c:v>39.126567749477</c:v>
                </c:pt>
                <c:pt idx="730">
                  <c:v>39.2265685109263</c:v>
                </c:pt>
                <c:pt idx="731">
                  <c:v>39.3265692723756</c:v>
                </c:pt>
                <c:pt idx="732">
                  <c:v>39.426570033825</c:v>
                </c:pt>
                <c:pt idx="733">
                  <c:v>39.5265707952743</c:v>
                </c:pt>
                <c:pt idx="734">
                  <c:v>39.6265715567236</c:v>
                </c:pt>
                <c:pt idx="735">
                  <c:v>39.7265723181731</c:v>
                </c:pt>
                <c:pt idx="736">
                  <c:v>39.82657307962229</c:v>
                </c:pt>
                <c:pt idx="737">
                  <c:v>39.9265738410716</c:v>
                </c:pt>
                <c:pt idx="738">
                  <c:v>40.026574602521</c:v>
                </c:pt>
                <c:pt idx="739">
                  <c:v>40.12657536397031</c:v>
                </c:pt>
                <c:pt idx="740">
                  <c:v>40.22657612541971</c:v>
                </c:pt>
                <c:pt idx="741">
                  <c:v>40.326576886869</c:v>
                </c:pt>
                <c:pt idx="742">
                  <c:v>40.4265776483183</c:v>
                </c:pt>
                <c:pt idx="743">
                  <c:v>40.5265784097677</c:v>
                </c:pt>
                <c:pt idx="744">
                  <c:v>40.626579171217</c:v>
                </c:pt>
                <c:pt idx="745">
                  <c:v>40.7265799326663</c:v>
                </c:pt>
                <c:pt idx="746">
                  <c:v>40.8265806941157</c:v>
                </c:pt>
                <c:pt idx="747">
                  <c:v>40.92658145556499</c:v>
                </c:pt>
                <c:pt idx="748">
                  <c:v>41.0265822170143</c:v>
                </c:pt>
                <c:pt idx="749">
                  <c:v>41.1265829784637</c:v>
                </c:pt>
                <c:pt idx="750">
                  <c:v>41.22658373991301</c:v>
                </c:pt>
                <c:pt idx="751">
                  <c:v>41.32658450136199</c:v>
                </c:pt>
                <c:pt idx="752">
                  <c:v>41.4265852628117</c:v>
                </c:pt>
                <c:pt idx="753">
                  <c:v>41.526586024261</c:v>
                </c:pt>
                <c:pt idx="754">
                  <c:v>41.62658678571027</c:v>
                </c:pt>
                <c:pt idx="755">
                  <c:v>41.7265875471597</c:v>
                </c:pt>
                <c:pt idx="756">
                  <c:v>41.826588308609</c:v>
                </c:pt>
                <c:pt idx="757">
                  <c:v>41.9265890700583</c:v>
                </c:pt>
                <c:pt idx="758">
                  <c:v>42.0265898315077</c:v>
                </c:pt>
                <c:pt idx="759">
                  <c:v>42.126590592957</c:v>
                </c:pt>
                <c:pt idx="760">
                  <c:v>42.2265913544063</c:v>
                </c:pt>
                <c:pt idx="761">
                  <c:v>42.3265921158557</c:v>
                </c:pt>
                <c:pt idx="762">
                  <c:v>42.426592877305</c:v>
                </c:pt>
                <c:pt idx="763">
                  <c:v>42.5265936387543</c:v>
                </c:pt>
                <c:pt idx="764">
                  <c:v>42.6265944002037</c:v>
                </c:pt>
                <c:pt idx="765">
                  <c:v>42.726595161653</c:v>
                </c:pt>
                <c:pt idx="766">
                  <c:v>42.8265959231024</c:v>
                </c:pt>
                <c:pt idx="767">
                  <c:v>42.9265966845517</c:v>
                </c:pt>
                <c:pt idx="768">
                  <c:v>43.02659744600101</c:v>
                </c:pt>
                <c:pt idx="769">
                  <c:v>43.12659820745041</c:v>
                </c:pt>
                <c:pt idx="770">
                  <c:v>43.2265989688997</c:v>
                </c:pt>
                <c:pt idx="771">
                  <c:v>43.326599730349</c:v>
                </c:pt>
                <c:pt idx="772">
                  <c:v>43.42660049179807</c:v>
                </c:pt>
                <c:pt idx="773">
                  <c:v>43.52660125324718</c:v>
                </c:pt>
                <c:pt idx="774">
                  <c:v>43.626602014697</c:v>
                </c:pt>
                <c:pt idx="775">
                  <c:v>43.7266027761464</c:v>
                </c:pt>
                <c:pt idx="776">
                  <c:v>43.8266035375957</c:v>
                </c:pt>
                <c:pt idx="777">
                  <c:v>43.926604299045</c:v>
                </c:pt>
                <c:pt idx="778">
                  <c:v>44.0266050604944</c:v>
                </c:pt>
                <c:pt idx="779">
                  <c:v>44.1266058219437</c:v>
                </c:pt>
                <c:pt idx="780">
                  <c:v>44.22660658339299</c:v>
                </c:pt>
                <c:pt idx="781">
                  <c:v>44.32660734484237</c:v>
                </c:pt>
                <c:pt idx="782">
                  <c:v>44.4266081062917</c:v>
                </c:pt>
                <c:pt idx="783">
                  <c:v>44.526608867741</c:v>
                </c:pt>
                <c:pt idx="784">
                  <c:v>44.6266096291904</c:v>
                </c:pt>
                <c:pt idx="785">
                  <c:v>44.7266103906397</c:v>
                </c:pt>
                <c:pt idx="786">
                  <c:v>44.826611152089</c:v>
                </c:pt>
                <c:pt idx="787">
                  <c:v>44.9266119135384</c:v>
                </c:pt>
                <c:pt idx="788">
                  <c:v>45.0266126749877</c:v>
                </c:pt>
                <c:pt idx="789">
                  <c:v>45.1266134364371</c:v>
                </c:pt>
                <c:pt idx="790">
                  <c:v>45.2266141978864</c:v>
                </c:pt>
                <c:pt idx="791">
                  <c:v>45.3266149593357</c:v>
                </c:pt>
                <c:pt idx="792">
                  <c:v>45.4266157207851</c:v>
                </c:pt>
                <c:pt idx="793">
                  <c:v>45.5266164822344</c:v>
                </c:pt>
                <c:pt idx="794">
                  <c:v>45.6266172436837</c:v>
                </c:pt>
                <c:pt idx="795">
                  <c:v>45.7266180051331</c:v>
                </c:pt>
                <c:pt idx="796">
                  <c:v>45.8266187665824</c:v>
                </c:pt>
                <c:pt idx="797">
                  <c:v>45.9266195280317</c:v>
                </c:pt>
                <c:pt idx="798">
                  <c:v>46.0266202894811</c:v>
                </c:pt>
                <c:pt idx="799">
                  <c:v>46.1266210509304</c:v>
                </c:pt>
                <c:pt idx="800">
                  <c:v>46.2266218123797</c:v>
                </c:pt>
                <c:pt idx="801">
                  <c:v>46.3266225738291</c:v>
                </c:pt>
                <c:pt idx="802">
                  <c:v>46.4266233352784</c:v>
                </c:pt>
                <c:pt idx="803">
                  <c:v>46.5266240967277</c:v>
                </c:pt>
                <c:pt idx="804">
                  <c:v>46.6266248581771</c:v>
                </c:pt>
                <c:pt idx="805">
                  <c:v>46.7266256196264</c:v>
                </c:pt>
                <c:pt idx="806">
                  <c:v>46.82662638107571</c:v>
                </c:pt>
                <c:pt idx="807">
                  <c:v>46.92662714252511</c:v>
                </c:pt>
                <c:pt idx="808">
                  <c:v>47.0266279039744</c:v>
                </c:pt>
                <c:pt idx="809">
                  <c:v>47.1266286654237</c:v>
                </c:pt>
                <c:pt idx="810">
                  <c:v>47.2266294268731</c:v>
                </c:pt>
                <c:pt idx="811">
                  <c:v>47.3266301883224</c:v>
                </c:pt>
                <c:pt idx="812">
                  <c:v>47.42663094977181</c:v>
                </c:pt>
                <c:pt idx="813">
                  <c:v>47.5266317112211</c:v>
                </c:pt>
                <c:pt idx="814">
                  <c:v>47.6266324726704</c:v>
                </c:pt>
                <c:pt idx="815">
                  <c:v>47.7266332341198</c:v>
                </c:pt>
                <c:pt idx="816">
                  <c:v>47.82663399556911</c:v>
                </c:pt>
                <c:pt idx="817">
                  <c:v>47.92663475701814</c:v>
                </c:pt>
                <c:pt idx="818">
                  <c:v>48.0266355184678</c:v>
                </c:pt>
                <c:pt idx="819">
                  <c:v>48.1266362799171</c:v>
                </c:pt>
                <c:pt idx="820">
                  <c:v>48.22663704136637</c:v>
                </c:pt>
                <c:pt idx="821">
                  <c:v>48.3266378028158</c:v>
                </c:pt>
                <c:pt idx="822">
                  <c:v>48.4266385642651</c:v>
                </c:pt>
                <c:pt idx="823">
                  <c:v>48.5266393257144</c:v>
                </c:pt>
                <c:pt idx="824">
                  <c:v>48.6266400871638</c:v>
                </c:pt>
                <c:pt idx="825">
                  <c:v>48.7266408486131</c:v>
                </c:pt>
                <c:pt idx="826">
                  <c:v>48.82664161006207</c:v>
                </c:pt>
                <c:pt idx="827">
                  <c:v>48.9266423715118</c:v>
                </c:pt>
                <c:pt idx="828">
                  <c:v>49.0266431329611</c:v>
                </c:pt>
                <c:pt idx="829">
                  <c:v>49.1266438944104</c:v>
                </c:pt>
                <c:pt idx="830">
                  <c:v>49.2266446558598</c:v>
                </c:pt>
                <c:pt idx="831">
                  <c:v>49.32664541730907</c:v>
                </c:pt>
                <c:pt idx="832">
                  <c:v>49.4266461787584</c:v>
                </c:pt>
                <c:pt idx="833">
                  <c:v>49.5266469402078</c:v>
                </c:pt>
                <c:pt idx="834">
                  <c:v>49.62664770165699</c:v>
                </c:pt>
                <c:pt idx="835">
                  <c:v>49.72664846310639</c:v>
                </c:pt>
                <c:pt idx="836">
                  <c:v>49.8266492245558</c:v>
                </c:pt>
                <c:pt idx="837">
                  <c:v>49.9266499860051</c:v>
                </c:pt>
                <c:pt idx="838">
                  <c:v>50.0266507474545</c:v>
                </c:pt>
                <c:pt idx="839">
                  <c:v>50.1266515089038</c:v>
                </c:pt>
                <c:pt idx="840">
                  <c:v>50.2266522703531</c:v>
                </c:pt>
                <c:pt idx="841">
                  <c:v>50.32665303180249</c:v>
                </c:pt>
                <c:pt idx="842">
                  <c:v>50.4266537932518</c:v>
                </c:pt>
                <c:pt idx="843">
                  <c:v>50.5266545547011</c:v>
                </c:pt>
                <c:pt idx="844">
                  <c:v>50.62665531615051</c:v>
                </c:pt>
                <c:pt idx="845">
                  <c:v>50.72665607759981</c:v>
                </c:pt>
                <c:pt idx="846">
                  <c:v>50.8266568390491</c:v>
                </c:pt>
                <c:pt idx="847">
                  <c:v>50.92665760049847</c:v>
                </c:pt>
                <c:pt idx="848">
                  <c:v>51.0266583619478</c:v>
                </c:pt>
                <c:pt idx="849">
                  <c:v>51.1266591233971</c:v>
                </c:pt>
                <c:pt idx="850">
                  <c:v>51.22665988484651</c:v>
                </c:pt>
                <c:pt idx="851">
                  <c:v>51.3266606462958</c:v>
                </c:pt>
                <c:pt idx="852">
                  <c:v>51.42666140774473</c:v>
                </c:pt>
                <c:pt idx="853">
                  <c:v>51.52666216919447</c:v>
                </c:pt>
                <c:pt idx="854">
                  <c:v>51.6266629306438</c:v>
                </c:pt>
                <c:pt idx="855">
                  <c:v>51.7266636920931</c:v>
                </c:pt>
                <c:pt idx="856">
                  <c:v>51.82666445354188</c:v>
                </c:pt>
                <c:pt idx="857">
                  <c:v>51.9266652149918</c:v>
                </c:pt>
                <c:pt idx="858">
                  <c:v>52.0266659764411</c:v>
                </c:pt>
                <c:pt idx="859">
                  <c:v>52.1266667378905</c:v>
                </c:pt>
                <c:pt idx="860">
                  <c:v>52.2266674993398</c:v>
                </c:pt>
                <c:pt idx="861">
                  <c:v>52.3266682607892</c:v>
                </c:pt>
                <c:pt idx="862">
                  <c:v>52.42666902223849</c:v>
                </c:pt>
                <c:pt idx="863">
                  <c:v>52.52666978368777</c:v>
                </c:pt>
                <c:pt idx="864">
                  <c:v>52.6266705451372</c:v>
                </c:pt>
                <c:pt idx="865">
                  <c:v>52.7266713065865</c:v>
                </c:pt>
                <c:pt idx="866">
                  <c:v>52.8266720680358</c:v>
                </c:pt>
                <c:pt idx="867">
                  <c:v>52.9266728294852</c:v>
                </c:pt>
                <c:pt idx="868">
                  <c:v>53.0266735909345</c:v>
                </c:pt>
                <c:pt idx="869">
                  <c:v>53.1266743523838</c:v>
                </c:pt>
                <c:pt idx="870">
                  <c:v>53.2266751138332</c:v>
                </c:pt>
                <c:pt idx="871">
                  <c:v>53.32667587528217</c:v>
                </c:pt>
                <c:pt idx="872">
                  <c:v>53.4266766367318</c:v>
                </c:pt>
                <c:pt idx="873">
                  <c:v>53.5266773981812</c:v>
                </c:pt>
                <c:pt idx="874">
                  <c:v>53.62667815963047</c:v>
                </c:pt>
                <c:pt idx="875">
                  <c:v>53.7266789210798</c:v>
                </c:pt>
                <c:pt idx="876">
                  <c:v>53.8266796825292</c:v>
                </c:pt>
                <c:pt idx="877">
                  <c:v>53.9266804439785</c:v>
                </c:pt>
                <c:pt idx="878">
                  <c:v>54.0266812054278</c:v>
                </c:pt>
                <c:pt idx="879">
                  <c:v>54.1266819668772</c:v>
                </c:pt>
                <c:pt idx="880">
                  <c:v>54.2266827283265</c:v>
                </c:pt>
                <c:pt idx="881">
                  <c:v>54.3266834897758</c:v>
                </c:pt>
                <c:pt idx="882">
                  <c:v>54.42668425122488</c:v>
                </c:pt>
                <c:pt idx="883">
                  <c:v>54.52668501267451</c:v>
                </c:pt>
                <c:pt idx="884">
                  <c:v>54.6266857741239</c:v>
                </c:pt>
                <c:pt idx="885">
                  <c:v>54.7266865355732</c:v>
                </c:pt>
                <c:pt idx="886">
                  <c:v>54.82668729702217</c:v>
                </c:pt>
                <c:pt idx="887">
                  <c:v>54.9266880584719</c:v>
                </c:pt>
                <c:pt idx="888">
                  <c:v>55.02668881992121</c:v>
                </c:pt>
                <c:pt idx="889">
                  <c:v>55.12668958137044</c:v>
                </c:pt>
                <c:pt idx="890">
                  <c:v>55.2266903428199</c:v>
                </c:pt>
                <c:pt idx="891">
                  <c:v>55.32669110426917</c:v>
                </c:pt>
                <c:pt idx="892">
                  <c:v>55.42669186571817</c:v>
                </c:pt>
                <c:pt idx="893">
                  <c:v>55.52669262716791</c:v>
                </c:pt>
                <c:pt idx="894">
                  <c:v>55.6266933886172</c:v>
                </c:pt>
                <c:pt idx="895">
                  <c:v>55.72669415006649</c:v>
                </c:pt>
                <c:pt idx="896">
                  <c:v>55.8266949115159</c:v>
                </c:pt>
                <c:pt idx="897">
                  <c:v>55.9266956729652</c:v>
                </c:pt>
                <c:pt idx="898">
                  <c:v>56.0266964344145</c:v>
                </c:pt>
                <c:pt idx="899">
                  <c:v>56.1266971958639</c:v>
                </c:pt>
                <c:pt idx="900">
                  <c:v>56.22669795731314</c:v>
                </c:pt>
                <c:pt idx="901">
                  <c:v>56.32669871876249</c:v>
                </c:pt>
                <c:pt idx="902">
                  <c:v>56.42669948021187</c:v>
                </c:pt>
                <c:pt idx="903">
                  <c:v>56.5267002416612</c:v>
                </c:pt>
                <c:pt idx="904">
                  <c:v>56.6267010031105</c:v>
                </c:pt>
                <c:pt idx="905">
                  <c:v>56.7267017645599</c:v>
                </c:pt>
                <c:pt idx="906">
                  <c:v>56.8267025260092</c:v>
                </c:pt>
                <c:pt idx="907">
                  <c:v>56.9267032874585</c:v>
                </c:pt>
                <c:pt idx="908">
                  <c:v>57.0267040489079</c:v>
                </c:pt>
                <c:pt idx="909">
                  <c:v>57.1267048103572</c:v>
                </c:pt>
                <c:pt idx="910">
                  <c:v>57.2267055718066</c:v>
                </c:pt>
                <c:pt idx="911">
                  <c:v>57.3267063332559</c:v>
                </c:pt>
                <c:pt idx="912">
                  <c:v>57.4267070947052</c:v>
                </c:pt>
                <c:pt idx="913">
                  <c:v>57.5267078561546</c:v>
                </c:pt>
                <c:pt idx="914">
                  <c:v>57.6267086176039</c:v>
                </c:pt>
                <c:pt idx="915">
                  <c:v>57.7267093790532</c:v>
                </c:pt>
                <c:pt idx="916">
                  <c:v>57.8267101405026</c:v>
                </c:pt>
                <c:pt idx="917">
                  <c:v>57.9267109019519</c:v>
                </c:pt>
                <c:pt idx="918">
                  <c:v>58.0267116634012</c:v>
                </c:pt>
                <c:pt idx="919">
                  <c:v>58.1267124248506</c:v>
                </c:pt>
                <c:pt idx="920">
                  <c:v>58.22671318629991</c:v>
                </c:pt>
                <c:pt idx="921">
                  <c:v>58.32671394774921</c:v>
                </c:pt>
                <c:pt idx="922">
                  <c:v>58.4267147091986</c:v>
                </c:pt>
                <c:pt idx="923">
                  <c:v>58.5267154706479</c:v>
                </c:pt>
                <c:pt idx="924">
                  <c:v>58.6267162320972</c:v>
                </c:pt>
                <c:pt idx="925">
                  <c:v>58.7267169935466</c:v>
                </c:pt>
                <c:pt idx="926">
                  <c:v>58.82671775499591</c:v>
                </c:pt>
                <c:pt idx="927">
                  <c:v>58.9267185164452</c:v>
                </c:pt>
                <c:pt idx="928">
                  <c:v>59.0267192778946</c:v>
                </c:pt>
                <c:pt idx="929">
                  <c:v>59.1267200393439</c:v>
                </c:pt>
                <c:pt idx="930">
                  <c:v>59.2267208007932</c:v>
                </c:pt>
                <c:pt idx="931">
                  <c:v>59.32672156224206</c:v>
                </c:pt>
                <c:pt idx="932">
                  <c:v>59.4267223236919</c:v>
                </c:pt>
                <c:pt idx="933">
                  <c:v>59.5267230851413</c:v>
                </c:pt>
                <c:pt idx="934">
                  <c:v>59.6267238465906</c:v>
                </c:pt>
                <c:pt idx="935">
                  <c:v>59.7267246080399</c:v>
                </c:pt>
                <c:pt idx="936">
                  <c:v>59.8267253694893</c:v>
                </c:pt>
                <c:pt idx="937">
                  <c:v>59.92672613093861</c:v>
                </c:pt>
                <c:pt idx="938">
                  <c:v>60.026726892388</c:v>
                </c:pt>
                <c:pt idx="939">
                  <c:v>60.12672765383729</c:v>
                </c:pt>
                <c:pt idx="940">
                  <c:v>60.22672841528657</c:v>
                </c:pt>
                <c:pt idx="941">
                  <c:v>60.326729176736</c:v>
                </c:pt>
                <c:pt idx="942">
                  <c:v>60.4267299381853</c:v>
                </c:pt>
                <c:pt idx="943">
                  <c:v>60.52673069963471</c:v>
                </c:pt>
                <c:pt idx="944">
                  <c:v>60.626731461084</c:v>
                </c:pt>
                <c:pt idx="945">
                  <c:v>60.7267322225333</c:v>
                </c:pt>
                <c:pt idx="946">
                  <c:v>60.8267329839827</c:v>
                </c:pt>
                <c:pt idx="947">
                  <c:v>60.926733745432</c:v>
                </c:pt>
                <c:pt idx="948">
                  <c:v>61.0267345068814</c:v>
                </c:pt>
                <c:pt idx="949">
                  <c:v>61.1267352683307</c:v>
                </c:pt>
                <c:pt idx="950">
                  <c:v>61.2267360297801</c:v>
                </c:pt>
                <c:pt idx="951">
                  <c:v>61.3267367912294</c:v>
                </c:pt>
                <c:pt idx="952">
                  <c:v>61.42673755267867</c:v>
                </c:pt>
                <c:pt idx="953">
                  <c:v>61.5267383141281</c:v>
                </c:pt>
                <c:pt idx="954">
                  <c:v>61.6267390755774</c:v>
                </c:pt>
                <c:pt idx="955">
                  <c:v>61.7267398370268</c:v>
                </c:pt>
                <c:pt idx="956">
                  <c:v>61.82674059847611</c:v>
                </c:pt>
                <c:pt idx="957">
                  <c:v>61.92674135992541</c:v>
                </c:pt>
                <c:pt idx="958">
                  <c:v>62.0267421213748</c:v>
                </c:pt>
                <c:pt idx="959">
                  <c:v>62.12674288282411</c:v>
                </c:pt>
                <c:pt idx="960">
                  <c:v>62.2267436442735</c:v>
                </c:pt>
                <c:pt idx="961">
                  <c:v>62.32674440572274</c:v>
                </c:pt>
                <c:pt idx="962">
                  <c:v>62.42674516717221</c:v>
                </c:pt>
                <c:pt idx="963">
                  <c:v>62.52674592862151</c:v>
                </c:pt>
                <c:pt idx="964">
                  <c:v>62.6267466900708</c:v>
                </c:pt>
                <c:pt idx="965">
                  <c:v>62.7267474515202</c:v>
                </c:pt>
                <c:pt idx="966">
                  <c:v>62.82674821296951</c:v>
                </c:pt>
                <c:pt idx="967">
                  <c:v>62.9267489744189</c:v>
                </c:pt>
                <c:pt idx="968">
                  <c:v>63.0267497358682</c:v>
                </c:pt>
                <c:pt idx="969">
                  <c:v>63.1267504973175</c:v>
                </c:pt>
                <c:pt idx="970">
                  <c:v>63.2267512587669</c:v>
                </c:pt>
                <c:pt idx="971">
                  <c:v>63.3267520202162</c:v>
                </c:pt>
                <c:pt idx="972">
                  <c:v>63.42675278166561</c:v>
                </c:pt>
                <c:pt idx="973">
                  <c:v>63.52675354311491</c:v>
                </c:pt>
                <c:pt idx="974">
                  <c:v>63.6267543045642</c:v>
                </c:pt>
                <c:pt idx="975">
                  <c:v>63.7267550660136</c:v>
                </c:pt>
                <c:pt idx="976">
                  <c:v>63.82675582746291</c:v>
                </c:pt>
                <c:pt idx="977">
                  <c:v>63.9267565889123</c:v>
                </c:pt>
                <c:pt idx="978">
                  <c:v>64.02675735036092</c:v>
                </c:pt>
                <c:pt idx="979">
                  <c:v>64.12675811181013</c:v>
                </c:pt>
                <c:pt idx="980">
                  <c:v>64.22675887325956</c:v>
                </c:pt>
                <c:pt idx="981">
                  <c:v>64.32675963470952</c:v>
                </c:pt>
                <c:pt idx="982">
                  <c:v>64.42676039615854</c:v>
                </c:pt>
                <c:pt idx="983">
                  <c:v>64.52676115760758</c:v>
                </c:pt>
                <c:pt idx="984">
                  <c:v>64.62676191905724</c:v>
                </c:pt>
                <c:pt idx="985">
                  <c:v>64.72676268050702</c:v>
                </c:pt>
                <c:pt idx="986">
                  <c:v>64.8267634419563</c:v>
                </c:pt>
                <c:pt idx="987">
                  <c:v>64.92676420340568</c:v>
                </c:pt>
                <c:pt idx="988">
                  <c:v>65.026764964855</c:v>
                </c:pt>
                <c:pt idx="989">
                  <c:v>65.12676572630394</c:v>
                </c:pt>
                <c:pt idx="990">
                  <c:v>65.22676648775368</c:v>
                </c:pt>
                <c:pt idx="991">
                  <c:v>65.3267672492031</c:v>
                </c:pt>
                <c:pt idx="992">
                  <c:v>65.42676801065184</c:v>
                </c:pt>
                <c:pt idx="993">
                  <c:v>65.52676877210089</c:v>
                </c:pt>
                <c:pt idx="994">
                  <c:v>65.62676953355017</c:v>
                </c:pt>
                <c:pt idx="995">
                  <c:v>65.72677029500038</c:v>
                </c:pt>
                <c:pt idx="996">
                  <c:v>65.82677105644855</c:v>
                </c:pt>
                <c:pt idx="997">
                  <c:v>65.9267718178981</c:v>
                </c:pt>
                <c:pt idx="998">
                  <c:v>66.02677257934832</c:v>
                </c:pt>
                <c:pt idx="999">
                  <c:v>66.12677334079731</c:v>
                </c:pt>
                <c:pt idx="1000">
                  <c:v>66.22677410224705</c:v>
                </c:pt>
                <c:pt idx="1001">
                  <c:v>66.3267748636956</c:v>
                </c:pt>
                <c:pt idx="1002">
                  <c:v>66.42677562514582</c:v>
                </c:pt>
                <c:pt idx="1003">
                  <c:v>66.52677638659402</c:v>
                </c:pt>
                <c:pt idx="1004">
                  <c:v>66.62677714804354</c:v>
                </c:pt>
                <c:pt idx="1005">
                  <c:v>66.72677790949302</c:v>
                </c:pt>
                <c:pt idx="1006">
                  <c:v>66.82677867094274</c:v>
                </c:pt>
                <c:pt idx="1007">
                  <c:v>66.92677943239248</c:v>
                </c:pt>
                <c:pt idx="1008">
                  <c:v>67.02678019384106</c:v>
                </c:pt>
                <c:pt idx="1009">
                  <c:v>67.12678095529068</c:v>
                </c:pt>
                <c:pt idx="1010">
                  <c:v>67.22678171673955</c:v>
                </c:pt>
                <c:pt idx="1011">
                  <c:v>67.32678247818897</c:v>
                </c:pt>
                <c:pt idx="1012">
                  <c:v>67.42678323963918</c:v>
                </c:pt>
                <c:pt idx="1013">
                  <c:v>67.52678400108822</c:v>
                </c:pt>
                <c:pt idx="1014">
                  <c:v>67.62678476253735</c:v>
                </c:pt>
                <c:pt idx="1015">
                  <c:v>67.72678552398712</c:v>
                </c:pt>
                <c:pt idx="1016">
                  <c:v>67.82678628543611</c:v>
                </c:pt>
                <c:pt idx="1017">
                  <c:v>67.92678704688518</c:v>
                </c:pt>
                <c:pt idx="1018">
                  <c:v>68.02678780833467</c:v>
                </c:pt>
                <c:pt idx="1019">
                  <c:v>68.12678856978359</c:v>
                </c:pt>
                <c:pt idx="1020">
                  <c:v>68.22678933123392</c:v>
                </c:pt>
                <c:pt idx="1021">
                  <c:v>68.32679009268237</c:v>
                </c:pt>
                <c:pt idx="1022">
                  <c:v>68.42679085413255</c:v>
                </c:pt>
                <c:pt idx="1023">
                  <c:v>68.52679161558109</c:v>
                </c:pt>
                <c:pt idx="1024">
                  <c:v>68.62679237703028</c:v>
                </c:pt>
                <c:pt idx="1025">
                  <c:v>68.72679313847986</c:v>
                </c:pt>
                <c:pt idx="1026">
                  <c:v>68.82679389992948</c:v>
                </c:pt>
                <c:pt idx="1027">
                  <c:v>68.9267946613793</c:v>
                </c:pt>
                <c:pt idx="1028">
                  <c:v>69.02679542282824</c:v>
                </c:pt>
                <c:pt idx="1029">
                  <c:v>69.12679618427798</c:v>
                </c:pt>
                <c:pt idx="1030">
                  <c:v>69.2267969457274</c:v>
                </c:pt>
                <c:pt idx="1031">
                  <c:v>69.32679770717618</c:v>
                </c:pt>
                <c:pt idx="1032">
                  <c:v>69.42679846862595</c:v>
                </c:pt>
                <c:pt idx="1033">
                  <c:v>69.52679923007538</c:v>
                </c:pt>
                <c:pt idx="1034">
                  <c:v>69.62679999152398</c:v>
                </c:pt>
                <c:pt idx="1035">
                  <c:v>69.72680075297365</c:v>
                </c:pt>
                <c:pt idx="1036">
                  <c:v>69.82680151442239</c:v>
                </c:pt>
                <c:pt idx="1037">
                  <c:v>69.9268022758728</c:v>
                </c:pt>
                <c:pt idx="1038">
                  <c:v>70.02680303732208</c:v>
                </c:pt>
                <c:pt idx="1039">
                  <c:v>70.12680379877135</c:v>
                </c:pt>
                <c:pt idx="1040">
                  <c:v>70.2268045602208</c:v>
                </c:pt>
                <c:pt idx="1041">
                  <c:v>70.32680532167011</c:v>
                </c:pt>
                <c:pt idx="1042">
                  <c:v>70.4268060831195</c:v>
                </c:pt>
                <c:pt idx="1043">
                  <c:v>70.52680684456828</c:v>
                </c:pt>
                <c:pt idx="1044">
                  <c:v>70.62680760601805</c:v>
                </c:pt>
                <c:pt idx="1045">
                  <c:v>70.72680836746704</c:v>
                </c:pt>
                <c:pt idx="1046">
                  <c:v>70.82680912891678</c:v>
                </c:pt>
                <c:pt idx="1047">
                  <c:v>70.9268098903662</c:v>
                </c:pt>
                <c:pt idx="1048">
                  <c:v>71.0268106518155</c:v>
                </c:pt>
                <c:pt idx="1049">
                  <c:v>71.12681141326397</c:v>
                </c:pt>
                <c:pt idx="1050">
                  <c:v>71.22681217471373</c:v>
                </c:pt>
                <c:pt idx="1051">
                  <c:v>71.32681293616282</c:v>
                </c:pt>
                <c:pt idx="1052">
                  <c:v>71.4268136976129</c:v>
                </c:pt>
                <c:pt idx="1053">
                  <c:v>71.5268144590622</c:v>
                </c:pt>
                <c:pt idx="1054">
                  <c:v>71.62681522051152</c:v>
                </c:pt>
                <c:pt idx="1055">
                  <c:v>71.7268159819609</c:v>
                </c:pt>
                <c:pt idx="1056">
                  <c:v>71.82681674341015</c:v>
                </c:pt>
                <c:pt idx="1057">
                  <c:v>71.92681750485914</c:v>
                </c:pt>
                <c:pt idx="1058">
                  <c:v>72.02681826630888</c:v>
                </c:pt>
                <c:pt idx="1059">
                  <c:v>72.12681902775812</c:v>
                </c:pt>
                <c:pt idx="1060">
                  <c:v>72.2268197892077</c:v>
                </c:pt>
                <c:pt idx="1061">
                  <c:v>72.32682055065612</c:v>
                </c:pt>
                <c:pt idx="1062">
                  <c:v>72.42682131210584</c:v>
                </c:pt>
                <c:pt idx="1063">
                  <c:v>72.52682207355492</c:v>
                </c:pt>
                <c:pt idx="1064">
                  <c:v>72.62682283500416</c:v>
                </c:pt>
                <c:pt idx="1065">
                  <c:v>72.72682359645378</c:v>
                </c:pt>
                <c:pt idx="1066">
                  <c:v>72.82682435790362</c:v>
                </c:pt>
                <c:pt idx="1067">
                  <c:v>72.92682511935301</c:v>
                </c:pt>
                <c:pt idx="1068">
                  <c:v>73.0268258808023</c:v>
                </c:pt>
                <c:pt idx="1069">
                  <c:v>73.12682664225125</c:v>
                </c:pt>
                <c:pt idx="1070">
                  <c:v>73.22682740370101</c:v>
                </c:pt>
                <c:pt idx="1071">
                  <c:v>73.32682816515032</c:v>
                </c:pt>
                <c:pt idx="1072">
                  <c:v>73.42682892659921</c:v>
                </c:pt>
                <c:pt idx="1073">
                  <c:v>73.526829688049</c:v>
                </c:pt>
                <c:pt idx="1074">
                  <c:v>73.62683044949794</c:v>
                </c:pt>
                <c:pt idx="1075">
                  <c:v>73.72683121094768</c:v>
                </c:pt>
                <c:pt idx="1076">
                  <c:v>73.82683197239636</c:v>
                </c:pt>
                <c:pt idx="1077">
                  <c:v>73.92683273384594</c:v>
                </c:pt>
                <c:pt idx="1078">
                  <c:v>74.0268334952957</c:v>
                </c:pt>
                <c:pt idx="1079">
                  <c:v>74.12683425674427</c:v>
                </c:pt>
                <c:pt idx="1080">
                  <c:v>74.22683501819378</c:v>
                </c:pt>
                <c:pt idx="1081">
                  <c:v>74.32683577964352</c:v>
                </c:pt>
                <c:pt idx="1082">
                  <c:v>74.42683654109308</c:v>
                </c:pt>
                <c:pt idx="1083">
                  <c:v>74.52683730254158</c:v>
                </c:pt>
                <c:pt idx="1084">
                  <c:v>74.62683806399087</c:v>
                </c:pt>
                <c:pt idx="1085">
                  <c:v>74.7268388254404</c:v>
                </c:pt>
                <c:pt idx="1086">
                  <c:v>74.82683958689005</c:v>
                </c:pt>
                <c:pt idx="1087">
                  <c:v>74.92684034833981</c:v>
                </c:pt>
                <c:pt idx="1088">
                  <c:v>75.02684110978839</c:v>
                </c:pt>
                <c:pt idx="1089">
                  <c:v>75.12684187123801</c:v>
                </c:pt>
                <c:pt idx="1090">
                  <c:v>75.22684263268708</c:v>
                </c:pt>
                <c:pt idx="1091">
                  <c:v>75.3268433941372</c:v>
                </c:pt>
                <c:pt idx="1092">
                  <c:v>75.42684415558591</c:v>
                </c:pt>
                <c:pt idx="1093">
                  <c:v>75.52684491703582</c:v>
                </c:pt>
                <c:pt idx="1094">
                  <c:v>75.62684567848444</c:v>
                </c:pt>
                <c:pt idx="1095">
                  <c:v>75.72684643993455</c:v>
                </c:pt>
                <c:pt idx="1096">
                  <c:v>75.82684720138344</c:v>
                </c:pt>
                <c:pt idx="1097">
                  <c:v>75.92684796283318</c:v>
                </c:pt>
                <c:pt idx="1098">
                  <c:v>76.02684872428232</c:v>
                </c:pt>
                <c:pt idx="1099">
                  <c:v>76.12684948573191</c:v>
                </c:pt>
                <c:pt idx="1100">
                  <c:v>76.22685024718125</c:v>
                </c:pt>
                <c:pt idx="1101">
                  <c:v>76.32685100863013</c:v>
                </c:pt>
                <c:pt idx="1102">
                  <c:v>76.42685177007988</c:v>
                </c:pt>
                <c:pt idx="1103">
                  <c:v>76.52685253152843</c:v>
                </c:pt>
                <c:pt idx="1104">
                  <c:v>76.62685329297858</c:v>
                </c:pt>
                <c:pt idx="1105">
                  <c:v>76.72685405442792</c:v>
                </c:pt>
                <c:pt idx="1106">
                  <c:v>76.82685481587731</c:v>
                </c:pt>
                <c:pt idx="1107">
                  <c:v>76.92685557732655</c:v>
                </c:pt>
                <c:pt idx="1108">
                  <c:v>77.02685633877554</c:v>
                </c:pt>
                <c:pt idx="1109">
                  <c:v>77.12685710022454</c:v>
                </c:pt>
                <c:pt idx="1110">
                  <c:v>77.22685786167462</c:v>
                </c:pt>
                <c:pt idx="1111">
                  <c:v>77.32685862312351</c:v>
                </c:pt>
                <c:pt idx="1112">
                  <c:v>77.4268593845734</c:v>
                </c:pt>
                <c:pt idx="1113">
                  <c:v>77.52686014602224</c:v>
                </c:pt>
                <c:pt idx="1114">
                  <c:v>77.62686090747135</c:v>
                </c:pt>
                <c:pt idx="1115">
                  <c:v>77.7268616689214</c:v>
                </c:pt>
                <c:pt idx="1116">
                  <c:v>77.82686243037071</c:v>
                </c:pt>
                <c:pt idx="1117">
                  <c:v>77.9268631918201</c:v>
                </c:pt>
                <c:pt idx="1118">
                  <c:v>78.0268639532694</c:v>
                </c:pt>
                <c:pt idx="1119">
                  <c:v>78.12686471471868</c:v>
                </c:pt>
                <c:pt idx="1120">
                  <c:v>78.2268654761681</c:v>
                </c:pt>
                <c:pt idx="1121">
                  <c:v>78.32686623761738</c:v>
                </c:pt>
                <c:pt idx="1122">
                  <c:v>78.4268669990668</c:v>
                </c:pt>
                <c:pt idx="1123">
                  <c:v>78.52686776051608</c:v>
                </c:pt>
                <c:pt idx="1124">
                  <c:v>78.62686852196545</c:v>
                </c:pt>
                <c:pt idx="1125">
                  <c:v>78.7268692834148</c:v>
                </c:pt>
                <c:pt idx="1126">
                  <c:v>78.82687004486355</c:v>
                </c:pt>
                <c:pt idx="1127">
                  <c:v>78.92687080631342</c:v>
                </c:pt>
                <c:pt idx="1128">
                  <c:v>79.02687156776231</c:v>
                </c:pt>
                <c:pt idx="1129">
                  <c:v>79.12687232921215</c:v>
                </c:pt>
                <c:pt idx="1130">
                  <c:v>79.22687309066104</c:v>
                </c:pt>
                <c:pt idx="1131">
                  <c:v>79.32687385211015</c:v>
                </c:pt>
                <c:pt idx="1132">
                  <c:v>79.42687461356002</c:v>
                </c:pt>
                <c:pt idx="1133">
                  <c:v>79.52687537500898</c:v>
                </c:pt>
                <c:pt idx="1134">
                  <c:v>79.62687613645731</c:v>
                </c:pt>
                <c:pt idx="1135">
                  <c:v>79.72687689790774</c:v>
                </c:pt>
                <c:pt idx="1136">
                  <c:v>79.82687765935748</c:v>
                </c:pt>
                <c:pt idx="1137">
                  <c:v>79.92687842080652</c:v>
                </c:pt>
                <c:pt idx="1138">
                  <c:v>80.02687918225568</c:v>
                </c:pt>
                <c:pt idx="1139">
                  <c:v>80.12687994370552</c:v>
                </c:pt>
                <c:pt idx="1140">
                  <c:v>80.22688070515443</c:v>
                </c:pt>
                <c:pt idx="1141">
                  <c:v>80.32688146660358</c:v>
                </c:pt>
                <c:pt idx="1142">
                  <c:v>80.42688222805315</c:v>
                </c:pt>
                <c:pt idx="1143">
                  <c:v>80.52688298950288</c:v>
                </c:pt>
                <c:pt idx="1144">
                  <c:v>80.62688375095222</c:v>
                </c:pt>
                <c:pt idx="1145">
                  <c:v>80.72688451240067</c:v>
                </c:pt>
                <c:pt idx="1146">
                  <c:v>80.82688527385022</c:v>
                </c:pt>
                <c:pt idx="1147">
                  <c:v>80.9268860353003</c:v>
                </c:pt>
                <c:pt idx="1148">
                  <c:v>81.02688679674903</c:v>
                </c:pt>
                <c:pt idx="1149">
                  <c:v>81.12688755819816</c:v>
                </c:pt>
                <c:pt idx="1150">
                  <c:v>81.22688831964778</c:v>
                </c:pt>
                <c:pt idx="1151">
                  <c:v>81.3268890810977</c:v>
                </c:pt>
                <c:pt idx="1152">
                  <c:v>81.42688984254654</c:v>
                </c:pt>
                <c:pt idx="1153">
                  <c:v>81.52689060399628</c:v>
                </c:pt>
                <c:pt idx="1154">
                  <c:v>81.62689136544542</c:v>
                </c:pt>
                <c:pt idx="1155">
                  <c:v>81.72689212689407</c:v>
                </c:pt>
                <c:pt idx="1156">
                  <c:v>81.82689288834432</c:v>
                </c:pt>
                <c:pt idx="1157">
                  <c:v>81.9268936497937</c:v>
                </c:pt>
                <c:pt idx="1158">
                  <c:v>82.0268944112431</c:v>
                </c:pt>
                <c:pt idx="1159">
                  <c:v>82.12689517269129</c:v>
                </c:pt>
                <c:pt idx="1160">
                  <c:v>82.22689593414168</c:v>
                </c:pt>
                <c:pt idx="1161">
                  <c:v>82.32689669559102</c:v>
                </c:pt>
                <c:pt idx="1162">
                  <c:v>82.42689745704038</c:v>
                </c:pt>
                <c:pt idx="1163">
                  <c:v>82.52689821848868</c:v>
                </c:pt>
                <c:pt idx="1164">
                  <c:v>82.62689897993864</c:v>
                </c:pt>
                <c:pt idx="1165">
                  <c:v>82.72689974138842</c:v>
                </c:pt>
                <c:pt idx="1166">
                  <c:v>82.82690050283762</c:v>
                </c:pt>
                <c:pt idx="1167">
                  <c:v>82.9269012642871</c:v>
                </c:pt>
                <c:pt idx="1168">
                  <c:v>83.02690202573645</c:v>
                </c:pt>
                <c:pt idx="1169">
                  <c:v>83.12690278718534</c:v>
                </c:pt>
                <c:pt idx="1170">
                  <c:v>83.2269035486352</c:v>
                </c:pt>
                <c:pt idx="1171">
                  <c:v>83.32690431008366</c:v>
                </c:pt>
                <c:pt idx="1172">
                  <c:v>83.42690507153378</c:v>
                </c:pt>
                <c:pt idx="1173">
                  <c:v>83.52690583298239</c:v>
                </c:pt>
                <c:pt idx="1174">
                  <c:v>83.62690659443203</c:v>
                </c:pt>
                <c:pt idx="1175">
                  <c:v>83.72690735588115</c:v>
                </c:pt>
                <c:pt idx="1176">
                  <c:v>83.82690811733033</c:v>
                </c:pt>
                <c:pt idx="1177">
                  <c:v>83.92690887877995</c:v>
                </c:pt>
                <c:pt idx="1178">
                  <c:v>84.0269096402299</c:v>
                </c:pt>
                <c:pt idx="1179">
                  <c:v>84.12691040167918</c:v>
                </c:pt>
                <c:pt idx="1180">
                  <c:v>84.22691116312855</c:v>
                </c:pt>
                <c:pt idx="1181">
                  <c:v>84.3269119245779</c:v>
                </c:pt>
                <c:pt idx="1182">
                  <c:v>84.4269126860272</c:v>
                </c:pt>
                <c:pt idx="1183">
                  <c:v>84.5269134474766</c:v>
                </c:pt>
                <c:pt idx="1184">
                  <c:v>84.62691420892591</c:v>
                </c:pt>
                <c:pt idx="1185">
                  <c:v>84.7269149703753</c:v>
                </c:pt>
                <c:pt idx="1186">
                  <c:v>84.82691573182414</c:v>
                </c:pt>
                <c:pt idx="1187">
                  <c:v>84.926916493274</c:v>
                </c:pt>
                <c:pt idx="1188">
                  <c:v>85.02691725472302</c:v>
                </c:pt>
                <c:pt idx="1189">
                  <c:v>85.12691801617208</c:v>
                </c:pt>
                <c:pt idx="1190">
                  <c:v>85.22691877762119</c:v>
                </c:pt>
                <c:pt idx="1191">
                  <c:v>85.3269195390713</c:v>
                </c:pt>
                <c:pt idx="1192">
                  <c:v>85.42692030052068</c:v>
                </c:pt>
                <c:pt idx="1193">
                  <c:v>85.52692106197</c:v>
                </c:pt>
                <c:pt idx="1194">
                  <c:v>85.62692182341878</c:v>
                </c:pt>
                <c:pt idx="1195">
                  <c:v>85.7269225848687</c:v>
                </c:pt>
                <c:pt idx="1196">
                  <c:v>85.826923346318</c:v>
                </c:pt>
                <c:pt idx="1197">
                  <c:v>85.9269241077674</c:v>
                </c:pt>
                <c:pt idx="1198">
                  <c:v>86.0269248692167</c:v>
                </c:pt>
                <c:pt idx="1199">
                  <c:v>86.12692563066611</c:v>
                </c:pt>
                <c:pt idx="1200">
                  <c:v>86.2269263921154</c:v>
                </c:pt>
                <c:pt idx="1201">
                  <c:v>86.32692715356374</c:v>
                </c:pt>
                <c:pt idx="1202">
                  <c:v>86.4269279150141</c:v>
                </c:pt>
                <c:pt idx="1203">
                  <c:v>86.52692867646294</c:v>
                </c:pt>
                <c:pt idx="1204">
                  <c:v>86.6269294379128</c:v>
                </c:pt>
                <c:pt idx="1205">
                  <c:v>86.7269301993621</c:v>
                </c:pt>
                <c:pt idx="1206">
                  <c:v>86.82693096081138</c:v>
                </c:pt>
                <c:pt idx="1207">
                  <c:v>86.92693172226075</c:v>
                </c:pt>
                <c:pt idx="1208">
                  <c:v>87.0269324837101</c:v>
                </c:pt>
                <c:pt idx="1209">
                  <c:v>87.12693324515948</c:v>
                </c:pt>
                <c:pt idx="1210">
                  <c:v>87.22693400660842</c:v>
                </c:pt>
                <c:pt idx="1211">
                  <c:v>87.32693476805808</c:v>
                </c:pt>
                <c:pt idx="1212">
                  <c:v>87.4269355295075</c:v>
                </c:pt>
                <c:pt idx="1213">
                  <c:v>87.52693629095631</c:v>
                </c:pt>
                <c:pt idx="1214">
                  <c:v>87.6269370524051</c:v>
                </c:pt>
                <c:pt idx="1215">
                  <c:v>87.72693781385445</c:v>
                </c:pt>
                <c:pt idx="1216">
                  <c:v>87.82693857530433</c:v>
                </c:pt>
                <c:pt idx="1217">
                  <c:v>87.92693933675339</c:v>
                </c:pt>
                <c:pt idx="1218">
                  <c:v>88.02694009820348</c:v>
                </c:pt>
                <c:pt idx="1219">
                  <c:v>88.12694085965212</c:v>
                </c:pt>
                <c:pt idx="1220">
                  <c:v>88.2269416211022</c:v>
                </c:pt>
                <c:pt idx="1221">
                  <c:v>88.32694238255054</c:v>
                </c:pt>
                <c:pt idx="1222">
                  <c:v>88.4269431440009</c:v>
                </c:pt>
                <c:pt idx="1223">
                  <c:v>88.52694390545021</c:v>
                </c:pt>
                <c:pt idx="1224">
                  <c:v>88.62694466689955</c:v>
                </c:pt>
                <c:pt idx="1225">
                  <c:v>88.7269454283489</c:v>
                </c:pt>
                <c:pt idx="1226">
                  <c:v>88.82694618979828</c:v>
                </c:pt>
                <c:pt idx="1227">
                  <c:v>88.9269469512476</c:v>
                </c:pt>
                <c:pt idx="1228">
                  <c:v>89.02694771269603</c:v>
                </c:pt>
                <c:pt idx="1229">
                  <c:v>89.12694847414622</c:v>
                </c:pt>
                <c:pt idx="1230">
                  <c:v>89.22694923559561</c:v>
                </c:pt>
                <c:pt idx="1231">
                  <c:v>89.326949997045</c:v>
                </c:pt>
                <c:pt idx="1232">
                  <c:v>89.42695075849385</c:v>
                </c:pt>
                <c:pt idx="1233">
                  <c:v>89.52695151994368</c:v>
                </c:pt>
                <c:pt idx="1234">
                  <c:v>89.626952281393</c:v>
                </c:pt>
                <c:pt idx="1235">
                  <c:v>89.7269530428423</c:v>
                </c:pt>
                <c:pt idx="1236">
                  <c:v>89.82695380429165</c:v>
                </c:pt>
                <c:pt idx="1237">
                  <c:v>89.926954565741</c:v>
                </c:pt>
                <c:pt idx="1238">
                  <c:v>90.02695532719038</c:v>
                </c:pt>
                <c:pt idx="1239">
                  <c:v>90.12695608863952</c:v>
                </c:pt>
                <c:pt idx="1240">
                  <c:v>90.22695685008853</c:v>
                </c:pt>
                <c:pt idx="1241">
                  <c:v>90.32695761153835</c:v>
                </c:pt>
                <c:pt idx="1242">
                  <c:v>90.42695837298724</c:v>
                </c:pt>
                <c:pt idx="1243">
                  <c:v>90.52695913443708</c:v>
                </c:pt>
                <c:pt idx="1244">
                  <c:v>90.62695989588602</c:v>
                </c:pt>
                <c:pt idx="1245">
                  <c:v>90.72696065733582</c:v>
                </c:pt>
                <c:pt idx="1246">
                  <c:v>90.82696141878502</c:v>
                </c:pt>
                <c:pt idx="1247">
                  <c:v>90.9269621802344</c:v>
                </c:pt>
                <c:pt idx="1248">
                  <c:v>91.02696294168375</c:v>
                </c:pt>
                <c:pt idx="1249">
                  <c:v>91.1269637031331</c:v>
                </c:pt>
                <c:pt idx="1250">
                  <c:v>91.2269644645825</c:v>
                </c:pt>
                <c:pt idx="1251">
                  <c:v>91.32696522603172</c:v>
                </c:pt>
                <c:pt idx="1252">
                  <c:v>91.42696598748108</c:v>
                </c:pt>
                <c:pt idx="1253">
                  <c:v>91.5269667489305</c:v>
                </c:pt>
                <c:pt idx="1254">
                  <c:v>91.62696751037934</c:v>
                </c:pt>
                <c:pt idx="1255">
                  <c:v>91.72696827182918</c:v>
                </c:pt>
                <c:pt idx="1256">
                  <c:v>91.8269690332785</c:v>
                </c:pt>
                <c:pt idx="1257">
                  <c:v>91.9269697947278</c:v>
                </c:pt>
                <c:pt idx="1258">
                  <c:v>92.02697055617715</c:v>
                </c:pt>
                <c:pt idx="1259">
                  <c:v>92.12697131762518</c:v>
                </c:pt>
                <c:pt idx="1260">
                  <c:v>92.22697207907588</c:v>
                </c:pt>
                <c:pt idx="1261">
                  <c:v>92.32697284052408</c:v>
                </c:pt>
                <c:pt idx="1262">
                  <c:v>92.4269736019746</c:v>
                </c:pt>
                <c:pt idx="1263">
                  <c:v>92.52697436342309</c:v>
                </c:pt>
                <c:pt idx="1264">
                  <c:v>92.62697512487273</c:v>
                </c:pt>
                <c:pt idx="1265">
                  <c:v>92.72697588632255</c:v>
                </c:pt>
                <c:pt idx="1266">
                  <c:v>92.82697664777145</c:v>
                </c:pt>
                <c:pt idx="1267">
                  <c:v>92.92697740922131</c:v>
                </c:pt>
                <c:pt idx="1268">
                  <c:v>93.02697817066972</c:v>
                </c:pt>
                <c:pt idx="1269">
                  <c:v>93.12697893211897</c:v>
                </c:pt>
                <c:pt idx="1270">
                  <c:v>93.22697969356925</c:v>
                </c:pt>
                <c:pt idx="1271">
                  <c:v>93.3269804550186</c:v>
                </c:pt>
                <c:pt idx="1272">
                  <c:v>93.42698121646735</c:v>
                </c:pt>
                <c:pt idx="1273">
                  <c:v>93.5269819779173</c:v>
                </c:pt>
                <c:pt idx="1274">
                  <c:v>93.62698273936623</c:v>
                </c:pt>
                <c:pt idx="1275">
                  <c:v>93.726983500816</c:v>
                </c:pt>
                <c:pt idx="1276">
                  <c:v>93.8269842622653</c:v>
                </c:pt>
                <c:pt idx="1277">
                  <c:v>93.92698502371468</c:v>
                </c:pt>
                <c:pt idx="1278">
                  <c:v>94.026985785164</c:v>
                </c:pt>
                <c:pt idx="1279">
                  <c:v>94.12698654661288</c:v>
                </c:pt>
                <c:pt idx="1280">
                  <c:v>94.22698730806265</c:v>
                </c:pt>
                <c:pt idx="1281">
                  <c:v>94.32698806951153</c:v>
                </c:pt>
                <c:pt idx="1282">
                  <c:v>94.42698883096065</c:v>
                </c:pt>
                <c:pt idx="1283">
                  <c:v>94.52698959241032</c:v>
                </c:pt>
                <c:pt idx="1284">
                  <c:v>94.62699035385916</c:v>
                </c:pt>
                <c:pt idx="1285">
                  <c:v>94.72699111530932</c:v>
                </c:pt>
                <c:pt idx="1286">
                  <c:v>94.82699187675775</c:v>
                </c:pt>
                <c:pt idx="1287">
                  <c:v>94.9269926382081</c:v>
                </c:pt>
                <c:pt idx="1288">
                  <c:v>95.0269933996574</c:v>
                </c:pt>
                <c:pt idx="1289">
                  <c:v>95.12699416110678</c:v>
                </c:pt>
                <c:pt idx="1290">
                  <c:v>95.22699492255602</c:v>
                </c:pt>
                <c:pt idx="1291">
                  <c:v>95.3269956840055</c:v>
                </c:pt>
                <c:pt idx="1292">
                  <c:v>95.42699644545475</c:v>
                </c:pt>
                <c:pt idx="1293">
                  <c:v>95.52699720690364</c:v>
                </c:pt>
                <c:pt idx="1294">
                  <c:v>95.62699796835348</c:v>
                </c:pt>
                <c:pt idx="1295">
                  <c:v>95.72699872980277</c:v>
                </c:pt>
                <c:pt idx="1296">
                  <c:v>95.8269994912522</c:v>
                </c:pt>
                <c:pt idx="1297">
                  <c:v>95.92700025270145</c:v>
                </c:pt>
                <c:pt idx="1298">
                  <c:v>96.02700101415034</c:v>
                </c:pt>
                <c:pt idx="1299">
                  <c:v>96.12700177560018</c:v>
                </c:pt>
                <c:pt idx="1300">
                  <c:v>96.22700253704912</c:v>
                </c:pt>
                <c:pt idx="1301">
                  <c:v>96.32700329849888</c:v>
                </c:pt>
                <c:pt idx="1302">
                  <c:v>96.4270040599482</c:v>
                </c:pt>
                <c:pt idx="1303">
                  <c:v>96.5270048213976</c:v>
                </c:pt>
                <c:pt idx="1304">
                  <c:v>96.62700558284685</c:v>
                </c:pt>
                <c:pt idx="1305">
                  <c:v>96.7270063442962</c:v>
                </c:pt>
                <c:pt idx="1306">
                  <c:v>96.82700710574561</c:v>
                </c:pt>
                <c:pt idx="1307">
                  <c:v>96.92700786719482</c:v>
                </c:pt>
                <c:pt idx="1308">
                  <c:v>97.02700862864428</c:v>
                </c:pt>
                <c:pt idx="1309">
                  <c:v>97.12700939009355</c:v>
                </c:pt>
                <c:pt idx="1310">
                  <c:v>97.2270101515429</c:v>
                </c:pt>
                <c:pt idx="1311">
                  <c:v>97.32701091299228</c:v>
                </c:pt>
                <c:pt idx="1312">
                  <c:v>97.4270116744416</c:v>
                </c:pt>
                <c:pt idx="1313">
                  <c:v>97.52701243589101</c:v>
                </c:pt>
                <c:pt idx="1314">
                  <c:v>97.6270131973403</c:v>
                </c:pt>
                <c:pt idx="1315">
                  <c:v>97.7270139587896</c:v>
                </c:pt>
                <c:pt idx="1316">
                  <c:v>97.827014720239</c:v>
                </c:pt>
                <c:pt idx="1317">
                  <c:v>97.9270154816883</c:v>
                </c:pt>
                <c:pt idx="1318">
                  <c:v>98.0270162431377</c:v>
                </c:pt>
                <c:pt idx="1319">
                  <c:v>98.12701700458619</c:v>
                </c:pt>
                <c:pt idx="1320">
                  <c:v>98.22701776603641</c:v>
                </c:pt>
                <c:pt idx="1321">
                  <c:v>98.32701852748492</c:v>
                </c:pt>
                <c:pt idx="1322">
                  <c:v>98.427019288935</c:v>
                </c:pt>
                <c:pt idx="1323">
                  <c:v>98.52702005038441</c:v>
                </c:pt>
                <c:pt idx="1324">
                  <c:v>98.62702081183362</c:v>
                </c:pt>
                <c:pt idx="1325">
                  <c:v>98.72702157328308</c:v>
                </c:pt>
                <c:pt idx="1326">
                  <c:v>98.82702233473235</c:v>
                </c:pt>
                <c:pt idx="1327">
                  <c:v>98.9270230961817</c:v>
                </c:pt>
                <c:pt idx="1328">
                  <c:v>99.02702385763108</c:v>
                </c:pt>
                <c:pt idx="1329">
                  <c:v>99.1270246190804</c:v>
                </c:pt>
                <c:pt idx="1330">
                  <c:v>99.22702538052978</c:v>
                </c:pt>
                <c:pt idx="1331">
                  <c:v>99.32702614197907</c:v>
                </c:pt>
                <c:pt idx="1332">
                  <c:v>99.4270269034285</c:v>
                </c:pt>
                <c:pt idx="1333">
                  <c:v>99.5270276648778</c:v>
                </c:pt>
                <c:pt idx="1334">
                  <c:v>99.6270284263271</c:v>
                </c:pt>
                <c:pt idx="1335">
                  <c:v>99.7270291877765</c:v>
                </c:pt>
                <c:pt idx="1336">
                  <c:v>99.8270299492258</c:v>
                </c:pt>
                <c:pt idx="1337">
                  <c:v>99.92703071067518</c:v>
                </c:pt>
                <c:pt idx="1338">
                  <c:v>100.0000000002</c:v>
                </c:pt>
              </c:numCache>
            </c:numRef>
          </c:xVal>
          <c:yVal>
            <c:numRef>
              <c:f>'Simulation Data for dif.BSpacin'!$D$7:$D$1345</c:f>
              <c:numCache>
                <c:formatCode>General</c:formatCode>
                <c:ptCount val="133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2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  <c:pt idx="76">
                  <c:v>0.0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  <c:pt idx="100">
                  <c:v>0.0</c:v>
                </c:pt>
                <c:pt idx="101">
                  <c:v>0.0</c:v>
                </c:pt>
                <c:pt idx="102">
                  <c:v>0.0</c:v>
                </c:pt>
                <c:pt idx="103">
                  <c:v>0.0</c:v>
                </c:pt>
                <c:pt idx="104">
                  <c:v>0.0</c:v>
                </c:pt>
                <c:pt idx="105">
                  <c:v>0.0</c:v>
                </c:pt>
                <c:pt idx="106">
                  <c:v>0.0</c:v>
                </c:pt>
                <c:pt idx="107">
                  <c:v>0.0</c:v>
                </c:pt>
                <c:pt idx="108">
                  <c:v>0.0</c:v>
                </c:pt>
                <c:pt idx="109">
                  <c:v>0.0</c:v>
                </c:pt>
                <c:pt idx="110">
                  <c:v>0.0</c:v>
                </c:pt>
                <c:pt idx="111">
                  <c:v>0.0</c:v>
                </c:pt>
                <c:pt idx="112">
                  <c:v>0.0</c:v>
                </c:pt>
                <c:pt idx="113">
                  <c:v>0.0</c:v>
                </c:pt>
                <c:pt idx="114">
                  <c:v>0.0</c:v>
                </c:pt>
                <c:pt idx="115">
                  <c:v>0.0</c:v>
                </c:pt>
                <c:pt idx="116">
                  <c:v>0.0</c:v>
                </c:pt>
                <c:pt idx="117">
                  <c:v>0.0</c:v>
                </c:pt>
                <c:pt idx="118" formatCode="0.00E+00">
                  <c:v>1.52435897238234E-10</c:v>
                </c:pt>
                <c:pt idx="119" formatCode="0.00E+00">
                  <c:v>0.0108985807746649</c:v>
                </c:pt>
                <c:pt idx="120" formatCode="0.00E+00">
                  <c:v>0.021163709461689</c:v>
                </c:pt>
                <c:pt idx="121" formatCode="0.00E+00">
                  <c:v>0.0252373963594437</c:v>
                </c:pt>
                <c:pt idx="122" formatCode="0.00E+00">
                  <c:v>0.026983093470335</c:v>
                </c:pt>
                <c:pt idx="123" formatCode="0.00E+00">
                  <c:v>0.0304644238203764</c:v>
                </c:pt>
                <c:pt idx="124" formatCode="0.00E+00">
                  <c:v>0.0373670496046543</c:v>
                </c:pt>
                <c:pt idx="125" formatCode="0.00E+00">
                  <c:v>0.0509356111288071</c:v>
                </c:pt>
                <c:pt idx="126" formatCode="0.00E+00">
                  <c:v>0.0713136792182922</c:v>
                </c:pt>
                <c:pt idx="127" formatCode="0.00E+00">
                  <c:v>0.0781926363706589</c:v>
                </c:pt>
                <c:pt idx="128" formatCode="0.00E+00">
                  <c:v>0.0799509808421135</c:v>
                </c:pt>
                <c:pt idx="129" formatCode="0.00E+00">
                  <c:v>0.0834107398986816</c:v>
                </c:pt>
                <c:pt idx="130" formatCode="0.00E+00">
                  <c:v>0.0902179554104805</c:v>
                </c:pt>
                <c:pt idx="131" formatCode="0.00E+00">
                  <c:v>0.101095274090767</c:v>
                </c:pt>
                <c:pt idx="132" formatCode="0.00E+00">
                  <c:v>0.107096642255783</c:v>
                </c:pt>
                <c:pt idx="133" formatCode="0.00E+00">
                  <c:v>0.109635040163994</c:v>
                </c:pt>
                <c:pt idx="134" formatCode="0.00E+00">
                  <c:v>0.114671483635902</c:v>
                </c:pt>
                <c:pt idx="135" formatCode="0.00E+00">
                  <c:v>0.12450747936964</c:v>
                </c:pt>
                <c:pt idx="136" formatCode="0.00E+00">
                  <c:v>0.145681977272034</c:v>
                </c:pt>
                <c:pt idx="137" formatCode="0.00E+00">
                  <c:v>0.149459555745125</c:v>
                </c:pt>
                <c:pt idx="138" formatCode="0.00E+00">
                  <c:v>0.154200240969658</c:v>
                </c:pt>
                <c:pt idx="139" formatCode="0.00E+00">
                  <c:v>0.163583725690842</c:v>
                </c:pt>
                <c:pt idx="140" formatCode="0.00E+00">
                  <c:v>0.181775450706482</c:v>
                </c:pt>
                <c:pt idx="141" formatCode="0.00E+00">
                  <c:v>0.197147473692894</c:v>
                </c:pt>
                <c:pt idx="142" formatCode="0.00E+00">
                  <c:v>0.208786740899086</c:v>
                </c:pt>
                <c:pt idx="143" formatCode="0.00E+00">
                  <c:v>0.211853623390198</c:v>
                </c:pt>
                <c:pt idx="144" formatCode="0.00E+00">
                  <c:v>0.217957302927971</c:v>
                </c:pt>
                <c:pt idx="145" formatCode="0.00E+00">
                  <c:v>0.229985922574997</c:v>
                </c:pt>
                <c:pt idx="146" formatCode="0.00E+00">
                  <c:v>0.253345519304276</c:v>
                </c:pt>
                <c:pt idx="147" formatCode="0.00E+00">
                  <c:v>0.275833278894424</c:v>
                </c:pt>
                <c:pt idx="148" formatCode="0.00E+00">
                  <c:v>0.288142889738083</c:v>
                </c:pt>
                <c:pt idx="149" formatCode="0.00E+00">
                  <c:v>0.292562365531921</c:v>
                </c:pt>
                <c:pt idx="150" formatCode="0.00E+00">
                  <c:v>0.301306426525116</c:v>
                </c:pt>
                <c:pt idx="151" formatCode="0.00E+00">
                  <c:v>0.318606227636337</c:v>
                </c:pt>
                <c:pt idx="152" formatCode="0.00E+00">
                  <c:v>0.354592382907867</c:v>
                </c:pt>
                <c:pt idx="153" formatCode="0.00E+00">
                  <c:v>0.371069490909576</c:v>
                </c:pt>
                <c:pt idx="154" formatCode="0.00E+00">
                  <c:v>0.393778264522552</c:v>
                </c:pt>
                <c:pt idx="155" formatCode="0.00E+00">
                  <c:v>0.39697128534317</c:v>
                </c:pt>
                <c:pt idx="156" formatCode="0.00E+00">
                  <c:v>0.403338819742203</c:v>
                </c:pt>
                <c:pt idx="157" formatCode="0.00E+00">
                  <c:v>0.415964961051941</c:v>
                </c:pt>
                <c:pt idx="158" formatCode="0.00E+00">
                  <c:v>0.440787702798843</c:v>
                </c:pt>
                <c:pt idx="159" formatCode="0.00E+00">
                  <c:v>0.491244077682495</c:v>
                </c:pt>
                <c:pt idx="160" formatCode="0.00E+00">
                  <c:v>0.535038709640503</c:v>
                </c:pt>
                <c:pt idx="161" formatCode="0.00E+00">
                  <c:v>0.547482550144196</c:v>
                </c:pt>
                <c:pt idx="162" formatCode="0.00E+00">
                  <c:v>0.572156488895416</c:v>
                </c:pt>
                <c:pt idx="163" formatCode="0.00E+00">
                  <c:v>0.620243608951569</c:v>
                </c:pt>
                <c:pt idx="164" formatCode="0.00E+00">
                  <c:v>0.656998157501221</c:v>
                </c:pt>
                <c:pt idx="165" formatCode="0.00E+00">
                  <c:v>0.717216670513153</c:v>
                </c:pt>
                <c:pt idx="166" formatCode="0.00E+00">
                  <c:v>0.72587662935257</c:v>
                </c:pt>
                <c:pt idx="167" formatCode="0.00E+00">
                  <c:v>0.743036091327667</c:v>
                </c:pt>
                <c:pt idx="168" formatCode="0.00E+00">
                  <c:v>0.777035653591156</c:v>
                </c:pt>
                <c:pt idx="169" formatCode="0.00E+00">
                  <c:v>0.843154072761536</c:v>
                </c:pt>
                <c:pt idx="170" formatCode="0.00E+00">
                  <c:v>0.90259450674057</c:v>
                </c:pt>
                <c:pt idx="171" formatCode="0.00E+00">
                  <c:v>0.949043869972229</c:v>
                </c:pt>
                <c:pt idx="172" formatCode="0.00E+00">
                  <c:v>0.961174309253693</c:v>
                </c:pt>
                <c:pt idx="173" formatCode="0.00E+00">
                  <c:v>0.98518693447113</c:v>
                </c:pt>
                <c:pt idx="174" formatCode="0.00E+00">
                  <c:v>1.03271734714508</c:v>
                </c:pt>
                <c:pt idx="175" formatCode="0.00E+00">
                  <c:v>1.12621188163757</c:v>
                </c:pt>
                <c:pt idx="176" formatCode="0.00E+00">
                  <c:v>1.15229904651642</c:v>
                </c:pt>
                <c:pt idx="177" formatCode="0.00E+00">
                  <c:v>1.20204257965088</c:v>
                </c:pt>
                <c:pt idx="178" formatCode="0.00E+00">
                  <c:v>1.23811209201813</c:v>
                </c:pt>
                <c:pt idx="179" formatCode="0.00E+00">
                  <c:v>1.247820496559139</c:v>
                </c:pt>
                <c:pt idx="180" formatCode="0.00E+00">
                  <c:v>1.26710689067841</c:v>
                </c:pt>
                <c:pt idx="181" formatCode="0.00E+00">
                  <c:v>1.30541884899139</c:v>
                </c:pt>
                <c:pt idx="182" formatCode="0.00E+00">
                  <c:v>1.38050067424774</c:v>
                </c:pt>
                <c:pt idx="183" formatCode="0.00E+00">
                  <c:v>1.54250955581665</c:v>
                </c:pt>
                <c:pt idx="184" formatCode="0.00E+00">
                  <c:v>1.59057199954987</c:v>
                </c:pt>
                <c:pt idx="185" formatCode="0.00E+00">
                  <c:v>1.6259948015213</c:v>
                </c:pt>
                <c:pt idx="186" formatCode="0.00E+00">
                  <c:v>1.69611978530884</c:v>
                </c:pt>
                <c:pt idx="187" formatCode="0.00E+00">
                  <c:v>1.83213233947754</c:v>
                </c:pt>
                <c:pt idx="188" formatCode="0.00E+00">
                  <c:v>1.93539702892303</c:v>
                </c:pt>
                <c:pt idx="189" formatCode="0.00E+00">
                  <c:v>2.01533460617065</c:v>
                </c:pt>
                <c:pt idx="190" formatCode="0.00E+00">
                  <c:v>2.03595185279846</c:v>
                </c:pt>
                <c:pt idx="191" formatCode="0.00E+00">
                  <c:v>2.076779365539549</c:v>
                </c:pt>
                <c:pt idx="192" formatCode="0.00E+00">
                  <c:v>2.15762495994568</c:v>
                </c:pt>
                <c:pt idx="193" formatCode="0.00E+00">
                  <c:v>2.314554929733247</c:v>
                </c:pt>
                <c:pt idx="194">
                  <c:v>2.37322187423706</c:v>
                </c:pt>
                <c:pt idx="195">
                  <c:v>2.489003896713259</c:v>
                </c:pt>
                <c:pt idx="196">
                  <c:v>2.51663374900818</c:v>
                </c:pt>
                <c:pt idx="197">
                  <c:v>2.53928089141846</c:v>
                </c:pt>
                <c:pt idx="198">
                  <c:v>2.58436179161072</c:v>
                </c:pt>
                <c:pt idx="199">
                  <c:v>2.67326235771179</c:v>
                </c:pt>
                <c:pt idx="200">
                  <c:v>2.84613394737244</c:v>
                </c:pt>
                <c:pt idx="201">
                  <c:v>2.974664211273188</c:v>
                </c:pt>
                <c:pt idx="202">
                  <c:v>3.096798181533797</c:v>
                </c:pt>
                <c:pt idx="203">
                  <c:v>3.12268471717834</c:v>
                </c:pt>
                <c:pt idx="204">
                  <c:v>3.17421364784241</c:v>
                </c:pt>
                <c:pt idx="205">
                  <c:v>3.27582716941834</c:v>
                </c:pt>
                <c:pt idx="206">
                  <c:v>3.47341108322144</c:v>
                </c:pt>
                <c:pt idx="207">
                  <c:v>3.68805575370789</c:v>
                </c:pt>
                <c:pt idx="208">
                  <c:v>3.75353717803955</c:v>
                </c:pt>
                <c:pt idx="209">
                  <c:v>3.79615902900696</c:v>
                </c:pt>
                <c:pt idx="210">
                  <c:v>3.88081359863281</c:v>
                </c:pt>
                <c:pt idx="211">
                  <c:v>4.0466365814209</c:v>
                </c:pt>
                <c:pt idx="212">
                  <c:v>4.40119504928589</c:v>
                </c:pt>
                <c:pt idx="213">
                  <c:v>4.48030805587769</c:v>
                </c:pt>
                <c:pt idx="214">
                  <c:v>4.554370880126932</c:v>
                </c:pt>
                <c:pt idx="215">
                  <c:v>4.699274539947469</c:v>
                </c:pt>
                <c:pt idx="216">
                  <c:v>4.98575067520142</c:v>
                </c:pt>
                <c:pt idx="217">
                  <c:v>5.264276504516592</c:v>
                </c:pt>
                <c:pt idx="218">
                  <c:v>5.2945671081543</c:v>
                </c:pt>
                <c:pt idx="219">
                  <c:v>5.354638576507515</c:v>
                </c:pt>
                <c:pt idx="220">
                  <c:v>5.47377014160156</c:v>
                </c:pt>
                <c:pt idx="221">
                  <c:v>5.70605897903442</c:v>
                </c:pt>
                <c:pt idx="222">
                  <c:v>6.090848922729489</c:v>
                </c:pt>
                <c:pt idx="223">
                  <c:v>6.140766620635985</c:v>
                </c:pt>
                <c:pt idx="224">
                  <c:v>6.23992776870728</c:v>
                </c:pt>
                <c:pt idx="225">
                  <c:v>6.43425893783569</c:v>
                </c:pt>
                <c:pt idx="226">
                  <c:v>6.83033514022827</c:v>
                </c:pt>
                <c:pt idx="227">
                  <c:v>6.9358286857605</c:v>
                </c:pt>
                <c:pt idx="228">
                  <c:v>7.015744686126705</c:v>
                </c:pt>
                <c:pt idx="229">
                  <c:v>7.1738452911377</c:v>
                </c:pt>
                <c:pt idx="230">
                  <c:v>7.48035860061646</c:v>
                </c:pt>
                <c:pt idx="231">
                  <c:v>7.77110624313354</c:v>
                </c:pt>
                <c:pt idx="232">
                  <c:v>7.83263492584229</c:v>
                </c:pt>
                <c:pt idx="233">
                  <c:v>7.9535927772522</c:v>
                </c:pt>
                <c:pt idx="234">
                  <c:v>8.191370010375964</c:v>
                </c:pt>
                <c:pt idx="235">
                  <c:v>8.55980014801025</c:v>
                </c:pt>
                <c:pt idx="236">
                  <c:v>8.60506153106689</c:v>
                </c:pt>
                <c:pt idx="237">
                  <c:v>8.6949520111084</c:v>
                </c:pt>
                <c:pt idx="238">
                  <c:v>8.8710298538208</c:v>
                </c:pt>
                <c:pt idx="239">
                  <c:v>9.203125953674318</c:v>
                </c:pt>
                <c:pt idx="240">
                  <c:v>9.26923751831055</c:v>
                </c:pt>
                <c:pt idx="241">
                  <c:v>9.33130168914795</c:v>
                </c:pt>
                <c:pt idx="242">
                  <c:v>9.4540548324585</c:v>
                </c:pt>
                <c:pt idx="243">
                  <c:v>9.68980884552002</c:v>
                </c:pt>
                <c:pt idx="244">
                  <c:v>9.85951137542725</c:v>
                </c:pt>
                <c:pt idx="245">
                  <c:v>9.89808177947998</c:v>
                </c:pt>
                <c:pt idx="246">
                  <c:v>9.97454166412354</c:v>
                </c:pt>
                <c:pt idx="247">
                  <c:v>10.1234455108643</c:v>
                </c:pt>
                <c:pt idx="248">
                  <c:v>10.2924356460571</c:v>
                </c:pt>
                <c:pt idx="249">
                  <c:v>10.31214427948</c:v>
                </c:pt>
                <c:pt idx="250">
                  <c:v>10.3512830734253</c:v>
                </c:pt>
                <c:pt idx="251">
                  <c:v>10.4279088973999</c:v>
                </c:pt>
                <c:pt idx="252">
                  <c:v>10.5255632400513</c:v>
                </c:pt>
                <c:pt idx="253">
                  <c:v>10.5342416763306</c:v>
                </c:pt>
                <c:pt idx="254">
                  <c:v>10.5448637008667</c:v>
                </c:pt>
                <c:pt idx="255">
                  <c:v>10.5656356811523</c:v>
                </c:pt>
                <c:pt idx="256">
                  <c:v>10.6000175476074</c:v>
                </c:pt>
                <c:pt idx="257">
                  <c:v>10.5552644729614</c:v>
                </c:pt>
                <c:pt idx="258">
                  <c:v>10.5450391769409</c:v>
                </c:pt>
                <c:pt idx="259">
                  <c:v>10.5247745513916</c:v>
                </c:pt>
                <c:pt idx="260">
                  <c:v>10.4853324890137</c:v>
                </c:pt>
                <c:pt idx="261">
                  <c:v>10.3354187011719</c:v>
                </c:pt>
                <c:pt idx="262">
                  <c:v>10.311333656311</c:v>
                </c:pt>
                <c:pt idx="263">
                  <c:v>10.2635135650635</c:v>
                </c:pt>
                <c:pt idx="264">
                  <c:v>10.1699371337891</c:v>
                </c:pt>
                <c:pt idx="265">
                  <c:v>9.90159606933594</c:v>
                </c:pt>
                <c:pt idx="266">
                  <c:v>9.864927291870117</c:v>
                </c:pt>
                <c:pt idx="267">
                  <c:v>9.801391601562498</c:v>
                </c:pt>
                <c:pt idx="268">
                  <c:v>9.67578411102295</c:v>
                </c:pt>
                <c:pt idx="269">
                  <c:v>9.416420936584472</c:v>
                </c:pt>
                <c:pt idx="270">
                  <c:v>9.14419651031494</c:v>
                </c:pt>
                <c:pt idx="271">
                  <c:v>9.07353401184082</c:v>
                </c:pt>
                <c:pt idx="272">
                  <c:v>8.934782981872548</c:v>
                </c:pt>
                <c:pt idx="273">
                  <c:v>8.66233921051025</c:v>
                </c:pt>
                <c:pt idx="274">
                  <c:v>8.187203407287594</c:v>
                </c:pt>
                <c:pt idx="275">
                  <c:v>8.11600685119629</c:v>
                </c:pt>
                <c:pt idx="276">
                  <c:v>7.9748740196228</c:v>
                </c:pt>
                <c:pt idx="277">
                  <c:v>7.69839096069336</c:v>
                </c:pt>
                <c:pt idx="278">
                  <c:v>7.06883144378662</c:v>
                </c:pt>
                <c:pt idx="279">
                  <c:v>7.015945911407462</c:v>
                </c:pt>
                <c:pt idx="280">
                  <c:v>6.91138744354248</c:v>
                </c:pt>
                <c:pt idx="281">
                  <c:v>6.70419645309448</c:v>
                </c:pt>
                <c:pt idx="282">
                  <c:v>6.3011589050293</c:v>
                </c:pt>
                <c:pt idx="283">
                  <c:v>5.66575241088867</c:v>
                </c:pt>
                <c:pt idx="284">
                  <c:v>5.57210206985474</c:v>
                </c:pt>
                <c:pt idx="285">
                  <c:v>5.3861927986145</c:v>
                </c:pt>
                <c:pt idx="286">
                  <c:v>5.022546768188433</c:v>
                </c:pt>
                <c:pt idx="287">
                  <c:v>4.24170732498169</c:v>
                </c:pt>
                <c:pt idx="288">
                  <c:v>4.180439949035637</c:v>
                </c:pt>
                <c:pt idx="289">
                  <c:v>4.05927133560181</c:v>
                </c:pt>
                <c:pt idx="290">
                  <c:v>3.819089651107788</c:v>
                </c:pt>
                <c:pt idx="291">
                  <c:v>3.351436138153077</c:v>
                </c:pt>
                <c:pt idx="292">
                  <c:v>2.607540369033809</c:v>
                </c:pt>
                <c:pt idx="293">
                  <c:v>2.50700783729553</c:v>
                </c:pt>
                <c:pt idx="294">
                  <c:v>2.3087797164917</c:v>
                </c:pt>
                <c:pt idx="295">
                  <c:v>1.91793787479401</c:v>
                </c:pt>
                <c:pt idx="296">
                  <c:v>1.11839997768402</c:v>
                </c:pt>
                <c:pt idx="297">
                  <c:v>1.0012891292572</c:v>
                </c:pt>
                <c:pt idx="298">
                  <c:v>0.84116268157959</c:v>
                </c:pt>
                <c:pt idx="299">
                  <c:v>0.52455860376358</c:v>
                </c:pt>
                <c:pt idx="300">
                  <c:v>-0.0931595489382744</c:v>
                </c:pt>
                <c:pt idx="301">
                  <c:v>-0.587691783905029</c:v>
                </c:pt>
                <c:pt idx="302">
                  <c:v>-0.678438007831573</c:v>
                </c:pt>
                <c:pt idx="303">
                  <c:v>-0.857546448707581</c:v>
                </c:pt>
                <c:pt idx="304">
                  <c:v>-1.00738859176636</c:v>
                </c:pt>
                <c:pt idx="305">
                  <c:v>-1.30205368995667</c:v>
                </c:pt>
                <c:pt idx="306">
                  <c:v>-1.88756096363068</c:v>
                </c:pt>
                <c:pt idx="307">
                  <c:v>-2.10912251472473</c:v>
                </c:pt>
                <c:pt idx="308">
                  <c:v>-2.22346091270447</c:v>
                </c:pt>
                <c:pt idx="309">
                  <c:v>-2.44809746742249</c:v>
                </c:pt>
                <c:pt idx="310">
                  <c:v>-2.88942360877991</c:v>
                </c:pt>
                <c:pt idx="311">
                  <c:v>-3.737778663635249</c:v>
                </c:pt>
                <c:pt idx="312">
                  <c:v>-5.25146198272705</c:v>
                </c:pt>
                <c:pt idx="313">
                  <c:v>-6.636401653289789</c:v>
                </c:pt>
                <c:pt idx="314">
                  <c:v>-7.647535800933822</c:v>
                </c:pt>
                <c:pt idx="315">
                  <c:v>-8.03678417205811</c:v>
                </c:pt>
                <c:pt idx="316">
                  <c:v>-8.29159641265869</c:v>
                </c:pt>
                <c:pt idx="317">
                  <c:v>-8.407573699951168</c:v>
                </c:pt>
                <c:pt idx="318">
                  <c:v>-8.39823627471924</c:v>
                </c:pt>
                <c:pt idx="319">
                  <c:v>-8.26537609100342</c:v>
                </c:pt>
                <c:pt idx="320">
                  <c:v>-8.04221725463867</c:v>
                </c:pt>
                <c:pt idx="321">
                  <c:v>-7.715270519256586</c:v>
                </c:pt>
                <c:pt idx="322">
                  <c:v>-7.26244354248047</c:v>
                </c:pt>
                <c:pt idx="323">
                  <c:v>-6.85627174377441</c:v>
                </c:pt>
                <c:pt idx="324">
                  <c:v>-6.390412330627422</c:v>
                </c:pt>
                <c:pt idx="325">
                  <c:v>-5.84666728973389</c:v>
                </c:pt>
                <c:pt idx="326">
                  <c:v>-5.41815042495728</c:v>
                </c:pt>
                <c:pt idx="327">
                  <c:v>-4.889371871948239</c:v>
                </c:pt>
                <c:pt idx="328">
                  <c:v>-4.42174434661865</c:v>
                </c:pt>
                <c:pt idx="329">
                  <c:v>-4.25308275222778</c:v>
                </c:pt>
                <c:pt idx="330">
                  <c:v>-4.179204940795898</c:v>
                </c:pt>
                <c:pt idx="331">
                  <c:v>-4.03376579284668</c:v>
                </c:pt>
                <c:pt idx="332">
                  <c:v>-3.75001263618469</c:v>
                </c:pt>
                <c:pt idx="333">
                  <c:v>-3.73756241798401</c:v>
                </c:pt>
                <c:pt idx="334">
                  <c:v>-3.71248054504395</c:v>
                </c:pt>
                <c:pt idx="335">
                  <c:v>-3.6628360748291</c:v>
                </c:pt>
                <c:pt idx="336">
                  <c:v>-3.56369662284851</c:v>
                </c:pt>
                <c:pt idx="337">
                  <c:v>-3.36984348297119</c:v>
                </c:pt>
                <c:pt idx="338">
                  <c:v>-3.2852795124054</c:v>
                </c:pt>
                <c:pt idx="339">
                  <c:v>-3.1916708946228</c:v>
                </c:pt>
                <c:pt idx="340">
                  <c:v>-3.02640962600708</c:v>
                </c:pt>
                <c:pt idx="341">
                  <c:v>-2.90588808059692</c:v>
                </c:pt>
                <c:pt idx="342">
                  <c:v>-2.873266696929928</c:v>
                </c:pt>
                <c:pt idx="343">
                  <c:v>-2.82638788223267</c:v>
                </c:pt>
                <c:pt idx="344">
                  <c:v>-2.73449420928955</c:v>
                </c:pt>
                <c:pt idx="345">
                  <c:v>-2.5534143447876</c:v>
                </c:pt>
                <c:pt idx="346">
                  <c:v>-2.20182752609253</c:v>
                </c:pt>
                <c:pt idx="347">
                  <c:v>-1.81053900718689</c:v>
                </c:pt>
                <c:pt idx="348">
                  <c:v>-1.468579292297359</c:v>
                </c:pt>
                <c:pt idx="349">
                  <c:v>-1.09035646915436</c:v>
                </c:pt>
                <c:pt idx="350">
                  <c:v>-0.632442831993103</c:v>
                </c:pt>
                <c:pt idx="351">
                  <c:v>-0.226422503590584</c:v>
                </c:pt>
                <c:pt idx="352">
                  <c:v>0.335873335599899</c:v>
                </c:pt>
                <c:pt idx="353">
                  <c:v>0.856501638889313</c:v>
                </c:pt>
                <c:pt idx="354">
                  <c:v>1.40445709228516</c:v>
                </c:pt>
                <c:pt idx="355">
                  <c:v>2.11991405487061</c:v>
                </c:pt>
                <c:pt idx="356">
                  <c:v>2.936678171157836</c:v>
                </c:pt>
                <c:pt idx="357">
                  <c:v>3.934039115905759</c:v>
                </c:pt>
                <c:pt idx="358">
                  <c:v>4.71176528930664</c:v>
                </c:pt>
                <c:pt idx="359">
                  <c:v>5.81524753570557</c:v>
                </c:pt>
                <c:pt idx="360">
                  <c:v>7.20134162902832</c:v>
                </c:pt>
                <c:pt idx="361">
                  <c:v>9.014327049255364</c:v>
                </c:pt>
                <c:pt idx="362">
                  <c:v>10.1107482910156</c:v>
                </c:pt>
                <c:pt idx="363">
                  <c:v>10.4087762832642</c:v>
                </c:pt>
                <c:pt idx="364">
                  <c:v>10.0040369033813</c:v>
                </c:pt>
                <c:pt idx="365">
                  <c:v>9.519711494445797</c:v>
                </c:pt>
                <c:pt idx="366">
                  <c:v>8.69557189941406</c:v>
                </c:pt>
                <c:pt idx="367">
                  <c:v>7.68329191207886</c:v>
                </c:pt>
                <c:pt idx="368">
                  <c:v>6.60000610351563</c:v>
                </c:pt>
                <c:pt idx="369">
                  <c:v>5.026155471801742</c:v>
                </c:pt>
                <c:pt idx="370">
                  <c:v>3.97585415840149</c:v>
                </c:pt>
                <c:pt idx="371">
                  <c:v>1.79601395130157</c:v>
                </c:pt>
                <c:pt idx="372">
                  <c:v>-0.0723338574171066</c:v>
                </c:pt>
                <c:pt idx="373">
                  <c:v>-1.81341028213501</c:v>
                </c:pt>
                <c:pt idx="374">
                  <c:v>-4.854280948638873</c:v>
                </c:pt>
                <c:pt idx="375">
                  <c:v>-6.685371875762938</c:v>
                </c:pt>
                <c:pt idx="376">
                  <c:v>-7.689786911010739</c:v>
                </c:pt>
                <c:pt idx="377">
                  <c:v>-8.07564830780029</c:v>
                </c:pt>
                <c:pt idx="378">
                  <c:v>-8.327340126037594</c:v>
                </c:pt>
                <c:pt idx="379">
                  <c:v>-8.4406099319458</c:v>
                </c:pt>
                <c:pt idx="380">
                  <c:v>-8.42864894866943</c:v>
                </c:pt>
                <c:pt idx="381">
                  <c:v>-8.293428421020437</c:v>
                </c:pt>
                <c:pt idx="382">
                  <c:v>-8.068255424499448</c:v>
                </c:pt>
                <c:pt idx="383">
                  <c:v>-7.73938274383545</c:v>
                </c:pt>
                <c:pt idx="384">
                  <c:v>-7.2846302986145</c:v>
                </c:pt>
                <c:pt idx="385">
                  <c:v>-6.877055644989007</c:v>
                </c:pt>
                <c:pt idx="386">
                  <c:v>-6.409841537475589</c:v>
                </c:pt>
                <c:pt idx="387">
                  <c:v>-5.864726066589319</c:v>
                </c:pt>
                <c:pt idx="388">
                  <c:v>-5.43522548675537</c:v>
                </c:pt>
                <c:pt idx="389">
                  <c:v>-4.90533256530762</c:v>
                </c:pt>
                <c:pt idx="390">
                  <c:v>-4.43676519393921</c:v>
                </c:pt>
                <c:pt idx="391">
                  <c:v>-4.359325408935549</c:v>
                </c:pt>
                <c:pt idx="392">
                  <c:v>-4.20907115936279</c:v>
                </c:pt>
                <c:pt idx="393">
                  <c:v>-4.03214311599731</c:v>
                </c:pt>
                <c:pt idx="394">
                  <c:v>-3.69322061538696</c:v>
                </c:pt>
                <c:pt idx="395">
                  <c:v>-3.591251850128168</c:v>
                </c:pt>
                <c:pt idx="396">
                  <c:v>-3.39669036865234</c:v>
                </c:pt>
                <c:pt idx="397">
                  <c:v>-3.314695119857776</c:v>
                </c:pt>
                <c:pt idx="398">
                  <c:v>-3.1709463596344</c:v>
                </c:pt>
                <c:pt idx="399">
                  <c:v>-3.03635787963867</c:v>
                </c:pt>
                <c:pt idx="400">
                  <c:v>-2.99558448791504</c:v>
                </c:pt>
                <c:pt idx="401">
                  <c:v>-2.91559100151062</c:v>
                </c:pt>
                <c:pt idx="402">
                  <c:v>-2.76189041137695</c:v>
                </c:pt>
                <c:pt idx="403">
                  <c:v>-2.47802829742432</c:v>
                </c:pt>
                <c:pt idx="404">
                  <c:v>-1.99302196502686</c:v>
                </c:pt>
                <c:pt idx="405">
                  <c:v>-1.52771580219269</c:v>
                </c:pt>
                <c:pt idx="406">
                  <c:v>-1.17011225223541</c:v>
                </c:pt>
                <c:pt idx="407">
                  <c:v>-0.895375907421112</c:v>
                </c:pt>
                <c:pt idx="408">
                  <c:v>-0.684422671794891</c:v>
                </c:pt>
                <c:pt idx="409">
                  <c:v>-0.522575557231903</c:v>
                </c:pt>
                <c:pt idx="410">
                  <c:v>-0.398537456989288</c:v>
                </c:pt>
                <c:pt idx="411">
                  <c:v>-0.303606033325195</c:v>
                </c:pt>
                <c:pt idx="412">
                  <c:v>-0.231072783470154</c:v>
                </c:pt>
                <c:pt idx="413">
                  <c:v>-0.175762847065926</c:v>
                </c:pt>
                <c:pt idx="414">
                  <c:v>-0.133682399988174</c:v>
                </c:pt>
                <c:pt idx="415">
                  <c:v>-0.101748138666153</c:v>
                </c:pt>
                <c:pt idx="416">
                  <c:v>-0.0775794759392738</c:v>
                </c:pt>
                <c:pt idx="417">
                  <c:v>-0.0593387968838215</c:v>
                </c:pt>
                <c:pt idx="418">
                  <c:v>-0.0456084981560707</c:v>
                </c:pt>
                <c:pt idx="419">
                  <c:v>-0.0352961272001266</c:v>
                </c:pt>
                <c:pt idx="420">
                  <c:v>-0.0275612082332373</c:v>
                </c:pt>
                <c:pt idx="421">
                  <c:v>-0.021759195253253</c:v>
                </c:pt>
                <c:pt idx="422">
                  <c:v>-0.0173951629549265</c:v>
                </c:pt>
                <c:pt idx="423">
                  <c:v>-0.0140937576070428</c:v>
                </c:pt>
                <c:pt idx="424">
                  <c:v>-0.0115699218586087</c:v>
                </c:pt>
                <c:pt idx="425">
                  <c:v>-0.00960911810398102</c:v>
                </c:pt>
                <c:pt idx="426">
                  <c:v>-0.00805129949003458</c:v>
                </c:pt>
                <c:pt idx="427">
                  <c:v>-0.00677841436117888</c:v>
                </c:pt>
                <c:pt idx="428">
                  <c:v>-0.00570465112105012</c:v>
                </c:pt>
                <c:pt idx="429">
                  <c:v>-0.00476881535723805</c:v>
                </c:pt>
                <c:pt idx="430">
                  <c:v>-0.00392837822437286</c:v>
                </c:pt>
                <c:pt idx="431">
                  <c:v>-0.00315483170561492</c:v>
                </c:pt>
                <c:pt idx="432">
                  <c:v>-0.00243006530217826</c:v>
                </c:pt>
                <c:pt idx="433">
                  <c:v>-0.00237119221128523</c:v>
                </c:pt>
                <c:pt idx="434">
                  <c:v>-0.00225420808419585</c:v>
                </c:pt>
                <c:pt idx="435">
                  <c:v>-0.00202319002710283</c:v>
                </c:pt>
                <c:pt idx="436">
                  <c:v>-0.00157240044791251</c:v>
                </c:pt>
                <c:pt idx="437">
                  <c:v>-0.000927006301935762</c:v>
                </c:pt>
                <c:pt idx="438">
                  <c:v>-0.000313504016958177</c:v>
                </c:pt>
                <c:pt idx="439">
                  <c:v>0.000266624556388706</c:v>
                </c:pt>
                <c:pt idx="440">
                  <c:v>0.000810635392554104</c:v>
                </c:pt>
                <c:pt idx="441">
                  <c:v>0.00131519522983581</c:v>
                </c:pt>
                <c:pt idx="442">
                  <c:v>0.00177687278483063</c:v>
                </c:pt>
                <c:pt idx="443">
                  <c:v>0.00219248584471643</c:v>
                </c:pt>
                <c:pt idx="444">
                  <c:v>0.00255933706648648</c:v>
                </c:pt>
                <c:pt idx="445">
                  <c:v>0.00287536298856139</c:v>
                </c:pt>
                <c:pt idx="446">
                  <c:v>0.00313921505585313</c:v>
                </c:pt>
                <c:pt idx="447">
                  <c:v>0.00335029000416398</c:v>
                </c:pt>
                <c:pt idx="448">
                  <c:v>0.00350872403942049</c:v>
                </c:pt>
                <c:pt idx="449">
                  <c:v>0.00361535605043173</c:v>
                </c:pt>
                <c:pt idx="450">
                  <c:v>0.00367167382501066</c:v>
                </c:pt>
                <c:pt idx="451">
                  <c:v>0.00367974606342614</c:v>
                </c:pt>
                <c:pt idx="452">
                  <c:v>0.00364214647561312</c:v>
                </c:pt>
                <c:pt idx="453">
                  <c:v>0.00356187368743122</c:v>
                </c:pt>
                <c:pt idx="454">
                  <c:v>0.00344227207824588</c:v>
                </c:pt>
                <c:pt idx="455">
                  <c:v>0.00328695145435631</c:v>
                </c:pt>
                <c:pt idx="456">
                  <c:v>0.00309971277602017</c:v>
                </c:pt>
                <c:pt idx="457">
                  <c:v>0.00288447644561529</c:v>
                </c:pt>
                <c:pt idx="458">
                  <c:v>0.00264521851204336</c:v>
                </c:pt>
                <c:pt idx="459">
                  <c:v>0.00238590966910124</c:v>
                </c:pt>
                <c:pt idx="460">
                  <c:v>0.00211046449840069</c:v>
                </c:pt>
                <c:pt idx="461">
                  <c:v>0.00182269478682429</c:v>
                </c:pt>
                <c:pt idx="462">
                  <c:v>0.00152626947965473</c:v>
                </c:pt>
                <c:pt idx="463">
                  <c:v>0.00122468254994601</c:v>
                </c:pt>
                <c:pt idx="464">
                  <c:v>0.000921224942430854</c:v>
                </c:pt>
                <c:pt idx="465">
                  <c:v>0.000618963618762791</c:v>
                </c:pt>
                <c:pt idx="466">
                  <c:v>0.000320725230267271</c:v>
                </c:pt>
                <c:pt idx="467" formatCode="0.00E+00">
                  <c:v>2.90848656732123E-5</c:v>
                </c:pt>
                <c:pt idx="468">
                  <c:v>-0.000253640842856839</c:v>
                </c:pt>
                <c:pt idx="469">
                  <c:v>-0.000525396608281881</c:v>
                </c:pt>
                <c:pt idx="470">
                  <c:v>-0.000784387812018394</c:v>
                </c:pt>
                <c:pt idx="471">
                  <c:v>-0.00102907686959952</c:v>
                </c:pt>
                <c:pt idx="472">
                  <c:v>-0.00125817663501948</c:v>
                </c:pt>
                <c:pt idx="473">
                  <c:v>-0.00147064228076488</c:v>
                </c:pt>
                <c:pt idx="474">
                  <c:v>-0.00166566018015146</c:v>
                </c:pt>
                <c:pt idx="475">
                  <c:v>-0.00184263603296131</c:v>
                </c:pt>
                <c:pt idx="476">
                  <c:v>-0.00200118171051145</c:v>
                </c:pt>
                <c:pt idx="477">
                  <c:v>-0.00214110128581524</c:v>
                </c:pt>
                <c:pt idx="478">
                  <c:v>-0.00226237601600587</c:v>
                </c:pt>
                <c:pt idx="479">
                  <c:v>-0.00236514885909855</c:v>
                </c:pt>
                <c:pt idx="480">
                  <c:v>-0.00244970968924463</c:v>
                </c:pt>
                <c:pt idx="481">
                  <c:v>-0.00251647992990911</c:v>
                </c:pt>
                <c:pt idx="482">
                  <c:v>-0.00256599695421755</c:v>
                </c:pt>
                <c:pt idx="483">
                  <c:v>-0.0025988994166255</c:v>
                </c:pt>
                <c:pt idx="484">
                  <c:v>-0.00261591374874115</c:v>
                </c:pt>
                <c:pt idx="485">
                  <c:v>-0.00261783902533352</c:v>
                </c:pt>
                <c:pt idx="486">
                  <c:v>-0.00260553462430835</c:v>
                </c:pt>
                <c:pt idx="487">
                  <c:v>-0.00257990742102265</c:v>
                </c:pt>
                <c:pt idx="488">
                  <c:v>-0.00254190084524453</c:v>
                </c:pt>
                <c:pt idx="489">
                  <c:v>-0.00249248254112899</c:v>
                </c:pt>
                <c:pt idx="490">
                  <c:v>-0.00243263598531485</c:v>
                </c:pt>
                <c:pt idx="491">
                  <c:v>-0.0023633495438844</c:v>
                </c:pt>
                <c:pt idx="492">
                  <c:v>-0.00228560925461352</c:v>
                </c:pt>
                <c:pt idx="493">
                  <c:v>-0.00220039091072977</c:v>
                </c:pt>
                <c:pt idx="494">
                  <c:v>-0.00210865284316242</c:v>
                </c:pt>
                <c:pt idx="495">
                  <c:v>-0.00201132986694574</c:v>
                </c:pt>
                <c:pt idx="496">
                  <c:v>-0.00190932885743678</c:v>
                </c:pt>
                <c:pt idx="497">
                  <c:v>-0.00180352316237986</c:v>
                </c:pt>
                <c:pt idx="498">
                  <c:v>-0.00169474922586232</c:v>
                </c:pt>
                <c:pt idx="499">
                  <c:v>-0.00158380356151611</c:v>
                </c:pt>
                <c:pt idx="500">
                  <c:v>-0.00147143984213471</c:v>
                </c:pt>
                <c:pt idx="501">
                  <c:v>-0.00135836680419743</c:v>
                </c:pt>
                <c:pt idx="502">
                  <c:v>-0.00124524731654674</c:v>
                </c:pt>
                <c:pt idx="503">
                  <c:v>-0.00113269686698914</c:v>
                </c:pt>
                <c:pt idx="504">
                  <c:v>-0.00102128321304917</c:v>
                </c:pt>
                <c:pt idx="505">
                  <c:v>-0.000911526323761791</c:v>
                </c:pt>
                <c:pt idx="506">
                  <c:v>-0.000803898903541267</c:v>
                </c:pt>
                <c:pt idx="507">
                  <c:v>-0.000698826333973557</c:v>
                </c:pt>
                <c:pt idx="508">
                  <c:v>-0.000596688245423138</c:v>
                </c:pt>
                <c:pt idx="509">
                  <c:v>-0.000497819215524942</c:v>
                </c:pt>
                <c:pt idx="510">
                  <c:v>-0.000402510486310348</c:v>
                </c:pt>
                <c:pt idx="511">
                  <c:v>-0.000311011273879558</c:v>
                </c:pt>
                <c:pt idx="512">
                  <c:v>-0.000223530674702488</c:v>
                </c:pt>
                <c:pt idx="513">
                  <c:v>-0.000140239499160089</c:v>
                </c:pt>
                <c:pt idx="514" formatCode="0.00E+00">
                  <c:v>-6.12721923971549E-5</c:v>
                </c:pt>
                <c:pt idx="515" formatCode="0.00E+00">
                  <c:v>1.32710201796726E-5</c:v>
                </c:pt>
                <c:pt idx="516" formatCode="0.00E+00">
                  <c:v>8.3322091086302E-5</c:v>
                </c:pt>
                <c:pt idx="517">
                  <c:v>0.00014884295524098</c:v>
                </c:pt>
                <c:pt idx="518">
                  <c:v>0.000209823381737806</c:v>
                </c:pt>
                <c:pt idx="519">
                  <c:v>0.00026627877377905</c:v>
                </c:pt>
                <c:pt idx="520">
                  <c:v>0.000318248115945607</c:v>
                </c:pt>
                <c:pt idx="521">
                  <c:v>0.000365791696822271</c:v>
                </c:pt>
                <c:pt idx="522">
                  <c:v>0.000408989115385339</c:v>
                </c:pt>
                <c:pt idx="523">
                  <c:v>0.000447937374701723</c:v>
                </c:pt>
                <c:pt idx="524">
                  <c:v>0.000482748611830175</c:v>
                </c:pt>
                <c:pt idx="525">
                  <c:v>0.000513548555318266</c:v>
                </c:pt>
                <c:pt idx="526">
                  <c:v>0.000540474487934262</c:v>
                </c:pt>
                <c:pt idx="527">
                  <c:v>0.00056367355864495</c:v>
                </c:pt>
                <c:pt idx="528">
                  <c:v>0.000583301240112633</c:v>
                </c:pt>
                <c:pt idx="529">
                  <c:v>0.00059951952425763</c:v>
                </c:pt>
                <c:pt idx="530">
                  <c:v>0.000612495758105069</c:v>
                </c:pt>
                <c:pt idx="531">
                  <c:v>0.000622401188593358</c:v>
                </c:pt>
                <c:pt idx="532">
                  <c:v>0.000629409449175</c:v>
                </c:pt>
                <c:pt idx="533">
                  <c:v>0.000633695744909346</c:v>
                </c:pt>
                <c:pt idx="534">
                  <c:v>0.000635435455478728</c:v>
                </c:pt>
                <c:pt idx="535">
                  <c:v>0.000634803378488868</c:v>
                </c:pt>
                <c:pt idx="536">
                  <c:v>0.000631972681730986</c:v>
                </c:pt>
                <c:pt idx="537">
                  <c:v>0.000627114030066878</c:v>
                </c:pt>
                <c:pt idx="538">
                  <c:v>0.000620395119767636</c:v>
                </c:pt>
                <c:pt idx="539">
                  <c:v>0.000611979572568089</c:v>
                </c:pt>
                <c:pt idx="540">
                  <c:v>0.000602026877459139</c:v>
                </c:pt>
                <c:pt idx="541" formatCode="0.00E+00">
                  <c:v>0.00059069151757285</c:v>
                </c:pt>
                <c:pt idx="542" formatCode="0.00E+00">
                  <c:v>0.000578122679144144</c:v>
                </c:pt>
                <c:pt idx="543">
                  <c:v>0.000564463902264833</c:v>
                </c:pt>
                <c:pt idx="544">
                  <c:v>0.000549852731637657</c:v>
                </c:pt>
                <c:pt idx="545">
                  <c:v>0.000534420483745635</c:v>
                </c:pt>
                <c:pt idx="546">
                  <c:v>0.000518292130436748</c:v>
                </c:pt>
                <c:pt idx="547">
                  <c:v>0.000501586124300957</c:v>
                </c:pt>
                <c:pt idx="548">
                  <c:v>0.000484414282254875</c:v>
                </c:pt>
                <c:pt idx="549">
                  <c:v>0.000466881814645603</c:v>
                </c:pt>
                <c:pt idx="550">
                  <c:v>0.000449087296146899</c:v>
                </c:pt>
                <c:pt idx="551">
                  <c:v>0.000431122694863006</c:v>
                </c:pt>
                <c:pt idx="552">
                  <c:v>0.000413073430536315</c:v>
                </c:pt>
                <c:pt idx="553">
                  <c:v>0.000395018578274176</c:v>
                </c:pt>
                <c:pt idx="554">
                  <c:v>0.000377030810341239</c:v>
                </c:pt>
                <c:pt idx="555">
                  <c:v>0.000359176774509251</c:v>
                </c:pt>
                <c:pt idx="556">
                  <c:v>0.000348732253769413</c:v>
                </c:pt>
                <c:pt idx="557">
                  <c:v>0.000346969987731427</c:v>
                </c:pt>
                <c:pt idx="558">
                  <c:v>0.000343450257787481</c:v>
                </c:pt>
                <c:pt idx="559">
                  <c:v>0.000336440774844959</c:v>
                </c:pt>
                <c:pt idx="560">
                  <c:v>0.000322553736623377</c:v>
                </c:pt>
                <c:pt idx="561">
                  <c:v>0.000305471650790423</c:v>
                </c:pt>
                <c:pt idx="562">
                  <c:v>0.000288735696813092</c:v>
                </c:pt>
                <c:pt idx="563">
                  <c:v>0.000272384291747585</c:v>
                </c:pt>
                <c:pt idx="564">
                  <c:v>0.000256450904998928</c:v>
                </c:pt>
                <c:pt idx="565">
                  <c:v>0.000240964494878426</c:v>
                </c:pt>
                <c:pt idx="566">
                  <c:v>0.000225949566811323</c:v>
                </c:pt>
                <c:pt idx="567">
                  <c:v>0.0002114265516866</c:v>
                </c:pt>
                <c:pt idx="568">
                  <c:v>0.00019741196592804</c:v>
                </c:pt>
                <c:pt idx="569">
                  <c:v>0.000183918717084453</c:v>
                </c:pt>
                <c:pt idx="570">
                  <c:v>0.000170956351212226</c:v>
                </c:pt>
                <c:pt idx="571">
                  <c:v>0.0001585312129464</c:v>
                </c:pt>
                <c:pt idx="572">
                  <c:v>0.00014664679474663</c:v>
                </c:pt>
                <c:pt idx="573">
                  <c:v>0.000135303882416338</c:v>
                </c:pt>
                <c:pt idx="574">
                  <c:v>0.000124500817037188</c:v>
                </c:pt>
                <c:pt idx="575" formatCode="0.00E+00">
                  <c:v>0.000114233735075686</c:v>
                </c:pt>
                <c:pt idx="576" formatCode="0.00E+00">
                  <c:v>0.000104496721178293</c:v>
                </c:pt>
                <c:pt idx="577" formatCode="0.00E+00">
                  <c:v>9.52820555539802E-5</c:v>
                </c:pt>
                <c:pt idx="578" formatCode="0.00E+00">
                  <c:v>8.65803885972127E-5</c:v>
                </c:pt>
                <c:pt idx="579" formatCode="0.00E+00">
                  <c:v>7.83809373388067E-5</c:v>
                </c:pt>
                <c:pt idx="580" formatCode="0.00E+00">
                  <c:v>7.0671652792953E-5</c:v>
                </c:pt>
                <c:pt idx="581" formatCode="0.00E+00">
                  <c:v>6.34393945802003E-5</c:v>
                </c:pt>
                <c:pt idx="582" formatCode="0.00E+00">
                  <c:v>5.66675880691037E-5</c:v>
                </c:pt>
                <c:pt idx="583" formatCode="0.00E+00">
                  <c:v>5.03462615597527E-5</c:v>
                </c:pt>
                <c:pt idx="584" formatCode="0.00E+00">
                  <c:v>4.44575343863107E-5</c:v>
                </c:pt>
                <c:pt idx="585" formatCode="0.00E+00">
                  <c:v>3.89853703381959E-5</c:v>
                </c:pt>
                <c:pt idx="586" formatCode="0.00E+00">
                  <c:v>3.3913351217052E-5</c:v>
                </c:pt>
                <c:pt idx="587" formatCode="0.00E+00">
                  <c:v>2.92247677862179E-5</c:v>
                </c:pt>
                <c:pt idx="588" formatCode="0.00E+00">
                  <c:v>2.49027361860499E-5</c:v>
                </c:pt>
                <c:pt idx="589" formatCode="0.00E+00">
                  <c:v>2.093029434036E-5</c:v>
                </c:pt>
                <c:pt idx="590" formatCode="0.00E+00">
                  <c:v>1.72904783539707E-5</c:v>
                </c:pt>
                <c:pt idx="591" formatCode="0.00E+00">
                  <c:v>1.39664152811747E-5</c:v>
                </c:pt>
                <c:pt idx="592" formatCode="0.00E+00">
                  <c:v>1.0941386790364E-5</c:v>
                </c:pt>
                <c:pt idx="593" formatCode="0.00E+00">
                  <c:v>8.19889828562737E-6</c:v>
                </c:pt>
                <c:pt idx="594" formatCode="0.00E+00">
                  <c:v>5.72273438592674E-6</c:v>
                </c:pt>
                <c:pt idx="595" formatCode="0.00E+00">
                  <c:v>3.49701076629572E-6</c:v>
                </c:pt>
                <c:pt idx="596" formatCode="0.00E+00">
                  <c:v>1.50621951888752E-6</c:v>
                </c:pt>
                <c:pt idx="597" formatCode="0.00E+00">
                  <c:v>-2.64732051391547E-7</c:v>
                </c:pt>
                <c:pt idx="598" formatCode="0.00E+00">
                  <c:v>-1.8304888271814E-6</c:v>
                </c:pt>
                <c:pt idx="599" formatCode="0.00E+00">
                  <c:v>-3.20521940011531E-6</c:v>
                </c:pt>
                <c:pt idx="600" formatCode="0.00E+00">
                  <c:v>-4.40259282186162E-6</c:v>
                </c:pt>
                <c:pt idx="601" formatCode="0.00E+00">
                  <c:v>-5.43576152267633E-6</c:v>
                </c:pt>
                <c:pt idx="602" formatCode="0.00E+00">
                  <c:v>-6.3173451962939E-6</c:v>
                </c:pt>
                <c:pt idx="603" formatCode="0.00E+00">
                  <c:v>-7.05942147760652E-6</c:v>
                </c:pt>
                <c:pt idx="604" formatCode="0.00E+00">
                  <c:v>-7.67352048569592E-6</c:v>
                </c:pt>
                <c:pt idx="605" formatCode="0.00E+00">
                  <c:v>-8.17062027635984E-6</c:v>
                </c:pt>
                <c:pt idx="606" formatCode="0.00E+00">
                  <c:v>-8.56114729685942E-6</c:v>
                </c:pt>
                <c:pt idx="607" formatCode="0.00E+00">
                  <c:v>-8.8549795691506E-6</c:v>
                </c:pt>
                <c:pt idx="608" formatCode="0.00E+00">
                  <c:v>-9.06145032786299E-6</c:v>
                </c:pt>
                <c:pt idx="609" formatCode="0.00E+00">
                  <c:v>-9.18935620575212E-6</c:v>
                </c:pt>
                <c:pt idx="610" formatCode="0.00E+00">
                  <c:v>-9.24696723814122E-6</c:v>
                </c:pt>
                <c:pt idx="611" formatCode="0.00E+00">
                  <c:v>-9.24203959584702E-6</c:v>
                </c:pt>
                <c:pt idx="612" formatCode="0.00E+00">
                  <c:v>-9.18182286113733E-6</c:v>
                </c:pt>
                <c:pt idx="613" formatCode="0.00E+00">
                  <c:v>-9.07307912711985E-6</c:v>
                </c:pt>
                <c:pt idx="614" formatCode="0.00E+00">
                  <c:v>-8.92209664016264E-6</c:v>
                </c:pt>
                <c:pt idx="615" formatCode="0.00E+00">
                  <c:v>-8.73470526130404E-6</c:v>
                </c:pt>
                <c:pt idx="616" formatCode="0.00E+00">
                  <c:v>-8.51629374665208E-6</c:v>
                </c:pt>
                <c:pt idx="617" formatCode="0.00E+00">
                  <c:v>-8.27182793727843E-6</c:v>
                </c:pt>
                <c:pt idx="618" formatCode="0.00E+00">
                  <c:v>-8.00586713012308E-6</c:v>
                </c:pt>
                <c:pt idx="619" formatCode="0.00E+00">
                  <c:v>-7.72258317738306E-6</c:v>
                </c:pt>
                <c:pt idx="620" formatCode="0.00E+00">
                  <c:v>-7.42577958590118E-6</c:v>
                </c:pt>
                <c:pt idx="621" formatCode="0.00E+00">
                  <c:v>-7.11890788807068E-6</c:v>
                </c:pt>
                <c:pt idx="622" formatCode="0.00E+00">
                  <c:v>-6.80508856021333E-6</c:v>
                </c:pt>
                <c:pt idx="623" formatCode="0.00E+00">
                  <c:v>-6.48712830297882E-6</c:v>
                </c:pt>
                <c:pt idx="624" formatCode="0.00E+00">
                  <c:v>-6.16753823123872E-6</c:v>
                </c:pt>
                <c:pt idx="625" formatCode="0.00E+00">
                  <c:v>-5.84855160923325E-6</c:v>
                </c:pt>
                <c:pt idx="626" formatCode="0.00E+00">
                  <c:v>-5.53214158571791E-6</c:v>
                </c:pt>
                <c:pt idx="627" formatCode="0.00E+00">
                  <c:v>-5.22003847436281E-6</c:v>
                </c:pt>
                <c:pt idx="628" formatCode="0.00E+00">
                  <c:v>-4.91374566990999E-6</c:v>
                </c:pt>
                <c:pt idx="629" formatCode="0.00E+00">
                  <c:v>-4.61455738332006E-6</c:v>
                </c:pt>
                <c:pt idx="630" formatCode="0.00E+00">
                  <c:v>-4.32357273894013E-6</c:v>
                </c:pt>
                <c:pt idx="631" formatCode="0.00E+00">
                  <c:v>-4.04171078116633E-6</c:v>
                </c:pt>
                <c:pt idx="632" formatCode="0.00E+00">
                  <c:v>-3.76972730009584E-6</c:v>
                </c:pt>
                <c:pt idx="633" formatCode="0.00E+00">
                  <c:v>-3.50822529071593E-6</c:v>
                </c:pt>
                <c:pt idx="634" formatCode="0.00E+00">
                  <c:v>-3.25767109643493E-6</c:v>
                </c:pt>
                <c:pt idx="635" formatCode="0.00E+00">
                  <c:v>-3.01840532301867E-6</c:v>
                </c:pt>
                <c:pt idx="636" formatCode="0.00E+00">
                  <c:v>-2.79065557151625E-6</c:v>
                </c:pt>
                <c:pt idx="637" formatCode="0.00E+00">
                  <c:v>-2.57454735219653E-6</c:v>
                </c:pt>
                <c:pt idx="638" formatCode="0.00E+00">
                  <c:v>-2.37011545323185E-6</c:v>
                </c:pt>
                <c:pt idx="639" formatCode="0.00E+00">
                  <c:v>-2.17731326301873E-6</c:v>
                </c:pt>
                <c:pt idx="640" formatCode="0.00E+00">
                  <c:v>-1.99602300199331E-6</c:v>
                </c:pt>
                <c:pt idx="641" formatCode="0.00E+00">
                  <c:v>-1.82606368070992E-6</c:v>
                </c:pt>
                <c:pt idx="642" formatCode="0.00E+00">
                  <c:v>-1.66720042216184E-6</c:v>
                </c:pt>
                <c:pt idx="643" formatCode="0.00E+00">
                  <c:v>-1.51915128299152E-6</c:v>
                </c:pt>
                <c:pt idx="644" formatCode="0.00E+00">
                  <c:v>-1.38159475682187E-6</c:v>
                </c:pt>
                <c:pt idx="645" formatCode="0.00E+00">
                  <c:v>-1.25417648177972E-6</c:v>
                </c:pt>
                <c:pt idx="646" formatCode="0.00E+00">
                  <c:v>-1.13651492483768E-6</c:v>
                </c:pt>
                <c:pt idx="647" formatCode="0.00E+00">
                  <c:v>-1.0282072935297E-6</c:v>
                </c:pt>
                <c:pt idx="648" formatCode="0.00E+00">
                  <c:v>-9.28834538171941E-7</c:v>
                </c:pt>
                <c:pt idx="649" formatCode="0.00E+00">
                  <c:v>-8.37965671962607E-7</c:v>
                </c:pt>
                <c:pt idx="650" formatCode="0.00E+00">
                  <c:v>-7.55162488985661E-7</c:v>
                </c:pt>
                <c:pt idx="651" formatCode="0.00E+00">
                  <c:v>-6.7998269059899E-7</c:v>
                </c:pt>
                <c:pt idx="652" formatCode="0.00E+00">
                  <c:v>-6.11983807630168E-7</c:v>
                </c:pt>
                <c:pt idx="653" formatCode="0.00E+00">
                  <c:v>-5.5072587201721E-7</c:v>
                </c:pt>
                <c:pt idx="654" formatCode="0.00E+00">
                  <c:v>-4.95774145292671E-7</c:v>
                </c:pt>
                <c:pt idx="655" formatCode="0.00E+00">
                  <c:v>-4.46701449163811E-7</c:v>
                </c:pt>
                <c:pt idx="656" formatCode="0.00E+00">
                  <c:v>-4.03090183453969E-7</c:v>
                </c:pt>
                <c:pt idx="657" formatCode="0.00E+00">
                  <c:v>-3.64534002983419E-7</c:v>
                </c:pt>
                <c:pt idx="658" formatCode="0.00E+00">
                  <c:v>-3.30639380763387E-7</c:v>
                </c:pt>
                <c:pt idx="659" formatCode="0.00E+00">
                  <c:v>-3.01026602755883E-7</c:v>
                </c:pt>
                <c:pt idx="660" formatCode="0.00E+00">
                  <c:v>-2.75331075272334E-7</c:v>
                </c:pt>
                <c:pt idx="661" formatCode="0.00E+00">
                  <c:v>-2.53203779720934E-7</c:v>
                </c:pt>
                <c:pt idx="662" formatCode="0.00E+00">
                  <c:v>-2.34312111047075E-7</c:v>
                </c:pt>
                <c:pt idx="663" formatCode="0.00E+00">
                  <c:v>-2.18340176161291E-7</c:v>
                </c:pt>
                <c:pt idx="664" formatCode="0.00E+00">
                  <c:v>-2.04989063945504E-7</c:v>
                </c:pt>
                <c:pt idx="665" formatCode="0.00E+00">
                  <c:v>-1.93976987361566E-7</c:v>
                </c:pt>
                <c:pt idx="666" formatCode="0.00E+00">
                  <c:v>-1.85039269240406E-7</c:v>
                </c:pt>
                <c:pt idx="667" formatCode="0.00E+00">
                  <c:v>-1.77928214384337E-7</c:v>
                </c:pt>
                <c:pt idx="668" formatCode="0.00E+00">
                  <c:v>-1.72412924825949E-7</c:v>
                </c:pt>
                <c:pt idx="669" formatCode="0.00E+00">
                  <c:v>-1.68278944556732E-7</c:v>
                </c:pt>
                <c:pt idx="670" formatCode="0.00E+00">
                  <c:v>-1.65327904255719E-7</c:v>
                </c:pt>
                <c:pt idx="671" formatCode="0.00E+00">
                  <c:v>-1.63377066542125E-7</c:v>
                </c:pt>
                <c:pt idx="672" formatCode="0.00E+00">
                  <c:v>-1.62258842806295E-7</c:v>
                </c:pt>
                <c:pt idx="673" formatCode="0.00E+00">
                  <c:v>-1.61820238986365E-7</c:v>
                </c:pt>
                <c:pt idx="674" formatCode="0.00E+00">
                  <c:v>-1.61922216079802E-7</c:v>
                </c:pt>
                <c:pt idx="675" formatCode="0.00E+00">
                  <c:v>-1.62439164341777E-7</c:v>
                </c:pt>
                <c:pt idx="676" formatCode="0.00E+00">
                  <c:v>-1.63258206953287E-7</c:v>
                </c:pt>
                <c:pt idx="677" formatCode="0.00E+00">
                  <c:v>-1.64278560532694E-7</c:v>
                </c:pt>
                <c:pt idx="678" formatCode="0.00E+00">
                  <c:v>-1.65410867225546E-7</c:v>
                </c:pt>
                <c:pt idx="679" formatCode="0.00E+00">
                  <c:v>-1.66576555216125E-7</c:v>
                </c:pt>
                <c:pt idx="680" formatCode="0.00E+00">
                  <c:v>-1.67707128184702E-7</c:v>
                </c:pt>
                <c:pt idx="681" formatCode="0.00E+00">
                  <c:v>-1.68743554240791E-7</c:v>
                </c:pt>
                <c:pt idx="682" formatCode="0.00E+00">
                  <c:v>-1.6963555538041E-7</c:v>
                </c:pt>
                <c:pt idx="683" formatCode="0.00E+00">
                  <c:v>-1.70340996419327E-7</c:v>
                </c:pt>
                <c:pt idx="684" formatCode="0.00E+00">
                  <c:v>-1.70825302348021E-7</c:v>
                </c:pt>
                <c:pt idx="685" formatCode="0.00E+00">
                  <c:v>-1.71060733578088E-7</c:v>
                </c:pt>
                <c:pt idx="686" formatCode="0.00E+00">
                  <c:v>-1.71025945405745E-7</c:v>
                </c:pt>
                <c:pt idx="687" formatCode="0.00E+00">
                  <c:v>-1.70705263258242E-7</c:v>
                </c:pt>
                <c:pt idx="688" formatCode="0.00E+00">
                  <c:v>-1.70088284789927E-7</c:v>
                </c:pt>
                <c:pt idx="689" formatCode="0.00E+00">
                  <c:v>-1.69169240393785E-7</c:v>
                </c:pt>
                <c:pt idx="690" formatCode="0.00E+00">
                  <c:v>-1.67946581086653E-7</c:v>
                </c:pt>
                <c:pt idx="691" formatCode="0.00E+00">
                  <c:v>-1.66422438496738E-7</c:v>
                </c:pt>
                <c:pt idx="692" formatCode="0.00E+00">
                  <c:v>-1.64602241170542E-7</c:v>
                </c:pt>
                <c:pt idx="693" formatCode="0.00E+00">
                  <c:v>-1.62494231403798E-7</c:v>
                </c:pt>
                <c:pt idx="694" formatCode="0.00E+00">
                  <c:v>-1.60109138391817E-7</c:v>
                </c:pt>
                <c:pt idx="695" formatCode="0.00E+00">
                  <c:v>-1.57459780325553E-7</c:v>
                </c:pt>
                <c:pt idx="696" formatCode="0.00E+00">
                  <c:v>-1.54560666487669E-7</c:v>
                </c:pt>
                <c:pt idx="697" formatCode="0.00E+00">
                  <c:v>-1.51427812511429E-7</c:v>
                </c:pt>
                <c:pt idx="698" formatCode="0.00E+00">
                  <c:v>-1.48078285633346E-7</c:v>
                </c:pt>
                <c:pt idx="699" formatCode="0.00E+00">
                  <c:v>-1.4453007679549E-7</c:v>
                </c:pt>
                <c:pt idx="700" formatCode="0.00E+00">
                  <c:v>-1.40801759584974E-7</c:v>
                </c:pt>
                <c:pt idx="701" formatCode="0.00E+00">
                  <c:v>-1.36912333914552E-7</c:v>
                </c:pt>
                <c:pt idx="702" formatCode="0.00E+00">
                  <c:v>-1.32880970227234E-7</c:v>
                </c:pt>
                <c:pt idx="703" formatCode="0.00E+00">
                  <c:v>-1.28726838966031E-7</c:v>
                </c:pt>
                <c:pt idx="704" formatCode="0.00E+00">
                  <c:v>-1.24468996887117E-7</c:v>
                </c:pt>
                <c:pt idx="705" formatCode="0.00E+00">
                  <c:v>-1.20126173897006E-7</c:v>
                </c:pt>
                <c:pt idx="706" formatCode="0.00E+00">
                  <c:v>-1.15716687787426E-7</c:v>
                </c:pt>
                <c:pt idx="707" formatCode="0.00E+00">
                  <c:v>-1.11258323443053E-7</c:v>
                </c:pt>
                <c:pt idx="708" formatCode="0.00E+00">
                  <c:v>-1.06768233365528E-7</c:v>
                </c:pt>
                <c:pt idx="709" formatCode="0.00E+00">
                  <c:v>-1.0226288083004E-7</c:v>
                </c:pt>
                <c:pt idx="710" formatCode="0.00E+00">
                  <c:v>-9.7757947514765E-8</c:v>
                </c:pt>
                <c:pt idx="711" formatCode="0.00E+00">
                  <c:v>-9.32682908683091E-8</c:v>
                </c:pt>
                <c:pt idx="712" formatCode="0.00E+00">
                  <c:v>-8.88079085825672E-8</c:v>
                </c:pt>
                <c:pt idx="713" formatCode="0.00E+00">
                  <c:v>-8.43898888547301E-8</c:v>
                </c:pt>
                <c:pt idx="714" formatCode="0.00E+00">
                  <c:v>-8.00264032818632E-8</c:v>
                </c:pt>
                <c:pt idx="715" formatCode="0.00E+00">
                  <c:v>-7.57286997554729E-8</c:v>
                </c:pt>
                <c:pt idx="716" formatCode="0.00E+00">
                  <c:v>-7.15070882506552E-8</c:v>
                </c:pt>
                <c:pt idx="717" formatCode="0.00E+00">
                  <c:v>-6.73709337206674E-8</c:v>
                </c:pt>
                <c:pt idx="718" formatCode="0.00E+00">
                  <c:v>-6.33286845186376E-8</c:v>
                </c:pt>
                <c:pt idx="719" formatCode="0.00E+00">
                  <c:v>-5.93878795029923E-8</c:v>
                </c:pt>
                <c:pt idx="720" formatCode="0.00E+00">
                  <c:v>-5.55551729064518E-8</c:v>
                </c:pt>
                <c:pt idx="721" formatCode="0.00E+00">
                  <c:v>-5.18363378887443E-8</c:v>
                </c:pt>
                <c:pt idx="722" formatCode="0.00E+00">
                  <c:v>-4.82363269327379E-8</c:v>
                </c:pt>
                <c:pt idx="723" formatCode="0.00E+00">
                  <c:v>-4.47592789498685E-8</c:v>
                </c:pt>
                <c:pt idx="724" formatCode="0.00E+00">
                  <c:v>-4.14085583599899E-8</c:v>
                </c:pt>
                <c:pt idx="725" formatCode="0.00E+00">
                  <c:v>-3.81867977239381E-8</c:v>
                </c:pt>
                <c:pt idx="726" formatCode="0.00E+00">
                  <c:v>-3.50959368233816E-8</c:v>
                </c:pt>
                <c:pt idx="727" formatCode="0.00E+00">
                  <c:v>-3.21372475298176E-8</c:v>
                </c:pt>
                <c:pt idx="728" formatCode="0.00E+00">
                  <c:v>-2.93113888716334E-8</c:v>
                </c:pt>
                <c:pt idx="729" formatCode="0.00E+00">
                  <c:v>-2.66184407848868E-8</c:v>
                </c:pt>
                <c:pt idx="730" formatCode="0.00E+00">
                  <c:v>-2.40579467458701E-8</c:v>
                </c:pt>
                <c:pt idx="731" formatCode="0.00E+00">
                  <c:v>-2.16289528509606E-8</c:v>
                </c:pt>
                <c:pt idx="732" formatCode="0.00E+00">
                  <c:v>-1.93300522255413E-8</c:v>
                </c:pt>
                <c:pt idx="733" formatCode="0.00E+00">
                  <c:v>-1.71594152220678E-8</c:v>
                </c:pt>
                <c:pt idx="734" formatCode="0.00E+00">
                  <c:v>-1.51148427107728E-8</c:v>
                </c:pt>
                <c:pt idx="735" formatCode="0.00E+00">
                  <c:v>-1.31937927250192E-8</c:v>
                </c:pt>
                <c:pt idx="736" formatCode="0.00E+00">
                  <c:v>-1.13934204293287E-8</c:v>
                </c:pt>
                <c:pt idx="737" formatCode="0.00E+00">
                  <c:v>-9.71061719923227E-9</c:v>
                </c:pt>
                <c:pt idx="738" formatCode="0.00E+00">
                  <c:v>-8.14203904297983E-9</c:v>
                </c:pt>
                <c:pt idx="739" formatCode="0.00E+00">
                  <c:v>-6.68414390503358E-9</c:v>
                </c:pt>
                <c:pt idx="740" formatCode="0.00E+00">
                  <c:v>-5.33322142004522E-9</c:v>
                </c:pt>
                <c:pt idx="741" formatCode="0.00E+00">
                  <c:v>-4.08542311092219E-9</c:v>
                </c:pt>
                <c:pt idx="742" formatCode="0.00E+00">
                  <c:v>-2.93678859009106E-9</c:v>
                </c:pt>
                <c:pt idx="743" formatCode="0.00E+00">
                  <c:v>-1.88327420325152E-9</c:v>
                </c:pt>
                <c:pt idx="744" formatCode="0.00E+00">
                  <c:v>-9.20776621615715E-10</c:v>
                </c:pt>
                <c:pt idx="745" formatCode="0.00E+00">
                  <c:v>-4.51559102609966E-11</c:v>
                </c:pt>
                <c:pt idx="746" formatCode="0.00E+00">
                  <c:v>7.47742978646215E-10</c:v>
                </c:pt>
                <c:pt idx="747" formatCode="0.00E+00">
                  <c:v>1.46207046469726E-9</c:v>
                </c:pt>
                <c:pt idx="748" formatCode="0.00E+00">
                  <c:v>2.10195438832272E-9</c:v>
                </c:pt>
                <c:pt idx="749" formatCode="0.00E+00">
                  <c:v>2.67148303478848E-9</c:v>
                </c:pt>
                <c:pt idx="750" formatCode="0.00E+00">
                  <c:v>3.17469073252141E-9</c:v>
                </c:pt>
                <c:pt idx="751" formatCode="0.00E+00">
                  <c:v>3.61554430838851E-9</c:v>
                </c:pt>
                <c:pt idx="752" formatCode="0.00E+00">
                  <c:v>3.99793043115437E-9</c:v>
                </c:pt>
                <c:pt idx="753" formatCode="0.00E+00">
                  <c:v>4.32564517538481E-9</c:v>
                </c:pt>
                <c:pt idx="754" formatCode="0.00E+00">
                  <c:v>4.60238558375181E-9</c:v>
                </c:pt>
                <c:pt idx="755" formatCode="0.00E+00">
                  <c:v>4.83173989707097E-9</c:v>
                </c:pt>
                <c:pt idx="756" formatCode="0.00E+00">
                  <c:v>5.01718266932016E-9</c:v>
                </c:pt>
                <c:pt idx="757" formatCode="0.00E+00">
                  <c:v>5.16206632994454E-9</c:v>
                </c:pt>
                <c:pt idx="758" formatCode="0.00E+00">
                  <c:v>5.26961985158891E-9</c:v>
                </c:pt>
                <c:pt idx="759" formatCode="0.00E+00">
                  <c:v>5.34294164467042E-9</c:v>
                </c:pt>
                <c:pt idx="760" formatCode="0.00E+00">
                  <c:v>5.38499955737848E-9</c:v>
                </c:pt>
                <c:pt idx="761" formatCode="0.00E+00">
                  <c:v>5.39862732296115E-9</c:v>
                </c:pt>
                <c:pt idx="762" formatCode="0.00E+00">
                  <c:v>5.38652367154668E-9</c:v>
                </c:pt>
                <c:pt idx="763" formatCode="0.00E+00">
                  <c:v>5.35125321832197E-9</c:v>
                </c:pt>
                <c:pt idx="764" formatCode="0.00E+00">
                  <c:v>5.29524424308647E-9</c:v>
                </c:pt>
                <c:pt idx="765" formatCode="0.00E+00">
                  <c:v>5.22079313114432E-9</c:v>
                </c:pt>
                <c:pt idx="766" formatCode="0.00E+00">
                  <c:v>5.13006215285827E-9</c:v>
                </c:pt>
                <c:pt idx="767" formatCode="0.00E+00">
                  <c:v>5.02508434863103E-9</c:v>
                </c:pt>
                <c:pt idx="768" formatCode="0.00E+00">
                  <c:v>4.90776441708363E-9</c:v>
                </c:pt>
                <c:pt idx="769" formatCode="0.00E+00">
                  <c:v>4.77988226776915E-9</c:v>
                </c:pt>
                <c:pt idx="770" formatCode="0.00E+00">
                  <c:v>4.64309568570798E-9</c:v>
                </c:pt>
                <c:pt idx="771" formatCode="0.00E+00">
                  <c:v>4.49894432819065E-9</c:v>
                </c:pt>
                <c:pt idx="772" formatCode="0.00E+00">
                  <c:v>4.34885327749157E-9</c:v>
                </c:pt>
                <c:pt idx="773" formatCode="0.00E+00">
                  <c:v>4.1941365935827E-9</c:v>
                </c:pt>
                <c:pt idx="774" formatCode="0.00E+00">
                  <c:v>4.03600175502561E-9</c:v>
                </c:pt>
                <c:pt idx="775" formatCode="0.00E+00">
                  <c:v>3.87555498804204E-9</c:v>
                </c:pt>
                <c:pt idx="776" formatCode="0.00E+00">
                  <c:v>3.71380393104914E-9</c:v>
                </c:pt>
                <c:pt idx="777" formatCode="0.00E+00">
                  <c:v>3.55166229759618E-9</c:v>
                </c:pt>
                <c:pt idx="778" formatCode="0.00E+00">
                  <c:v>3.38995609361348E-9</c:v>
                </c:pt>
                <c:pt idx="779" formatCode="0.00E+00">
                  <c:v>3.22942628194767E-9</c:v>
                </c:pt>
                <c:pt idx="780" formatCode="0.00E+00">
                  <c:v>3.07073388938761E-9</c:v>
                </c:pt>
                <c:pt idx="781" formatCode="0.00E+00">
                  <c:v>2.91446489164571E-9</c:v>
                </c:pt>
                <c:pt idx="782" formatCode="0.00E+00">
                  <c:v>2.76113421016078E-9</c:v>
                </c:pt>
                <c:pt idx="783" formatCode="0.00E+00">
                  <c:v>2.61119015299016E-9</c:v>
                </c:pt>
                <c:pt idx="784" formatCode="0.00E+00">
                  <c:v>2.46501907774643E-9</c:v>
                </c:pt>
                <c:pt idx="785" formatCode="0.00E+00">
                  <c:v>2.32294872226646E-9</c:v>
                </c:pt>
                <c:pt idx="786" formatCode="0.00E+00">
                  <c:v>2.18525331163733E-9</c:v>
                </c:pt>
                <c:pt idx="787" formatCode="0.00E+00">
                  <c:v>2.05215666682079E-9</c:v>
                </c:pt>
                <c:pt idx="788" formatCode="0.00E+00">
                  <c:v>1.92383664554541E-9</c:v>
                </c:pt>
                <c:pt idx="789" formatCode="0.00E+00">
                  <c:v>1.80042847297557E-9</c:v>
                </c:pt>
                <c:pt idx="790" formatCode="0.00E+00">
                  <c:v>1.68202862749212E-9</c:v>
                </c:pt>
                <c:pt idx="791" formatCode="0.00E+00">
                  <c:v>1.56869772727219E-9</c:v>
                </c:pt>
                <c:pt idx="792" formatCode="0.00E+00">
                  <c:v>1.46046441606984E-9</c:v>
                </c:pt>
                <c:pt idx="793" formatCode="0.00E+00">
                  <c:v>1.35732791672893E-9</c:v>
                </c:pt>
                <c:pt idx="794" formatCode="0.00E+00">
                  <c:v>1.25926147287458E-9</c:v>
                </c:pt>
                <c:pt idx="795" formatCode="0.00E+00">
                  <c:v>1.16621468038147E-9</c:v>
                </c:pt>
                <c:pt idx="796" formatCode="0.00E+00">
                  <c:v>1.07811637395372E-9</c:v>
                </c:pt>
                <c:pt idx="797" formatCode="0.00E+00">
                  <c:v>9.94877180637843E-10</c:v>
                </c:pt>
                <c:pt idx="798" formatCode="0.00E+00">
                  <c:v>9.1639185129111E-10</c:v>
                </c:pt>
                <c:pt idx="799" formatCode="0.00E+00">
                  <c:v>8.42541092449522E-10</c:v>
                </c:pt>
                <c:pt idx="800" formatCode="0.00E+00">
                  <c:v>7.73194119840781E-10</c:v>
                </c:pt>
                <c:pt idx="801" formatCode="0.00E+00">
                  <c:v>7.08210157185363E-10</c:v>
                </c:pt>
                <c:pt idx="802" formatCode="0.00E+00">
                  <c:v>6.47440434597968E-10</c:v>
                </c:pt>
                <c:pt idx="803" formatCode="0.00E+00">
                  <c:v>5.90729742899754E-10</c:v>
                </c:pt>
                <c:pt idx="804" formatCode="0.00E+00">
                  <c:v>5.37917876908267E-10</c:v>
                </c:pt>
                <c:pt idx="805" formatCode="0.00E+00">
                  <c:v>4.88841078727376E-10</c:v>
                </c:pt>
                <c:pt idx="806" formatCode="0.00E+00">
                  <c:v>4.43333314503747E-10</c:v>
                </c:pt>
                <c:pt idx="807" formatCode="0.00E+00">
                  <c:v>4.01227273627569E-10</c:v>
                </c:pt>
                <c:pt idx="808" formatCode="0.00E+00">
                  <c:v>3.62355506711154E-10</c:v>
                </c:pt>
                <c:pt idx="809" formatCode="0.00E+00">
                  <c:v>3.26551397034081E-10</c:v>
                </c:pt>
                <c:pt idx="810" formatCode="0.00E+00">
                  <c:v>2.93649882188163E-10</c:v>
                </c:pt>
                <c:pt idx="811" formatCode="0.00E+00">
                  <c:v>2.63488147966839E-10</c:v>
                </c:pt>
                <c:pt idx="812" formatCode="0.00E+00">
                  <c:v>2.35906488788018E-10</c:v>
                </c:pt>
                <c:pt idx="813" formatCode="0.00E+00">
                  <c:v>2.10748626883195E-10</c:v>
                </c:pt>
                <c:pt idx="814" formatCode="0.00E+00">
                  <c:v>1.87862336797906E-10</c:v>
                </c:pt>
                <c:pt idx="815" formatCode="0.00E+00">
                  <c:v>1.6709980621421E-10</c:v>
                </c:pt>
                <c:pt idx="816" formatCode="0.00E+00">
                  <c:v>1.48318010650961E-10</c:v>
                </c:pt>
                <c:pt idx="817" formatCode="0.00E+00">
                  <c:v>1.31378977141772E-10</c:v>
                </c:pt>
                <c:pt idx="818" formatCode="0.00E+00">
                  <c:v>1.16149999340731E-10</c:v>
                </c:pt>
                <c:pt idx="819" formatCode="0.00E+00">
                  <c:v>1.02503859567005E-10</c:v>
                </c:pt>
                <c:pt idx="820" formatCode="0.00E+00">
                  <c:v>9.03188912548814E-11</c:v>
                </c:pt>
                <c:pt idx="821" formatCode="0.00E+00">
                  <c:v>7.94791107927573E-11</c:v>
                </c:pt>
                <c:pt idx="822" formatCode="0.00E+00">
                  <c:v>6.9874210584242E-11</c:v>
                </c:pt>
                <c:pt idx="823" formatCode="0.00E+00">
                  <c:v>6.1399607620416E-11</c:v>
                </c:pt>
                <c:pt idx="824" formatCode="0.00E+00">
                  <c:v>5.39563949075728E-11</c:v>
                </c:pt>
                <c:pt idx="825" formatCode="0.00E+00">
                  <c:v>4.74512686088335E-11</c:v>
                </c:pt>
                <c:pt idx="826" formatCode="0.00E+00">
                  <c:v>4.17964760024425E-11</c:v>
                </c:pt>
                <c:pt idx="827" formatCode="0.00E+00">
                  <c:v>3.69096836427829E-11</c:v>
                </c:pt>
                <c:pt idx="828" formatCode="0.00E+00">
                  <c:v>3.27138732769683E-11</c:v>
                </c:pt>
                <c:pt idx="829" formatCode="0.00E+00">
                  <c:v>2.9137171841942E-11</c:v>
                </c:pt>
                <c:pt idx="830" formatCode="0.00E+00">
                  <c:v>2.61127265643868E-11</c:v>
                </c:pt>
                <c:pt idx="831" formatCode="0.00E+00">
                  <c:v>2.35785089369722E-11</c:v>
                </c:pt>
                <c:pt idx="832" formatCode="0.00E+00">
                  <c:v>2.14771516543477E-11</c:v>
                </c:pt>
                <c:pt idx="833" formatCode="0.00E+00">
                  <c:v>1.97557543241134E-11</c:v>
                </c:pt>
                <c:pt idx="834" formatCode="0.00E+00">
                  <c:v>1.8365697851408E-11</c:v>
                </c:pt>
                <c:pt idx="835" formatCode="0.00E+00">
                  <c:v>1.72624432109858E-11</c:v>
                </c:pt>
                <c:pt idx="836" formatCode="0.00E+00">
                  <c:v>1.64053319540169E-11</c:v>
                </c:pt>
                <c:pt idx="837" formatCode="0.00E+00">
                  <c:v>1.5757384980164E-11</c:v>
                </c:pt>
                <c:pt idx="838" formatCode="0.00E+00">
                  <c:v>1.52851099832763E-11</c:v>
                </c:pt>
                <c:pt idx="839" formatCode="0.00E+00">
                  <c:v>1.49582932845727E-11</c:v>
                </c:pt>
                <c:pt idx="840" formatCode="0.00E+00">
                  <c:v>1.47498055436124E-11</c:v>
                </c:pt>
                <c:pt idx="841" formatCode="0.00E+00">
                  <c:v>1.46354144081595E-11</c:v>
                </c:pt>
                <c:pt idx="842" formatCode="0.00E+00">
                  <c:v>1.45935850209833E-11</c:v>
                </c:pt>
                <c:pt idx="843" formatCode="0.00E+00">
                  <c:v>1.46053030780635E-11</c:v>
                </c:pt>
                <c:pt idx="844" formatCode="0.00E+00">
                  <c:v>1.46538926826256E-11</c:v>
                </c:pt>
                <c:pt idx="845" formatCode="0.00E+00">
                  <c:v>1.47248394033461E-11</c:v>
                </c:pt>
                <c:pt idx="846" formatCode="0.00E+00">
                  <c:v>1.48056272103458E-11</c:v>
                </c:pt>
                <c:pt idx="847" formatCode="0.00E+00">
                  <c:v>1.48855754111832E-11</c:v>
                </c:pt>
                <c:pt idx="848" formatCode="0.00E+00">
                  <c:v>1.49556825257413E-11</c:v>
                </c:pt>
                <c:pt idx="849" formatCode="0.00E+00">
                  <c:v>1.50084823041796E-11</c:v>
                </c:pt>
                <c:pt idx="850" formatCode="0.00E+00">
                  <c:v>1.50378997448852E-11</c:v>
                </c:pt>
                <c:pt idx="851" formatCode="0.00E+00">
                  <c:v>1.50391209902123E-11</c:v>
                </c:pt>
                <c:pt idx="852" formatCode="0.00E+00">
                  <c:v>1.50084632222214E-11</c:v>
                </c:pt>
                <c:pt idx="853" formatCode="0.00E+00">
                  <c:v>1.49432601709298E-11</c:v>
                </c:pt>
                <c:pt idx="854" formatCode="0.00E+00">
                  <c:v>1.48417493572861E-11</c:v>
                </c:pt>
                <c:pt idx="855" formatCode="0.00E+00">
                  <c:v>1.47029645403141E-11</c:v>
                </c:pt>
                <c:pt idx="856" formatCode="0.00E+00">
                  <c:v>1.45266437767688E-11</c:v>
                </c:pt>
                <c:pt idx="857" formatCode="0.00E+00">
                  <c:v>1.43131288071752E-11</c:v>
                </c:pt>
                <c:pt idx="858" formatCode="0.00E+00">
                  <c:v>1.4063290462718E-11</c:v>
                </c:pt>
                <c:pt idx="859" formatCode="0.00E+00">
                  <c:v>1.37784471332392E-11</c:v>
                </c:pt>
                <c:pt idx="860" formatCode="0.00E+00">
                  <c:v>1.34602893067659E-11</c:v>
                </c:pt>
                <c:pt idx="861" formatCode="0.00E+00">
                  <c:v>1.31108188541895E-11</c:v>
                </c:pt>
                <c:pt idx="862" formatCode="0.00E+00">
                  <c:v>1.27322857118584E-11</c:v>
                </c:pt>
                <c:pt idx="863" formatCode="0.00E+00">
                  <c:v>1.23271341051501E-11</c:v>
                </c:pt>
                <c:pt idx="864" formatCode="0.00E+00">
                  <c:v>1.18979531088526E-11</c:v>
                </c:pt>
                <c:pt idx="865" formatCode="0.00E+00">
                  <c:v>1.14474298096301E-11</c:v>
                </c:pt>
                <c:pt idx="866" formatCode="0.00E+00">
                  <c:v>1.09783137441921E-11</c:v>
                </c:pt>
                <c:pt idx="867" formatCode="0.00E+00">
                  <c:v>1.04933752659298E-11</c:v>
                </c:pt>
                <c:pt idx="868" formatCode="0.00E+00">
                  <c:v>9.99538039142545E-12</c:v>
                </c:pt>
                <c:pt idx="869" formatCode="0.00E+00">
                  <c:v>9.48705784070692E-12</c:v>
                </c:pt>
                <c:pt idx="870" formatCode="0.00E+00">
                  <c:v>8.97107822056542E-12</c:v>
                </c:pt>
                <c:pt idx="871" formatCode="0.00E+00">
                  <c:v>8.45003234051235E-12</c:v>
                </c:pt>
                <c:pt idx="872" formatCode="0.00E+00">
                  <c:v>7.92641386554438E-12</c:v>
                </c:pt>
                <c:pt idx="873" formatCode="0.00E+00">
                  <c:v>7.4026054383558E-12</c:v>
                </c:pt>
                <c:pt idx="874" formatCode="0.00E+00">
                  <c:v>6.88086523523146E-12</c:v>
                </c:pt>
                <c:pt idx="875" formatCode="0.00E+00">
                  <c:v>6.36331872611029E-12</c:v>
                </c:pt>
                <c:pt idx="876" formatCode="0.00E+00">
                  <c:v>5.85195173569142E-12</c:v>
                </c:pt>
                <c:pt idx="877" formatCode="0.00E+00">
                  <c:v>5.34860393822112E-12</c:v>
                </c:pt>
                <c:pt idx="878" formatCode="0.00E+00">
                  <c:v>4.85496582172673E-12</c:v>
                </c:pt>
                <c:pt idx="879" formatCode="0.00E+00">
                  <c:v>4.37257868801666E-12</c:v>
                </c:pt>
                <c:pt idx="880" formatCode="0.00E+00">
                  <c:v>3.90283248427603E-12</c:v>
                </c:pt>
                <c:pt idx="881" formatCode="0.00E+00">
                  <c:v>3.446966453588E-12</c:v>
                </c:pt>
                <c:pt idx="882" formatCode="0.00E+00">
                  <c:v>3.00607390542329E-12</c:v>
                </c:pt>
                <c:pt idx="883" formatCode="0.00E+00">
                  <c:v>2.5811026493211E-12</c:v>
                </c:pt>
                <c:pt idx="884" formatCode="0.00E+00">
                  <c:v>2.17286084958079E-12</c:v>
                </c:pt>
                <c:pt idx="885" formatCode="0.00E+00">
                  <c:v>1.78202092838975E-12</c:v>
                </c:pt>
                <c:pt idx="886" formatCode="0.00E+00">
                  <c:v>1.40912563735551E-12</c:v>
                </c:pt>
                <c:pt idx="887" formatCode="0.00E+00">
                  <c:v>1.05459315325601E-12</c:v>
                </c:pt>
                <c:pt idx="888" formatCode="0.00E+00">
                  <c:v>7.1872434219411E-13</c:v>
                </c:pt>
                <c:pt idx="889" formatCode="0.00E+00">
                  <c:v>4.01708587184288E-13</c:v>
                </c:pt>
                <c:pt idx="890" formatCode="0.00E+00">
                  <c:v>1.03631336910263E-13</c:v>
                </c:pt>
                <c:pt idx="891" formatCode="0.00E+00">
                  <c:v>-1.75519334851861E-13</c:v>
                </c:pt>
                <c:pt idx="892" formatCode="0.00E+00">
                  <c:v>-4.35845397316406E-13</c:v>
                </c:pt>
                <c:pt idx="893" formatCode="0.00E+00">
                  <c:v>-6.77531815374E-13</c:v>
                </c:pt>
                <c:pt idx="894" formatCode="0.00E+00">
                  <c:v>-9.00839353199651E-13</c:v>
                </c:pt>
                <c:pt idx="895" formatCode="0.00E+00">
                  <c:v>-1.10609763535885E-12</c:v>
                </c:pt>
                <c:pt idx="896" formatCode="0.00E+00">
                  <c:v>-1.29369832988641E-12</c:v>
                </c:pt>
                <c:pt idx="897" formatCode="0.00E+00">
                  <c:v>-1.46408839912793E-12</c:v>
                </c:pt>
                <c:pt idx="898" formatCode="0.00E+00">
                  <c:v>-1.61776332347624E-12</c:v>
                </c:pt>
                <c:pt idx="899" formatCode="0.00E+00">
                  <c:v>-1.75526119246955E-12</c:v>
                </c:pt>
                <c:pt idx="900" formatCode="0.00E+00">
                  <c:v>-1.87715663325927E-12</c:v>
                </c:pt>
                <c:pt idx="901" formatCode="0.00E+00">
                  <c:v>-1.98405463065765E-12</c:v>
                </c:pt>
                <c:pt idx="902" formatCode="0.00E+00">
                  <c:v>-2.07658543138756E-12</c:v>
                </c:pt>
                <c:pt idx="903" formatCode="0.00E+00">
                  <c:v>-2.15539933991205E-12</c:v>
                </c:pt>
                <c:pt idx="904" formatCode="0.00E+00">
                  <c:v>-2.22116183952459E-12</c:v>
                </c:pt>
                <c:pt idx="905" formatCode="0.00E+00">
                  <c:v>-2.27454838817864E-12</c:v>
                </c:pt>
                <c:pt idx="906" formatCode="0.00E+00">
                  <c:v>-2.31624138272157E-12</c:v>
                </c:pt>
                <c:pt idx="907" formatCode="0.00E+00">
                  <c:v>-2.34692495472422E-12</c:v>
                </c:pt>
                <c:pt idx="908" formatCode="0.00E+00">
                  <c:v>-2.3672819347148E-12</c:v>
                </c:pt>
                <c:pt idx="909" formatCode="0.00E+00">
                  <c:v>-2.37799081641288E-12</c:v>
                </c:pt>
                <c:pt idx="910" formatCode="0.00E+00">
                  <c:v>-2.37972185360147E-12</c:v>
                </c:pt>
                <c:pt idx="911" formatCode="0.00E+00">
                  <c:v>-2.37313510856318E-12</c:v>
                </c:pt>
                <c:pt idx="912" formatCode="0.00E+00">
                  <c:v>-2.35887741631413E-12</c:v>
                </c:pt>
                <c:pt idx="913" formatCode="0.00E+00">
                  <c:v>-2.33758043304E-12</c:v>
                </c:pt>
                <c:pt idx="914" formatCode="0.00E+00">
                  <c:v>-2.30985911821302E-12</c:v>
                </c:pt>
                <c:pt idx="915" formatCode="0.00E+00">
                  <c:v>-2.27630934934719E-12</c:v>
                </c:pt>
                <c:pt idx="916" formatCode="0.00E+00">
                  <c:v>-2.23750618727481E-12</c:v>
                </c:pt>
                <c:pt idx="917" formatCode="0.00E+00">
                  <c:v>-2.19400452666774E-12</c:v>
                </c:pt>
                <c:pt idx="918" formatCode="0.00E+00">
                  <c:v>-2.1463356265905E-12</c:v>
                </c:pt>
                <c:pt idx="919" formatCode="0.00E+00">
                  <c:v>-2.09500819470243E-12</c:v>
                </c:pt>
                <c:pt idx="920" formatCode="0.00E+00">
                  <c:v>-2.04050665253419E-12</c:v>
                </c:pt>
                <c:pt idx="921" formatCode="0.00E+00">
                  <c:v>-1.98329178600909E-12</c:v>
                </c:pt>
                <c:pt idx="922" formatCode="0.00E+00">
                  <c:v>-1.9237990107196E-12</c:v>
                </c:pt>
                <c:pt idx="923" formatCode="0.00E+00">
                  <c:v>-1.86243967296995E-12</c:v>
                </c:pt>
                <c:pt idx="924" formatCode="0.00E+00">
                  <c:v>-1.79960029083465E-12</c:v>
                </c:pt>
                <c:pt idx="925" formatCode="0.00E+00">
                  <c:v>-1.73564309625951E-12</c:v>
                </c:pt>
                <c:pt idx="926" formatCode="0.00E+00">
                  <c:v>-1.67090581822127E-12</c:v>
                </c:pt>
                <c:pt idx="927" formatCode="0.00E+00">
                  <c:v>-1.60570265850951E-12</c:v>
                </c:pt>
                <c:pt idx="928" formatCode="0.00E+00">
                  <c:v>-1.54032407488625E-12</c:v>
                </c:pt>
                <c:pt idx="929" formatCode="0.00E+00">
                  <c:v>-1.47503808212851E-12</c:v>
                </c:pt>
                <c:pt idx="930" formatCode="0.00E+00">
                  <c:v>-1.41009025202837E-12</c:v>
                </c:pt>
                <c:pt idx="931" formatCode="0.00E+00">
                  <c:v>-1.34570468917489E-12</c:v>
                </c:pt>
                <c:pt idx="932" formatCode="0.00E+00">
                  <c:v>-1.28208446463496E-12</c:v>
                </c:pt>
                <c:pt idx="933" formatCode="0.00E+00">
                  <c:v>-1.21941302541617E-12</c:v>
                </c:pt>
                <c:pt idx="934" formatCode="0.00E+00">
                  <c:v>-1.15785441130722E-12</c:v>
                </c:pt>
                <c:pt idx="935" formatCode="0.00E+00">
                  <c:v>-1.09755401381945E-12</c:v>
                </c:pt>
                <c:pt idx="936" formatCode="0.00E+00">
                  <c:v>-1.03864009406984E-12</c:v>
                </c:pt>
                <c:pt idx="937" formatCode="0.00E+00">
                  <c:v>-9.81223999621542E-13</c:v>
                </c:pt>
                <c:pt idx="938" formatCode="0.00E+00">
                  <c:v>-9.25401465526333E-13</c:v>
                </c:pt>
                <c:pt idx="939" formatCode="0.00E+00">
                  <c:v>-8.71253264846112E-13</c:v>
                </c:pt>
                <c:pt idx="940" formatCode="0.00E+00">
                  <c:v>-8.18846184434674E-13</c:v>
                </c:pt>
                <c:pt idx="941" formatCode="0.00E+00">
                  <c:v>-7.68233946509683E-13</c:v>
                </c:pt>
                <c:pt idx="942" formatCode="0.00E+00">
                  <c:v>-7.19457913384014E-13</c:v>
                </c:pt>
                <c:pt idx="943" formatCode="0.00E+00">
                  <c:v>-6.72548225878061E-13</c:v>
                </c:pt>
                <c:pt idx="944" formatCode="0.00E+00">
                  <c:v>-6.27524345420822E-13</c:v>
                </c:pt>
                <c:pt idx="945" formatCode="0.00E+00">
                  <c:v>-5.84396084041955E-13</c:v>
                </c:pt>
                <c:pt idx="946" formatCode="0.00E+00">
                  <c:v>-5.43164200682984E-13</c:v>
                </c:pt>
                <c:pt idx="947" formatCode="0.00E+00">
                  <c:v>-5.0382143118935E-13</c:v>
                </c:pt>
                <c:pt idx="948" formatCode="0.00E+00">
                  <c:v>-4.66353030411509E-13</c:v>
                </c:pt>
                <c:pt idx="949" formatCode="0.00E+00">
                  <c:v>-4.30737449831284E-13</c:v>
                </c:pt>
                <c:pt idx="950" formatCode="0.00E+00">
                  <c:v>-3.96947286238764E-13</c:v>
                </c:pt>
                <c:pt idx="951" formatCode="0.00E+00">
                  <c:v>-3.64949661203068E-13</c:v>
                </c:pt>
                <c:pt idx="952" formatCode="0.00E+00">
                  <c:v>-3.34706952908811E-13</c:v>
                </c:pt>
                <c:pt idx="953" formatCode="0.00E+00">
                  <c:v>-3.06177446677408E-13</c:v>
                </c:pt>
                <c:pt idx="954" formatCode="0.00E+00">
                  <c:v>-2.79315741542885E-13</c:v>
                </c:pt>
                <c:pt idx="955" formatCode="0.00E+00">
                  <c:v>-2.54073482088349E-13</c:v>
                </c:pt>
                <c:pt idx="956" formatCode="0.00E+00">
                  <c:v>-2.3039962949653E-13</c:v>
                </c:pt>
                <c:pt idx="957" formatCode="0.00E+00">
                  <c:v>-2.08241139176141E-13</c:v>
                </c:pt>
                <c:pt idx="958" formatCode="0.00E+00">
                  <c:v>-1.87543218259888E-13</c:v>
                </c:pt>
                <c:pt idx="959" formatCode="0.00E+00">
                  <c:v>-1.68249854153035E-13</c:v>
                </c:pt>
                <c:pt idx="960" formatCode="0.00E+00">
                  <c:v>-1.50304099136474E-13</c:v>
                </c:pt>
                <c:pt idx="961" formatCode="0.00E+00">
                  <c:v>-1.33648476942534E-13</c:v>
                </c:pt>
                <c:pt idx="962" formatCode="0.00E+00">
                  <c:v>-1.18225280910586E-13</c:v>
                </c:pt>
                <c:pt idx="963" formatCode="0.00E+00">
                  <c:v>-1.0397682470879E-13</c:v>
                </c:pt>
                <c:pt idx="964" formatCode="0.00E+00">
                  <c:v>-9.08457472659567E-14</c:v>
                </c:pt>
                <c:pt idx="965" formatCode="0.00E+00">
                  <c:v>-7.87752431645125E-14</c:v>
                </c:pt>
                <c:pt idx="966" formatCode="0.00E+00">
                  <c:v>-6.77092523758763E-14</c:v>
                </c:pt>
                <c:pt idx="967" formatCode="0.00E+00">
                  <c:v>-5.7592677100895E-14</c:v>
                </c:pt>
                <c:pt idx="968" formatCode="0.00E+00">
                  <c:v>-4.83715139069831E-14</c:v>
                </c:pt>
                <c:pt idx="969" formatCode="0.00E+00">
                  <c:v>-3.99930434635039E-14</c:v>
                </c:pt>
                <c:pt idx="970" formatCode="0.00E+00">
                  <c:v>-3.24059287975902E-14</c:v>
                </c:pt>
                <c:pt idx="971" formatCode="0.00E+00">
                  <c:v>-2.5560318632164E-14</c:v>
                </c:pt>
                <c:pt idx="972" formatCode="0.00E+00">
                  <c:v>-1.94079608883523E-14</c:v>
                </c:pt>
                <c:pt idx="973" formatCode="0.00E+00">
                  <c:v>-1.39022628248254E-14</c:v>
                </c:pt>
                <c:pt idx="974" formatCode="0.00E+00">
                  <c:v>-8.9983511771365E-15</c:v>
                </c:pt>
                <c:pt idx="975" formatCode="0.00E+00">
                  <c:v>-4.65312213266582E-15</c:v>
                </c:pt>
                <c:pt idx="976" formatCode="0.00E+00">
                  <c:v>-8.2527002386141E-16</c:v>
                </c:pt>
                <c:pt idx="977" formatCode="0.00E+00">
                  <c:v>2.52468863720103E-15</c:v>
                </c:pt>
                <c:pt idx="978" formatCode="0.00E+00">
                  <c:v>5.43440711200491E-15</c:v>
                </c:pt>
                <c:pt idx="979" formatCode="0.00E+00">
                  <c:v>7.93970822383472E-15</c:v>
                </c:pt>
                <c:pt idx="980" formatCode="0.00E+00">
                  <c:v>1.00745929339837E-14</c:v>
                </c:pt>
                <c:pt idx="981" formatCode="0.00E+00">
                  <c:v>1.18712582353273E-14</c:v>
                </c:pt>
                <c:pt idx="982" formatCode="0.00E+00">
                  <c:v>1.33601193869353E-14</c:v>
                </c:pt>
                <c:pt idx="983" formatCode="0.00E+00">
                  <c:v>1.45698459129732E-14</c:v>
                </c:pt>
                <c:pt idx="984" formatCode="0.00E+00">
                  <c:v>1.55273895547899E-14</c:v>
                </c:pt>
                <c:pt idx="985" formatCode="0.00E+00">
                  <c:v>1.62580350928938E-14</c:v>
                </c:pt>
                <c:pt idx="986" formatCode="0.00E+00">
                  <c:v>1.67854401575017E-14</c:v>
                </c:pt>
                <c:pt idx="987" formatCode="0.00E+00">
                  <c:v>1.71316835094167E-14</c:v>
                </c:pt>
                <c:pt idx="988" formatCode="0.00E+00">
                  <c:v>1.73173260264005E-14</c:v>
                </c:pt>
                <c:pt idx="989" formatCode="0.00E+00">
                  <c:v>1.73614547488866E-14</c:v>
                </c:pt>
                <c:pt idx="990" formatCode="0.00E+00">
                  <c:v>1.72817438663523E-14</c:v>
                </c:pt>
                <c:pt idx="991" formatCode="0.00E+00">
                  <c:v>1.7094519091823E-14</c:v>
                </c:pt>
                <c:pt idx="992" formatCode="0.00E+00">
                  <c:v>1.6814806789783E-14</c:v>
                </c:pt>
                <c:pt idx="993" formatCode="0.00E+00">
                  <c:v>1.64564000447454E-14</c:v>
                </c:pt>
                <c:pt idx="994" formatCode="0.00E+00">
                  <c:v>1.60319179535583E-14</c:v>
                </c:pt>
                <c:pt idx="995" formatCode="0.00E+00">
                  <c:v>1.55528666117774E-14</c:v>
                </c:pt>
                <c:pt idx="996" formatCode="0.00E+00">
                  <c:v>1.50296967119058E-14</c:v>
                </c:pt>
                <c:pt idx="997" formatCode="0.00E+00">
                  <c:v>1.44718628357007E-14</c:v>
                </c:pt>
                <c:pt idx="998" formatCode="0.00E+00">
                  <c:v>1.38878835935128E-14</c:v>
                </c:pt>
                <c:pt idx="999" formatCode="0.00E+00">
                  <c:v>1.32853983754932E-14</c:v>
                </c:pt>
                <c:pt idx="1000" formatCode="0.00E+00">
                  <c:v>1.26712207146698E-14</c:v>
                </c:pt>
                <c:pt idx="1001" formatCode="0.00E+00">
                  <c:v>1.20513958851869E-14</c:v>
                </c:pt>
                <c:pt idx="1002" formatCode="0.00E+00">
                  <c:v>1.1431251724283E-14</c:v>
                </c:pt>
                <c:pt idx="1003" formatCode="0.00E+00">
                  <c:v>1.08154503012997E-14</c:v>
                </c:pt>
                <c:pt idx="1004" formatCode="0.00E+00">
                  <c:v>1.0208037045593E-14</c:v>
                </c:pt>
                <c:pt idx="1005" formatCode="0.00E+00">
                  <c:v>9.61248818037882E-15</c:v>
                </c:pt>
                <c:pt idx="1006" formatCode="0.00E+00">
                  <c:v>9.03175476844457E-15</c:v>
                </c:pt>
                <c:pt idx="1007" formatCode="0.00E+00">
                  <c:v>8.46831099302972E-15</c:v>
                </c:pt>
                <c:pt idx="1008" formatCode="0.00E+00">
                  <c:v>7.92418634507595E-15</c:v>
                </c:pt>
                <c:pt idx="1009" formatCode="0.00E+00">
                  <c:v>7.40101559817145E-15</c:v>
                </c:pt>
                <c:pt idx="1010" formatCode="0.00E+00">
                  <c:v>6.90006803118779E-15</c:v>
                </c:pt>
                <c:pt idx="1011" formatCode="0.00E+00">
                  <c:v>6.42228639179448E-15</c:v>
                </c:pt>
                <c:pt idx="1012" formatCode="0.00E+00">
                  <c:v>5.96831993074647E-15</c:v>
                </c:pt>
                <c:pt idx="1013" formatCode="0.00E+00">
                  <c:v>5.53855447155095E-15</c:v>
                </c:pt>
                <c:pt idx="1014" formatCode="0.00E+00">
                  <c:v>5.13314248013841E-15</c:v>
                </c:pt>
                <c:pt idx="1015" formatCode="0.00E+00">
                  <c:v>4.75203059343318E-15</c:v>
                </c:pt>
                <c:pt idx="1016" formatCode="0.00E+00">
                  <c:v>4.39498460682534E-15</c:v>
                </c:pt>
                <c:pt idx="1017" formatCode="0.00E+00">
                  <c:v>4.0616140381262E-15</c:v>
                </c:pt>
                <c:pt idx="1018" formatCode="0.00E+00">
                  <c:v>3.75139245635905E-15</c:v>
                </c:pt>
                <c:pt idx="1019" formatCode="0.00E+00">
                  <c:v>3.46368013989047E-15</c:v>
                </c:pt>
                <c:pt idx="1020" formatCode="0.00E+00">
                  <c:v>3.19774080533106E-15</c:v>
                </c:pt>
                <c:pt idx="1021" formatCode="0.00E+00">
                  <c:v>2.95275981874381E-15</c:v>
                </c:pt>
                <c:pt idx="1022" formatCode="0.00E+00">
                  <c:v>2.72785901872063E-15</c:v>
                </c:pt>
                <c:pt idx="1023" formatCode="0.00E+00">
                  <c:v>2.52211196297549E-15</c:v>
                </c:pt>
                <c:pt idx="1024" formatCode="0.00E+00">
                  <c:v>2.33455557504733E-15</c:v>
                </c:pt>
                <c:pt idx="1025" formatCode="0.00E+00">
                  <c:v>2.16420284979439E-15</c:v>
                </c:pt>
                <c:pt idx="1026" formatCode="0.00E+00">
                  <c:v>2.010052594273E-15</c:v>
                </c:pt>
                <c:pt idx="1027" formatCode="0.00E+00">
                  <c:v>1.87109938037478E-15</c:v>
                </c:pt>
                <c:pt idx="1028" formatCode="0.00E+00">
                  <c:v>1.74634032109016E-15</c:v>
                </c:pt>
                <c:pt idx="1029" formatCode="0.00E+00">
                  <c:v>1.63478428199176E-15</c:v>
                </c:pt>
                <c:pt idx="1030" formatCode="0.00E+00">
                  <c:v>1.53545664579463E-15</c:v>
                </c:pt>
                <c:pt idx="1031" formatCode="0.00E+00">
                  <c:v>1.44740534746606E-15</c:v>
                </c:pt>
                <c:pt idx="1032" formatCode="0.00E+00">
                  <c:v>1.36970532114853E-15</c:v>
                </c:pt>
                <c:pt idx="1033" formatCode="0.00E+00">
                  <c:v>1.30146262944533E-15</c:v>
                </c:pt>
                <c:pt idx="1034" formatCode="0.00E+00">
                  <c:v>1.24181742803587E-15</c:v>
                </c:pt>
                <c:pt idx="1035" formatCode="0.00E+00">
                  <c:v>1.18994650677456E-15</c:v>
                </c:pt>
                <c:pt idx="1036" formatCode="0.00E+00">
                  <c:v>1.14506572491046E-15</c:v>
                </c:pt>
                <c:pt idx="1037" formatCode="0.00E+00">
                  <c:v>1.10643096399942E-15</c:v>
                </c:pt>
                <c:pt idx="1038" formatCode="0.00E+00">
                  <c:v>1.07333939845344E-15</c:v>
                </c:pt>
                <c:pt idx="1039" formatCode="0.00E+00">
                  <c:v>1.04513023669456E-15</c:v>
                </c:pt>
                <c:pt idx="1040" formatCode="0.00E+00">
                  <c:v>1.0211847211548E-15</c:v>
                </c:pt>
                <c:pt idx="1041" formatCode="0.00E+00">
                  <c:v>1.0009261282762E-15</c:v>
                </c:pt>
                <c:pt idx="1042" formatCode="0.00E+00">
                  <c:v>9.83819344994358E-16</c:v>
                </c:pt>
                <c:pt idx="1043" formatCode="0.00E+00">
                  <c:v>9.69370233463627E-16</c:v>
                </c:pt>
                <c:pt idx="1044" formatCode="0.00E+00">
                  <c:v>9.57124572266053E-16</c:v>
                </c:pt>
                <c:pt idx="1045" formatCode="0.00E+00">
                  <c:v>9.46667421136611E-16</c:v>
                </c:pt>
                <c:pt idx="1046" formatCode="0.00E+00">
                  <c:v>9.37621003380815E-16</c:v>
                </c:pt>
                <c:pt idx="1047" formatCode="0.00E+00">
                  <c:v>9.2964449411652E-16</c:v>
                </c:pt>
                <c:pt idx="1048" formatCode="0.00E+00">
                  <c:v>9.22431373295907E-16</c:v>
                </c:pt>
                <c:pt idx="1049" formatCode="0.00E+00">
                  <c:v>9.15708578672699E-16</c:v>
                </c:pt>
                <c:pt idx="1050" formatCode="0.00E+00">
                  <c:v>9.09234599977716E-16</c:v>
                </c:pt>
                <c:pt idx="1051" formatCode="0.00E+00">
                  <c:v>9.02797784853272E-16</c:v>
                </c:pt>
                <c:pt idx="1052" formatCode="0.00E+00">
                  <c:v>8.96214538908116E-16</c:v>
                </c:pt>
                <c:pt idx="1053" formatCode="0.00E+00">
                  <c:v>8.89327843409555E-16</c:v>
                </c:pt>
                <c:pt idx="1054" formatCode="0.00E+00">
                  <c:v>8.82005084761891E-16</c:v>
                </c:pt>
                <c:pt idx="1055" formatCode="0.00E+00">
                  <c:v>8.74136625137915E-16</c:v>
                </c:pt>
                <c:pt idx="1056" formatCode="0.00E+00">
                  <c:v>8.65634002534275E-16</c:v>
                </c:pt>
                <c:pt idx="1057" formatCode="0.00E+00">
                  <c:v>8.56428236705278E-16</c:v>
                </c:pt>
                <c:pt idx="1058" formatCode="0.00E+00">
                  <c:v>8.46468135097192E-16</c:v>
                </c:pt>
                <c:pt idx="1059" formatCode="0.00E+00">
                  <c:v>8.35718863480062E-16</c:v>
                </c:pt>
                <c:pt idx="1060" formatCode="0.00E+00">
                  <c:v>8.24160198942237E-16</c:v>
                </c:pt>
                <c:pt idx="1061" formatCode="0.00E+00">
                  <c:v>8.11785206401547E-16</c:v>
                </c:pt>
                <c:pt idx="1062" formatCode="0.00E+00">
                  <c:v>7.98598597478694E-16</c:v>
                </c:pt>
                <c:pt idx="1063" formatCode="0.00E+00">
                  <c:v>7.84615671706315E-16</c:v>
                </c:pt>
                <c:pt idx="1064" formatCode="0.00E+00">
                  <c:v>7.69860887160705E-16</c:v>
                </c:pt>
                <c:pt idx="1065" formatCode="0.00E+00">
                  <c:v>7.54366589912647E-16</c:v>
                </c:pt>
                <c:pt idx="1066" formatCode="0.00E+00">
                  <c:v>7.38171902296296E-16</c:v>
                </c:pt>
                <c:pt idx="1067" formatCode="0.00E+00">
                  <c:v>7.21321769997448E-16</c:v>
                </c:pt>
                <c:pt idx="1068" formatCode="0.00E+00">
                  <c:v>7.03865850322635E-16</c:v>
                </c:pt>
                <c:pt idx="1069" formatCode="0.00E+00">
                  <c:v>6.85857506347503E-16</c:v>
                </c:pt>
                <c:pt idx="1070" formatCode="0.00E+00">
                  <c:v>6.67353118702673E-16</c:v>
                </c:pt>
                <c:pt idx="1071" formatCode="0.00E+00">
                  <c:v>6.48411185601015E-16</c:v>
                </c:pt>
                <c:pt idx="1072" formatCode="0.00E+00">
                  <c:v>6.29091687563124E-16</c:v>
                </c:pt>
                <c:pt idx="1073" formatCode="0.00E+00">
                  <c:v>6.09455399202968E-16</c:v>
                </c:pt>
                <c:pt idx="1074" formatCode="0.00E+00">
                  <c:v>5.89563095134489E-16</c:v>
                </c:pt>
                <c:pt idx="1075" formatCode="0.00E+00">
                  <c:v>5.69475391152998E-16</c:v>
                </c:pt>
                <c:pt idx="1076" formatCode="0.00E+00">
                  <c:v>5.49252003081269E-16</c:v>
                </c:pt>
                <c:pt idx="1077" formatCode="0.00E+00">
                  <c:v>5.28951376192664E-16</c:v>
                </c:pt>
                <c:pt idx="1078" formatCode="0.00E+00">
                  <c:v>5.08630261694643E-16</c:v>
                </c:pt>
                <c:pt idx="1079" formatCode="0.00E+00">
                  <c:v>4.88343557910107E-16</c:v>
                </c:pt>
                <c:pt idx="1080" formatCode="0.00E+00">
                  <c:v>4.68143939700461E-16</c:v>
                </c:pt>
                <c:pt idx="1081" formatCode="0.00E+00">
                  <c:v>4.48081540828268E-16</c:v>
                </c:pt>
                <c:pt idx="1082" formatCode="0.00E+00">
                  <c:v>4.28204006896815E-16</c:v>
                </c:pt>
                <c:pt idx="1083" formatCode="0.00E+00">
                  <c:v>4.08556018894067E-16</c:v>
                </c:pt>
                <c:pt idx="1084" formatCode="0.00E+00">
                  <c:v>3.89179478481135E-16</c:v>
                </c:pt>
                <c:pt idx="1085" formatCode="0.00E+00">
                  <c:v>3.70113243294473E-16</c:v>
                </c:pt>
                <c:pt idx="1086" formatCode="0.00E+00">
                  <c:v>3.51393100476104E-16</c:v>
                </c:pt>
                <c:pt idx="1087" formatCode="0.00E+00">
                  <c:v>3.33051819613174E-16</c:v>
                </c:pt>
                <c:pt idx="1088" formatCode="0.00E+00">
                  <c:v>3.15119099798396E-16</c:v>
                </c:pt>
                <c:pt idx="1089" formatCode="0.00E+00">
                  <c:v>2.9762151669049E-16</c:v>
                </c:pt>
                <c:pt idx="1090" formatCode="0.00E+00">
                  <c:v>2.80582681332862E-16</c:v>
                </c:pt>
                <c:pt idx="1091" formatCode="0.00E+00">
                  <c:v>2.64023266623379E-16</c:v>
                </c:pt>
                <c:pt idx="1092" formatCode="0.00E+00">
                  <c:v>2.47961033784155E-16</c:v>
                </c:pt>
                <c:pt idx="1093" formatCode="0.00E+00">
                  <c:v>2.32410938240664E-16</c:v>
                </c:pt>
                <c:pt idx="1094" formatCode="0.00E+00">
                  <c:v>2.17385222265973E-16</c:v>
                </c:pt>
                <c:pt idx="1095" formatCode="0.00E+00">
                  <c:v>2.02893573799416E-16</c:v>
                </c:pt>
                <c:pt idx="1096" formatCode="0.00E+00">
                  <c:v>1.88943192621044E-16</c:v>
                </c:pt>
                <c:pt idx="1097" formatCode="0.00E+00">
                  <c:v>1.75538896230744E-16</c:v>
                </c:pt>
                <c:pt idx="1098" formatCode="0.00E+00">
                  <c:v>1.62683291901809E-16</c:v>
                </c:pt>
                <c:pt idx="1099" formatCode="0.00E+00">
                  <c:v>1.50376895794939E-16</c:v>
                </c:pt>
                <c:pt idx="1100" formatCode="0.00E+00">
                  <c:v>1.38618212367587E-16</c:v>
                </c:pt>
                <c:pt idx="1101" formatCode="0.00E+00">
                  <c:v>1.27403985836863E-16</c:v>
                </c:pt>
                <c:pt idx="1102" formatCode="0.00E+00">
                  <c:v>1.16729200179531E-16</c:v>
                </c:pt>
                <c:pt idx="1103" formatCode="0.00E+00">
                  <c:v>1.06587304125141E-16</c:v>
                </c:pt>
                <c:pt idx="1104" formatCode="0.00E+00">
                  <c:v>9.69703170351457E-17</c:v>
                </c:pt>
                <c:pt idx="1105" formatCode="0.00E+00">
                  <c:v>8.78689546343405E-17</c:v>
                </c:pt>
                <c:pt idx="1106" formatCode="0.00E+00">
                  <c:v>7.9272767977239E-17</c:v>
                </c:pt>
                <c:pt idx="1107" formatCode="0.00E+00">
                  <c:v>7.11702493271495E-17</c:v>
                </c:pt>
                <c:pt idx="1108" formatCode="0.00E+00">
                  <c:v>6.35489777399989E-17</c:v>
                </c:pt>
                <c:pt idx="1109" formatCode="0.00E+00">
                  <c:v>5.63957249434355E-17</c:v>
                </c:pt>
                <c:pt idx="1110" formatCode="0.00E+00">
                  <c:v>4.96965612159341E-17</c:v>
                </c:pt>
                <c:pt idx="1111" formatCode="0.00E+00">
                  <c:v>4.34369745008336E-17</c:v>
                </c:pt>
                <c:pt idx="1112" formatCode="0.00E+00">
                  <c:v>3.76019630505457E-17</c:v>
                </c:pt>
                <c:pt idx="1113" formatCode="0.00E+00">
                  <c:v>3.21761413056756E-17</c:v>
                </c:pt>
                <c:pt idx="1114" formatCode="0.00E+00">
                  <c:v>2.71438176500031E-17</c:v>
                </c:pt>
                <c:pt idx="1115" formatCode="0.00E+00">
                  <c:v>2.2489101943961E-17</c:v>
                </c:pt>
                <c:pt idx="1116" formatCode="0.00E+00">
                  <c:v>1.81959634272781E-17</c:v>
                </c:pt>
                <c:pt idx="1117" formatCode="0.00E+00">
                  <c:v>1.42483250175688E-17</c:v>
                </c:pt>
                <c:pt idx="1118" formatCode="0.00E+00">
                  <c:v>1.06301179042537E-17</c:v>
                </c:pt>
                <c:pt idx="1119" formatCode="0.00E+00">
                  <c:v>7.32535682199514E-18</c:v>
                </c:pt>
                <c:pt idx="1120" formatCode="0.00E+00">
                  <c:v>4.31819257666621E-18</c:v>
                </c:pt>
                <c:pt idx="1121" formatCode="0.00E+00">
                  <c:v>1.59296829363268E-18</c:v>
                </c:pt>
                <c:pt idx="1122" formatCode="0.00E+00">
                  <c:v>-8.65732295579284E-19</c:v>
                </c:pt>
                <c:pt idx="1123" formatCode="0.00E+00">
                  <c:v>-3.07304132290289E-18</c:v>
                </c:pt>
                <c:pt idx="1124" formatCode="0.00E+00">
                  <c:v>-5.0437676994472E-18</c:v>
                </c:pt>
                <c:pt idx="1125" formatCode="0.00E+00">
                  <c:v>-6.79236258070655E-18</c:v>
                </c:pt>
                <c:pt idx="1126" formatCode="0.00E+00">
                  <c:v>-8.33288845068397E-18</c:v>
                </c:pt>
                <c:pt idx="1127" formatCode="0.00E+00">
                  <c:v>-9.67899668461908E-18</c:v>
                </c:pt>
                <c:pt idx="1128" formatCode="0.00E+00">
                  <c:v>-1.08439002520262E-17</c:v>
                </c:pt>
                <c:pt idx="1129" formatCode="0.00E+00">
                  <c:v>-1.18403592410351E-17</c:v>
                </c:pt>
                <c:pt idx="1130" formatCode="0.00E+00">
                  <c:v>-1.26806647283675E-17</c:v>
                </c:pt>
                <c:pt idx="1131" formatCode="0.00E+00">
                  <c:v>-1.33766296803512E-17</c:v>
                </c:pt>
                <c:pt idx="1132" formatCode="0.00E+00">
                  <c:v>-1.39395765452109E-17</c:v>
                </c:pt>
                <c:pt idx="1133" formatCode="0.00E+00">
                  <c:v>-1.43803364258874E-17</c:v>
                </c:pt>
                <c:pt idx="1134" formatCode="0.00E+00">
                  <c:v>-1.47092416354119E-17</c:v>
                </c:pt>
                <c:pt idx="1135" formatCode="0.00E+00">
                  <c:v>-1.49361306599903E-17</c:v>
                </c:pt>
                <c:pt idx="1136" formatCode="0.00E+00">
                  <c:v>-1.50703423687383E-17</c:v>
                </c:pt>
                <c:pt idx="1137" formatCode="0.00E+00">
                  <c:v>-1.51207309029326E-17</c:v>
                </c:pt>
                <c:pt idx="1138" formatCode="0.00E+00">
                  <c:v>-1.50956607129273E-17</c:v>
                </c:pt>
                <c:pt idx="1139" formatCode="0.00E+00">
                  <c:v>-1.50030247561275E-17</c:v>
                </c:pt>
                <c:pt idx="1140" formatCode="0.00E+00">
                  <c:v>-1.48502395339053E-17</c:v>
                </c:pt>
                <c:pt idx="1141" formatCode="0.00E+00">
                  <c:v>-1.46442715613796E-17</c:v>
                </c:pt>
                <c:pt idx="1142" formatCode="0.00E+00">
                  <c:v>-1.43916357130548E-17</c:v>
                </c:pt>
                <c:pt idx="1143" formatCode="0.00E+00">
                  <c:v>-1.40984150751558E-17</c:v>
                </c:pt>
                <c:pt idx="1144" formatCode="0.00E+00">
                  <c:v>-1.37702733533367E-17</c:v>
                </c:pt>
                <c:pt idx="1145" formatCode="0.00E+00">
                  <c:v>-1.34124664532095E-17</c:v>
                </c:pt>
                <c:pt idx="1146" formatCode="0.00E+00">
                  <c:v>-1.30298573695955E-17</c:v>
                </c:pt>
                <c:pt idx="1147" formatCode="0.00E+00">
                  <c:v>-1.26269360388597E-17</c:v>
                </c:pt>
                <c:pt idx="1148" formatCode="0.00E+00">
                  <c:v>-1.22078276107169E-17</c:v>
                </c:pt>
                <c:pt idx="1149" formatCode="0.00E+00">
                  <c:v>-1.17763156092888E-17</c:v>
                </c:pt>
                <c:pt idx="1150" formatCode="0.00E+00">
                  <c:v>-1.13358518592717E-17</c:v>
                </c:pt>
                <c:pt idx="1151" formatCode="0.00E+00">
                  <c:v>-1.08895755110901E-17</c:v>
                </c:pt>
                <c:pt idx="1152" formatCode="0.00E+00">
                  <c:v>-1.04403279301483E-17</c:v>
                </c:pt>
                <c:pt idx="1153" formatCode="0.00E+00">
                  <c:v>-9.99067006762294E-18</c:v>
                </c:pt>
                <c:pt idx="1154" formatCode="0.00E+00">
                  <c:v>-9.54289734971328E-18</c:v>
                </c:pt>
                <c:pt idx="1155" formatCode="0.00E+00">
                  <c:v>-9.09905208535203E-18</c:v>
                </c:pt>
                <c:pt idx="1156" formatCode="0.00E+00">
                  <c:v>-8.66094497290006E-18</c:v>
                </c:pt>
                <c:pt idx="1157" formatCode="0.00E+00">
                  <c:v>-8.23016419913315E-18</c:v>
                </c:pt>
                <c:pt idx="1158" formatCode="0.00E+00">
                  <c:v>-7.80809198285583E-18</c:v>
                </c:pt>
                <c:pt idx="1159" formatCode="0.00E+00">
                  <c:v>-7.39592029132983E-18</c:v>
                </c:pt>
                <c:pt idx="1160" formatCode="0.00E+00">
                  <c:v>-6.9946632479865E-18</c:v>
                </c:pt>
                <c:pt idx="1161" formatCode="0.00E+00">
                  <c:v>-6.60516747218273E-18</c:v>
                </c:pt>
                <c:pt idx="1162" formatCode="0.00E+00">
                  <c:v>-6.22813027717461E-18</c:v>
                </c:pt>
                <c:pt idx="1163" formatCode="0.00E+00">
                  <c:v>-5.86410794192472E-18</c:v>
                </c:pt>
                <c:pt idx="1164" formatCode="0.00E+00">
                  <c:v>-5.51352770521946E-18</c:v>
                </c:pt>
                <c:pt idx="1165" formatCode="0.00E+00">
                  <c:v>-5.17670141414895E-18</c:v>
                </c:pt>
                <c:pt idx="1166" formatCode="0.00E+00">
                  <c:v>-4.85383338232494E-18</c:v>
                </c:pt>
                <c:pt idx="1167" formatCode="0.00E+00">
                  <c:v>-4.54503197040785E-18</c:v>
                </c:pt>
                <c:pt idx="1168" formatCode="0.00E+00">
                  <c:v>-4.25031827150317E-18</c:v>
                </c:pt>
                <c:pt idx="1169" formatCode="0.00E+00">
                  <c:v>-3.96963645091953E-18</c:v>
                </c:pt>
                <c:pt idx="1170" formatCode="0.00E+00">
                  <c:v>-3.70286119079413E-18</c:v>
                </c:pt>
                <c:pt idx="1171" formatCode="0.00E+00">
                  <c:v>-3.44980637548916E-18</c:v>
                </c:pt>
                <c:pt idx="1172" formatCode="0.00E+00">
                  <c:v>-3.21023170903665E-18</c:v>
                </c:pt>
                <c:pt idx="1173" formatCode="0.00E+00">
                  <c:v>-2.98385078014951E-18</c:v>
                </c:pt>
                <c:pt idx="1174" formatCode="0.00E+00">
                  <c:v>-2.77033705928095E-18</c:v>
                </c:pt>
                <c:pt idx="1175" formatCode="0.00E+00">
                  <c:v>-2.56933010247903E-18</c:v>
                </c:pt>
                <c:pt idx="1176" formatCode="0.00E+00">
                  <c:v>-2.38044154844617E-18</c:v>
                </c:pt>
                <c:pt idx="1177" formatCode="0.00E+00">
                  <c:v>-2.203259047647E-18</c:v>
                </c:pt>
                <c:pt idx="1178" formatCode="0.00E+00">
                  <c:v>-2.03735267295816E-18</c:v>
                </c:pt>
                <c:pt idx="1179" formatCode="0.00E+00">
                  <c:v>-1.88227843518585E-18</c:v>
                </c:pt>
                <c:pt idx="1180" formatCode="0.00E+00">
                  <c:v>-1.73758179858348E-18</c:v>
                </c:pt>
                <c:pt idx="1181" formatCode="0.00E+00">
                  <c:v>-1.60280295412805E-18</c:v>
                </c:pt>
                <c:pt idx="1182" formatCode="0.00E+00">
                  <c:v>-1.47747785349591E-18</c:v>
                </c:pt>
                <c:pt idx="1183" formatCode="0.00E+00">
                  <c:v>-1.36114327554402E-18</c:v>
                </c:pt>
                <c:pt idx="1184" formatCode="0.00E+00">
                  <c:v>-1.25333775688818E-18</c:v>
                </c:pt>
                <c:pt idx="1185" formatCode="0.00E+00">
                  <c:v>-1.15360531421569E-18</c:v>
                </c:pt>
                <c:pt idx="1186" formatCode="0.00E+00">
                  <c:v>-1.06149637486365E-18</c:v>
                </c:pt>
                <c:pt idx="1187" formatCode="0.00E+00">
                  <c:v>-9.76570361758331E-19</c:v>
                </c:pt>
                <c:pt idx="1188" formatCode="0.00E+00">
                  <c:v>-8.98396727390816E-19</c:v>
                </c:pt>
                <c:pt idx="1189" formatCode="0.00E+00">
                  <c:v>-8.26556866672407E-19</c:v>
                </c:pt>
                <c:pt idx="1190" formatCode="0.00E+00">
                  <c:v>-7.60644427127191E-19</c:v>
                </c:pt>
                <c:pt idx="1191" formatCode="0.00E+00">
                  <c:v>-7.00267118349662E-19</c:v>
                </c:pt>
                <c:pt idx="1192" formatCode="0.00E+00">
                  <c:v>-6.45046815402307E-19</c:v>
                </c:pt>
                <c:pt idx="1193" formatCode="0.00E+00">
                  <c:v>-5.94620385996214E-19</c:v>
                </c:pt>
                <c:pt idx="1194" formatCode="0.00E+00">
                  <c:v>-5.48640207478944E-19</c:v>
                </c:pt>
                <c:pt idx="1195" formatCode="0.00E+00">
                  <c:v>-5.06774321930933E-19</c:v>
                </c:pt>
                <c:pt idx="1196" formatCode="0.00E+00">
                  <c:v>-4.68706642960629E-19</c:v>
                </c:pt>
                <c:pt idx="1197" formatCode="0.00E+00">
                  <c:v>-4.34137059102025E-19</c:v>
                </c:pt>
                <c:pt idx="1198" formatCode="0.00E+00">
                  <c:v>-4.02781407965313E-19</c:v>
                </c:pt>
                <c:pt idx="1199" formatCode="0.00E+00">
                  <c:v>-3.7437126944172E-19</c:v>
                </c:pt>
                <c:pt idx="1200" formatCode="0.00E+00">
                  <c:v>-3.48653836456534E-19</c:v>
                </c:pt>
                <c:pt idx="1201" formatCode="0.00E+00">
                  <c:v>-3.25391578926982E-19</c:v>
                </c:pt>
                <c:pt idx="1202" formatCode="0.00E+00">
                  <c:v>-3.04361959418893E-19</c:v>
                </c:pt>
                <c:pt idx="1203" formatCode="0.00E+00">
                  <c:v>-2.85357045405787E-19</c:v>
                </c:pt>
                <c:pt idx="1204" formatCode="0.00E+00">
                  <c:v>-2.68183018130384E-19</c:v>
                </c:pt>
                <c:pt idx="1205" formatCode="0.00E+00">
                  <c:v>-2.52659784863696E-19</c:v>
                </c:pt>
                <c:pt idx="1206" formatCode="0.00E+00">
                  <c:v>-2.38620384368958E-19</c:v>
                </c:pt>
                <c:pt idx="1207" formatCode="0.00E+00">
                  <c:v>-2.25910547461927E-19</c:v>
                </c:pt>
                <c:pt idx="1208" formatCode="0.00E+00">
                  <c:v>-2.1438811539952E-19</c:v>
                </c:pt>
                <c:pt idx="1209" formatCode="0.00E+00">
                  <c:v>-2.03922497042528E-19</c:v>
                </c:pt>
                <c:pt idx="1210" formatCode="0.00E+00">
                  <c:v>-1.9439411309365E-19</c:v>
                </c:pt>
                <c:pt idx="1211" formatCode="0.00E+00">
                  <c:v>-1.85693775712029E-19</c:v>
                </c:pt>
                <c:pt idx="1212" formatCode="0.00E+00">
                  <c:v>-1.77722197374764E-19</c:v>
                </c:pt>
                <c:pt idx="1213" formatCode="0.00E+00">
                  <c:v>-1.70389396340847E-19</c:v>
                </c:pt>
                <c:pt idx="1214" formatCode="0.00E+00">
                  <c:v>-1.63614076265699E-19</c:v>
                </c:pt>
                <c:pt idx="1215" formatCode="0.00E+00">
                  <c:v>-1.57323212610868E-19</c:v>
                </c:pt>
                <c:pt idx="1216" formatCode="0.00E+00">
                  <c:v>-1.51451367635084E-19</c:v>
                </c:pt>
                <c:pt idx="1217" formatCode="0.00E+00">
                  <c:v>-1.45940263879252E-19</c:v>
                </c:pt>
                <c:pt idx="1218" formatCode="0.00E+00">
                  <c:v>-1.40738254253877E-19</c:v>
                </c:pt>
                <c:pt idx="1219" formatCode="0.00E+00">
                  <c:v>-1.35799779201782E-19</c:v>
                </c:pt>
                <c:pt idx="1220" formatCode="0.00E+00">
                  <c:v>-1.310849789572E-19</c:v>
                </c:pt>
                <c:pt idx="1221" formatCode="0.00E+00">
                  <c:v>-1.26559150708496E-19</c:v>
                </c:pt>
                <c:pt idx="1222" formatCode="0.00E+00">
                  <c:v>-1.22192360857252E-19</c:v>
                </c:pt>
                <c:pt idx="1223" formatCode="0.00E+00">
                  <c:v>-1.17959044352662E-19</c:v>
                </c:pt>
                <c:pt idx="1224" formatCode="0.00E+00">
                  <c:v>-1.13837539402434E-19</c:v>
                </c:pt>
                <c:pt idx="1225" formatCode="0.00E+00">
                  <c:v>-1.09809764355366E-19</c:v>
                </c:pt>
                <c:pt idx="1226" formatCode="0.00E+00">
                  <c:v>-1.0586088165922E-19</c:v>
                </c:pt>
                <c:pt idx="1227" formatCode="0.00E+00">
                  <c:v>-1.01978890732766E-19</c:v>
                </c:pt>
                <c:pt idx="1228" formatCode="0.00E+00">
                  <c:v>-9.81543888588883E-20</c:v>
                </c:pt>
                <c:pt idx="1229" formatCode="0.00E+00">
                  <c:v>-9.43802286800984E-20</c:v>
                </c:pt>
                <c:pt idx="1230" formatCode="0.00E+00">
                  <c:v>-9.06512726293152E-20</c:v>
                </c:pt>
                <c:pt idx="1231" formatCode="0.00E+00">
                  <c:v>-8.69641215112085E-20</c:v>
                </c:pt>
                <c:pt idx="1232" formatCode="0.00E+00">
                  <c:v>-8.33168753953093E-20</c:v>
                </c:pt>
                <c:pt idx="1233" formatCode="0.00E+00">
                  <c:v>-7.97089397455515E-20</c:v>
                </c:pt>
                <c:pt idx="1234" formatCode="0.00E+00">
                  <c:v>-7.61408057004228E-20</c:v>
                </c:pt>
                <c:pt idx="1235" formatCode="0.00E+00">
                  <c:v>-7.26138691272118E-20</c:v>
                </c:pt>
                <c:pt idx="1236" formatCode="0.00E+00">
                  <c:v>-6.91302755256272E-20</c:v>
                </c:pt>
                <c:pt idx="1237" formatCode="0.00E+00">
                  <c:v>-6.56927455444041E-20</c:v>
                </c:pt>
                <c:pt idx="1238" formatCode="0.00E+00">
                  <c:v>-6.23044651213706E-20</c:v>
                </c:pt>
                <c:pt idx="1239" formatCode="0.00E+00">
                  <c:v>-5.89689497741271E-20</c:v>
                </c:pt>
                <c:pt idx="1240" formatCode="0.00E+00">
                  <c:v>-5.56899218154388E-20</c:v>
                </c:pt>
                <c:pt idx="1241" formatCode="0.00E+00">
                  <c:v>-5.24712392673695E-20</c:v>
                </c:pt>
                <c:pt idx="1242" formatCode="0.00E+00">
                  <c:v>-4.93167989260989E-20</c:v>
                </c:pt>
                <c:pt idx="1243" formatCode="0.00E+00">
                  <c:v>-4.62304491201668E-20</c:v>
                </c:pt>
                <c:pt idx="1244" formatCode="0.00E+00">
                  <c:v>-4.32159444740821E-20</c:v>
                </c:pt>
                <c:pt idx="1245" formatCode="0.00E+00">
                  <c:v>-4.0276884515976E-20</c:v>
                </c:pt>
                <c:pt idx="1246" formatCode="0.00E+00">
                  <c:v>-3.74166522853067E-20</c:v>
                </c:pt>
                <c:pt idx="1247" formatCode="0.00E+00">
                  <c:v>-3.46383981769854E-20</c:v>
                </c:pt>
                <c:pt idx="1248" formatCode="0.00E+00">
                  <c:v>-3.19450011672847E-20</c:v>
                </c:pt>
                <c:pt idx="1249" formatCode="0.00E+00">
                  <c:v>-2.93390300397475E-20</c:v>
                </c:pt>
                <c:pt idx="1250" formatCode="0.00E+00">
                  <c:v>-2.68227498475355E-20</c:v>
                </c:pt>
                <c:pt idx="1251" formatCode="0.00E+00">
                  <c:v>-2.43980863705122E-20</c:v>
                </c:pt>
                <c:pt idx="1252" formatCode="0.00E+00">
                  <c:v>-2.20666341931789E-20</c:v>
                </c:pt>
                <c:pt idx="1253" formatCode="0.00E+00">
                  <c:v>-1.98296405488029E-20</c:v>
                </c:pt>
                <c:pt idx="1254" formatCode="0.00E+00">
                  <c:v>-1.76880182441148E-20</c:v>
                </c:pt>
                <c:pt idx="1255" formatCode="0.00E+00">
                  <c:v>-1.56423391969601E-20</c:v>
                </c:pt>
                <c:pt idx="1256" formatCode="0.00E+00">
                  <c:v>-1.36928473609959E-20</c:v>
                </c:pt>
                <c:pt idx="1257" formatCode="0.00E+00">
                  <c:v>-1.18394676114206E-20</c:v>
                </c:pt>
                <c:pt idx="1258" formatCode="0.00E+00">
                  <c:v>-1.00818130151155E-20</c:v>
                </c:pt>
                <c:pt idx="1259" formatCode="0.00E+00">
                  <c:v>-8.41920502548489E-21</c:v>
                </c:pt>
                <c:pt idx="1260" formatCode="0.00E+00">
                  <c:v>-6.85068398377036E-21</c:v>
                </c:pt>
                <c:pt idx="1261" formatCode="0.00E+00">
                  <c:v>-5.37502769830545E-21</c:v>
                </c:pt>
                <c:pt idx="1262" formatCode="0.00E+00">
                  <c:v>-3.99076961986938E-21</c:v>
                </c:pt>
                <c:pt idx="1263" formatCode="0.00E+00">
                  <c:v>-2.69621398781703E-21</c:v>
                </c:pt>
                <c:pt idx="1264" formatCode="0.00E+00">
                  <c:v>-1.48945774147866E-21</c:v>
                </c:pt>
                <c:pt idx="1265" formatCode="0.00E+00">
                  <c:v>-3.68407660530369E-22</c:v>
                </c:pt>
                <c:pt idx="1266" formatCode="0.00E+00">
                  <c:v>6.6920017222988E-22</c:v>
                </c:pt>
                <c:pt idx="1267" formatCode="0.00E+00">
                  <c:v>1.6257813877333E-21</c:v>
                </c:pt>
                <c:pt idx="1268" formatCode="0.00E+00">
                  <c:v>2.50388459992725E-21</c:v>
                </c:pt>
                <c:pt idx="1269" formatCode="0.00E+00">
                  <c:v>3.30617305371483E-21</c:v>
                </c:pt>
                <c:pt idx="1270" formatCode="0.00E+00">
                  <c:v>4.03540708068848E-21</c:v>
                </c:pt>
                <c:pt idx="1271" formatCode="0.00E+00">
                  <c:v>4.69442567133924E-21</c:v>
                </c:pt>
                <c:pt idx="1272" formatCode="0.00E+00">
                  <c:v>5.28613163185027E-21</c:v>
                </c:pt>
                <c:pt idx="1273" formatCode="0.00E+00">
                  <c:v>5.81347340874024E-21</c:v>
                </c:pt>
                <c:pt idx="1274" formatCode="0.00E+00">
                  <c:v>6.27943216416832E-21</c:v>
                </c:pt>
                <c:pt idx="1275" formatCode="0.00E+00">
                  <c:v>6.68700562006143E-21</c:v>
                </c:pt>
                <c:pt idx="1276" formatCode="0.00E+00">
                  <c:v>7.03919553731436E-21</c:v>
                </c:pt>
                <c:pt idx="1277" formatCode="0.00E+00">
                  <c:v>7.33899438719584E-21</c:v>
                </c:pt>
                <c:pt idx="1278" formatCode="0.00E+00">
                  <c:v>7.58937404223869E-21</c:v>
                </c:pt>
                <c:pt idx="1279" formatCode="0.00E+00">
                  <c:v>7.79327487102658E-21</c:v>
                </c:pt>
                <c:pt idx="1280" formatCode="0.00E+00">
                  <c:v>7.95359604467129E-21</c:v>
                </c:pt>
                <c:pt idx="1281" formatCode="0.00E+00">
                  <c:v>8.07318665108345E-21</c:v>
                </c:pt>
                <c:pt idx="1282" formatCode="0.00E+00">
                  <c:v>8.15483519365608E-21</c:v>
                </c:pt>
                <c:pt idx="1283" formatCode="0.00E+00">
                  <c:v>8.20126636009052E-21</c:v>
                </c:pt>
                <c:pt idx="1284" formatCode="0.00E+00">
                  <c:v>8.2151305210801E-21</c:v>
                </c:pt>
                <c:pt idx="1285" formatCode="0.00E+00">
                  <c:v>8.19900049913531E-21</c:v>
                </c:pt>
                <c:pt idx="1286" formatCode="0.00E+00">
                  <c:v>8.15536591402959E-21</c:v>
                </c:pt>
                <c:pt idx="1287" formatCode="0.00E+00">
                  <c:v>8.08662833603741E-21</c:v>
                </c:pt>
                <c:pt idx="1288" formatCode="0.00E+00">
                  <c:v>7.99509967034741E-21</c:v>
                </c:pt>
                <c:pt idx="1289" formatCode="0.00E+00">
                  <c:v>7.88299731030087E-21</c:v>
                </c:pt>
                <c:pt idx="1290" formatCode="0.00E+00">
                  <c:v>7.75244413739171E-21</c:v>
                </c:pt>
                <c:pt idx="1291" formatCode="0.00E+00">
                  <c:v>7.60546367450513E-21</c:v>
                </c:pt>
                <c:pt idx="1292" formatCode="0.00E+00">
                  <c:v>7.44398331709186E-21</c:v>
                </c:pt>
                <c:pt idx="1293" formatCode="0.00E+00">
                  <c:v>7.2698311019939E-21</c:v>
                </c:pt>
                <c:pt idx="1294" formatCode="0.00E+00">
                  <c:v>7.08473651523809E-21</c:v>
                </c:pt>
                <c:pt idx="1295" formatCode="0.00E+00">
                  <c:v>6.89032968424252E-21</c:v>
                </c:pt>
                <c:pt idx="1296" formatCode="0.00E+00">
                  <c:v>6.68814662847474E-21</c:v>
                </c:pt>
                <c:pt idx="1297" formatCode="0.00E+00">
                  <c:v>6.47962441269036E-21</c:v>
                </c:pt>
                <c:pt idx="1298" formatCode="0.00E+00">
                  <c:v>6.26610760928154E-21</c:v>
                </c:pt>
                <c:pt idx="1299" formatCode="0.00E+00">
                  <c:v>6.04884789438028E-21</c:v>
                </c:pt>
                <c:pt idx="1300" formatCode="0.00E+00">
                  <c:v>5.82900647123905E-21</c:v>
                </c:pt>
                <c:pt idx="1301" formatCode="0.00E+00">
                  <c:v>5.60765770530191E-21</c:v>
                </c:pt>
                <c:pt idx="1302" formatCode="0.00E+00">
                  <c:v>5.38579033589478E-21</c:v>
                </c:pt>
                <c:pt idx="1303" formatCode="0.00E+00">
                  <c:v>5.16431111129625E-21</c:v>
                </c:pt>
                <c:pt idx="1304" formatCode="0.00E+00">
                  <c:v>4.94404680822274E-21</c:v>
                </c:pt>
                <c:pt idx="1305" formatCode="0.00E+00">
                  <c:v>4.72574907858794E-21</c:v>
                </c:pt>
                <c:pt idx="1306" formatCode="0.00E+00">
                  <c:v>4.51009606509141E-21</c:v>
                </c:pt>
                <c:pt idx="1307" formatCode="0.00E+00">
                  <c:v>4.29769563239203E-21</c:v>
                </c:pt>
                <c:pt idx="1308" formatCode="0.00E+00">
                  <c:v>4.08909021387025E-21</c:v>
                </c:pt>
                <c:pt idx="1309" formatCode="0.00E+00">
                  <c:v>3.88475761942083E-21</c:v>
                </c:pt>
                <c:pt idx="1310" formatCode="0.00E+00">
                  <c:v>3.6851174978018E-21</c:v>
                </c:pt>
                <c:pt idx="1311" formatCode="0.00E+00">
                  <c:v>3.49053133663437E-21</c:v>
                </c:pt>
                <c:pt idx="1312" formatCode="0.00E+00">
                  <c:v>3.30130892475146E-21</c:v>
                </c:pt>
                <c:pt idx="1313" formatCode="0.00E+00">
                  <c:v>3.11770915999128E-21</c:v>
                </c:pt>
                <c:pt idx="1314" formatCode="0.00E+00">
                  <c:v>2.93994429011355E-21</c:v>
                </c:pt>
                <c:pt idx="1315" formatCode="0.00E+00">
                  <c:v>2.76818374981893E-21</c:v>
                </c:pt>
                <c:pt idx="1316" formatCode="0.00E+00">
                  <c:v>2.60255557438779E-21</c:v>
                </c:pt>
                <c:pt idx="1317" formatCode="0.00E+00">
                  <c:v>2.44315084254478E-21</c:v>
                </c:pt>
                <c:pt idx="1318" formatCode="0.00E+00">
                  <c:v>2.29002609983962E-21</c:v>
                </c:pt>
                <c:pt idx="1319" formatCode="0.00E+00">
                  <c:v>2.14320598397607E-21</c:v>
                </c:pt>
                <c:pt idx="1320" formatCode="0.00E+00">
                  <c:v>2.00268645598632E-21</c:v>
                </c:pt>
                <c:pt idx="1321" formatCode="0.00E+00">
                  <c:v>1.86843641581802E-21</c:v>
                </c:pt>
                <c:pt idx="1322" formatCode="0.00E+00">
                  <c:v>1.74040174130221E-21</c:v>
                </c:pt>
                <c:pt idx="1323" formatCode="0.00E+00">
                  <c:v>1.61850649984358E-21</c:v>
                </c:pt>
                <c:pt idx="1324" formatCode="0.00E+00">
                  <c:v>1.50265527082703E-21</c:v>
                </c:pt>
                <c:pt idx="1325" formatCode="0.00E+00">
                  <c:v>1.39273607386936E-21</c:v>
                </c:pt>
                <c:pt idx="1326" formatCode="0.00E+00">
                  <c:v>1.28862188343215E-21</c:v>
                </c:pt>
                <c:pt idx="1327" formatCode="0.00E+00">
                  <c:v>1.19017234538316E-21</c:v>
                </c:pt>
                <c:pt idx="1328" formatCode="0.00E+00">
                  <c:v>1.09723640232536E-21</c:v>
                </c:pt>
                <c:pt idx="1329" formatCode="0.00E+00">
                  <c:v>1.00965320236473E-21</c:v>
                </c:pt>
                <c:pt idx="1330" formatCode="0.00E+00">
                  <c:v>9.27254118594206E-22</c:v>
                </c:pt>
                <c:pt idx="1331" formatCode="0.00E+00">
                  <c:v>8.4986406175809E-22</c:v>
                </c:pt>
                <c:pt idx="1332" formatCode="0.00E+00">
                  <c:v>7.77303196813569E-22</c:v>
                </c:pt>
                <c:pt idx="1333" formatCode="0.00E+00">
                  <c:v>7.09387750724165E-22</c:v>
                </c:pt>
                <c:pt idx="1334" formatCode="0.00E+00">
                  <c:v>6.45931577559795E-22</c:v>
                </c:pt>
                <c:pt idx="1335" formatCode="0.00E+00">
                  <c:v>5.86747067264503E-22</c:v>
                </c:pt>
                <c:pt idx="1336" formatCode="0.00E+00">
                  <c:v>5.31646205885679E-22</c:v>
                </c:pt>
                <c:pt idx="1337" formatCode="0.00E+00">
                  <c:v>4.80441332880173E-22</c:v>
                </c:pt>
                <c:pt idx="1338" formatCode="0.00E+00">
                  <c:v>4.45434639401694E-22</c:v>
                </c:pt>
              </c:numCache>
            </c:numRef>
          </c:yVal>
          <c:smooth val="1"/>
        </c:ser>
        <c:ser>
          <c:idx val="2"/>
          <c:order val="1"/>
          <c:tx>
            <c:v>5ns</c:v>
          </c:tx>
          <c:marker>
            <c:symbol val="none"/>
          </c:marker>
          <c:xVal>
            <c:numRef>
              <c:f>'Simulation Data for dif.BSpacin'!$J$7:$J$1345</c:f>
              <c:numCache>
                <c:formatCode>0.000</c:formatCode>
                <c:ptCount val="1339"/>
                <c:pt idx="0">
                  <c:v>0.0</c:v>
                </c:pt>
                <c:pt idx="1">
                  <c:v>0.001</c:v>
                </c:pt>
                <c:pt idx="2">
                  <c:v>0.002</c:v>
                </c:pt>
                <c:pt idx="3">
                  <c:v>0.00400016074813902</c:v>
                </c:pt>
                <c:pt idx="4">
                  <c:v>0.00800048224441707</c:v>
                </c:pt>
                <c:pt idx="5">
                  <c:v>0.0160011252369732</c:v>
                </c:pt>
                <c:pt idx="6">
                  <c:v>0.0320024112220854</c:v>
                </c:pt>
                <c:pt idx="7">
                  <c:v>0.0640049831923097</c:v>
                </c:pt>
                <c:pt idx="8">
                  <c:v>0.128010127132759</c:v>
                </c:pt>
                <c:pt idx="9">
                  <c:v>0.228010888582096</c:v>
                </c:pt>
                <c:pt idx="10">
                  <c:v>0.328011650031433</c:v>
                </c:pt>
                <c:pt idx="11">
                  <c:v>0.42801241148077</c:v>
                </c:pt>
                <c:pt idx="12">
                  <c:v>0.528013172930107</c:v>
                </c:pt>
                <c:pt idx="13">
                  <c:v>0.628013934379444</c:v>
                </c:pt>
                <c:pt idx="14">
                  <c:v>0.728014695828781</c:v>
                </c:pt>
                <c:pt idx="15">
                  <c:v>0.828015457278118</c:v>
                </c:pt>
                <c:pt idx="16">
                  <c:v>0.883057517086606</c:v>
                </c:pt>
                <c:pt idx="17">
                  <c:v>0.887472804651039</c:v>
                </c:pt>
                <c:pt idx="18">
                  <c:v>0.896302906811612</c:v>
                </c:pt>
                <c:pt idx="19">
                  <c:v>0.913963111132758</c:v>
                </c:pt>
                <c:pt idx="20">
                  <c:v>0.927210392930936</c:v>
                </c:pt>
                <c:pt idx="21">
                  <c:v>0.930742433795165</c:v>
                </c:pt>
                <c:pt idx="22">
                  <c:v>0.937806661042776</c:v>
                </c:pt>
                <c:pt idx="23">
                  <c:v>0.951935115537997</c:v>
                </c:pt>
                <c:pt idx="24">
                  <c:v>0.971363268775267</c:v>
                </c:pt>
                <c:pt idx="25">
                  <c:v>0.974188959674311</c:v>
                </c:pt>
                <c:pt idx="26">
                  <c:v>0.979840195953247</c:v>
                </c:pt>
                <c:pt idx="27">
                  <c:v>0.99114266851112</c:v>
                </c:pt>
                <c:pt idx="28">
                  <c:v>1.0000000001</c:v>
                </c:pt>
                <c:pt idx="29">
                  <c:v>1.0155161446196</c:v>
                </c:pt>
                <c:pt idx="30">
                  <c:v>1.0172876947795</c:v>
                </c:pt>
                <c:pt idx="31">
                  <c:v>1.02083072233973</c:v>
                </c:pt>
                <c:pt idx="32">
                  <c:v>1.02791677746018</c:v>
                </c:pt>
                <c:pt idx="33">
                  <c:v>1.04208888770108</c:v>
                </c:pt>
                <c:pt idx="34">
                  <c:v>1.05966902046393</c:v>
                </c:pt>
                <c:pt idx="35">
                  <c:v>1.06250344251211</c:v>
                </c:pt>
                <c:pt idx="36">
                  <c:v>1.06817214108932</c:v>
                </c:pt>
                <c:pt idx="37">
                  <c:v>1.07950953824374</c:v>
                </c:pt>
                <c:pt idx="38">
                  <c:v>1.10218433255258</c:v>
                </c:pt>
                <c:pt idx="39">
                  <c:v>1.10382189630826</c:v>
                </c:pt>
                <c:pt idx="40">
                  <c:v>1.10709716862828</c:v>
                </c:pt>
                <c:pt idx="41">
                  <c:v>1.11364771326833</c:v>
                </c:pt>
                <c:pt idx="42">
                  <c:v>1.12674880254843</c:v>
                </c:pt>
                <c:pt idx="43">
                  <c:v>1.14797477215259</c:v>
                </c:pt>
                <c:pt idx="44">
                  <c:v>1.15059499000861</c:v>
                </c:pt>
                <c:pt idx="45">
                  <c:v>1.15583513468234</c:v>
                </c:pt>
                <c:pt idx="46">
                  <c:v>1.16631542402981</c:v>
                </c:pt>
                <c:pt idx="47">
                  <c:v>1.18727600272475</c:v>
                </c:pt>
                <c:pt idx="48">
                  <c:v>1.19212764799692</c:v>
                </c:pt>
                <c:pt idx="49">
                  <c:v>1.19631976373591</c:v>
                </c:pt>
                <c:pt idx="50">
                  <c:v>1.20470457729049</c:v>
                </c:pt>
                <c:pt idx="51">
                  <c:v>1.22147420439966</c:v>
                </c:pt>
                <c:pt idx="52">
                  <c:v>1.23628052384125</c:v>
                </c:pt>
                <c:pt idx="53">
                  <c:v>1.23963444926308</c:v>
                </c:pt>
                <c:pt idx="54">
                  <c:v>1.2463421545876</c:v>
                </c:pt>
                <c:pt idx="55">
                  <c:v>1.25975756523663</c:v>
                </c:pt>
                <c:pt idx="56">
                  <c:v>1.28043339968558</c:v>
                </c:pt>
                <c:pt idx="57">
                  <c:v>1.28311648181539</c:v>
                </c:pt>
                <c:pt idx="58">
                  <c:v>1.28848250055585</c:v>
                </c:pt>
                <c:pt idx="59">
                  <c:v>1.29921453803677</c:v>
                </c:pt>
                <c:pt idx="60">
                  <c:v>1.32067861299861</c:v>
                </c:pt>
                <c:pt idx="61">
                  <c:v>1.32458627552991</c:v>
                </c:pt>
                <c:pt idx="62">
                  <c:v>1.32887909052228</c:v>
                </c:pt>
                <c:pt idx="63">
                  <c:v>1.33746472050701</c:v>
                </c:pt>
                <c:pt idx="64">
                  <c:v>1.35463598047649</c:v>
                </c:pt>
                <c:pt idx="65">
                  <c:v>1.36873915137424</c:v>
                </c:pt>
                <c:pt idx="66">
                  <c:v>1.37217340336813</c:v>
                </c:pt>
                <c:pt idx="67">
                  <c:v>1.37904190735592</c:v>
                </c:pt>
                <c:pt idx="68">
                  <c:v>1.3927789153315</c:v>
                </c:pt>
                <c:pt idx="69">
                  <c:v>1.41289202721857</c:v>
                </c:pt>
                <c:pt idx="70">
                  <c:v>1.41563942881369</c:v>
                </c:pt>
                <c:pt idx="71">
                  <c:v>1.42113423200392</c:v>
                </c:pt>
                <c:pt idx="72">
                  <c:v>1.43212383838438</c:v>
                </c:pt>
                <c:pt idx="73">
                  <c:v>1.45410305114531</c:v>
                </c:pt>
                <c:pt idx="74">
                  <c:v>1.4570449030629</c:v>
                </c:pt>
                <c:pt idx="75">
                  <c:v>1.46144074561509</c:v>
                </c:pt>
                <c:pt idx="76">
                  <c:v>1.47023301279606</c:v>
                </c:pt>
                <c:pt idx="77">
                  <c:v>1.48781754715802</c:v>
                </c:pt>
                <c:pt idx="78">
                  <c:v>1.5000000001</c:v>
                </c:pt>
                <c:pt idx="79">
                  <c:v>1.50119777890723</c:v>
                </c:pt>
                <c:pt idx="80">
                  <c:v>1.5035933879517</c:v>
                </c:pt>
                <c:pt idx="81">
                  <c:v>1.50838460604064</c:v>
                </c:pt>
                <c:pt idx="82">
                  <c:v>1.51796704221852</c:v>
                </c:pt>
                <c:pt idx="83">
                  <c:v>1.53713191457428</c:v>
                </c:pt>
                <c:pt idx="84">
                  <c:v>1.54535065475156</c:v>
                </c:pt>
                <c:pt idx="85">
                  <c:v>1.54918362922271</c:v>
                </c:pt>
                <c:pt idx="86">
                  <c:v>1.55684957816502</c:v>
                </c:pt>
                <c:pt idx="87">
                  <c:v>1.57218147604962</c:v>
                </c:pt>
                <c:pt idx="88">
                  <c:v>1.58950353059589</c:v>
                </c:pt>
                <c:pt idx="89">
                  <c:v>1.59256991017281</c:v>
                </c:pt>
                <c:pt idx="90">
                  <c:v>1.59870281484581</c:v>
                </c:pt>
                <c:pt idx="91">
                  <c:v>1.6109686241918</c:v>
                </c:pt>
                <c:pt idx="92">
                  <c:v>1.63365640644022</c:v>
                </c:pt>
                <c:pt idx="93">
                  <c:v>1.63610956830942</c:v>
                </c:pt>
                <c:pt idx="94">
                  <c:v>1.64101574652866</c:v>
                </c:pt>
                <c:pt idx="95">
                  <c:v>1.65082810296715</c:v>
                </c:pt>
                <c:pt idx="96">
                  <c:v>1.67045281584413</c:v>
                </c:pt>
                <c:pt idx="97">
                  <c:v>1.67780928228455</c:v>
                </c:pt>
                <c:pt idx="98">
                  <c:v>1.68173422485995</c:v>
                </c:pt>
                <c:pt idx="99">
                  <c:v>1.68958352793413</c:v>
                </c:pt>
                <c:pt idx="100">
                  <c:v>1.70528213408249</c:v>
                </c:pt>
                <c:pt idx="101">
                  <c:v>1.72196215812888</c:v>
                </c:pt>
                <c:pt idx="102">
                  <c:v>1.72510187935856</c:v>
                </c:pt>
                <c:pt idx="103">
                  <c:v>1.7313810307796</c:v>
                </c:pt>
                <c:pt idx="104">
                  <c:v>1.74393933362168</c:v>
                </c:pt>
                <c:pt idx="105">
                  <c:v>1.76611503397321</c:v>
                </c:pt>
                <c:pt idx="106">
                  <c:v>1.76862669454163</c:v>
                </c:pt>
                <c:pt idx="107">
                  <c:v>1.77365001567846</c:v>
                </c:pt>
                <c:pt idx="108">
                  <c:v>1.78369665795213</c:v>
                </c:pt>
                <c:pt idx="109">
                  <c:v>1.80378994249945</c:v>
                </c:pt>
                <c:pt idx="110">
                  <c:v>1.81026790981754</c:v>
                </c:pt>
                <c:pt idx="111">
                  <c:v>1.81428656672701</c:v>
                </c:pt>
                <c:pt idx="112">
                  <c:v>1.82232358950764</c:v>
                </c:pt>
                <c:pt idx="113">
                  <c:v>1.83839763506889</c:v>
                </c:pt>
                <c:pt idx="114">
                  <c:v>1.85442078566187</c:v>
                </c:pt>
                <c:pt idx="115">
                  <c:v>1.85763559477412</c:v>
                </c:pt>
                <c:pt idx="116">
                  <c:v>1.86406535851778</c:v>
                </c:pt>
                <c:pt idx="117">
                  <c:v>1.87692488600509</c:v>
                </c:pt>
                <c:pt idx="118">
                  <c:v>1.88305751718661</c:v>
                </c:pt>
                <c:pt idx="119">
                  <c:v>1.88968044863326</c:v>
                </c:pt>
                <c:pt idx="120">
                  <c:v>1.89602581126859</c:v>
                </c:pt>
                <c:pt idx="121">
                  <c:v>1.8985736615062</c:v>
                </c:pt>
                <c:pt idx="122">
                  <c:v>1.89967233110594</c:v>
                </c:pt>
                <c:pt idx="123">
                  <c:v>1.901869670305429</c:v>
                </c:pt>
                <c:pt idx="124">
                  <c:v>1.9062643487044</c:v>
                </c:pt>
                <c:pt idx="125">
                  <c:v>1.91505370550233</c:v>
                </c:pt>
                <c:pt idx="126">
                  <c:v>1.93074243389517</c:v>
                </c:pt>
                <c:pt idx="127">
                  <c:v>1.94272653735053</c:v>
                </c:pt>
                <c:pt idx="128">
                  <c:v>1.945864512350379</c:v>
                </c:pt>
                <c:pt idx="129">
                  <c:v>1.95214075338837</c:v>
                </c:pt>
                <c:pt idx="130">
                  <c:v>1.96469323546436</c:v>
                </c:pt>
                <c:pt idx="131">
                  <c:v>1.97984019605325</c:v>
                </c:pt>
                <c:pt idx="132">
                  <c:v>1.98687941319486</c:v>
                </c:pt>
                <c:pt idx="133">
                  <c:v>1.9899085398688</c:v>
                </c:pt>
                <c:pt idx="134">
                  <c:v>1.99596650217837</c:v>
                </c:pt>
                <c:pt idx="135">
                  <c:v>2.00808242679751</c:v>
                </c:pt>
                <c:pt idx="136">
                  <c:v>2.02791677756018</c:v>
                </c:pt>
                <c:pt idx="137">
                  <c:v>2.031032289039187</c:v>
                </c:pt>
                <c:pt idx="138">
                  <c:v>2.03499914113045</c:v>
                </c:pt>
                <c:pt idx="139">
                  <c:v>2.04293284531295</c:v>
                </c:pt>
                <c:pt idx="140">
                  <c:v>2.05880025367796</c:v>
                </c:pt>
                <c:pt idx="141">
                  <c:v>2.068172141189321</c:v>
                </c:pt>
                <c:pt idx="142">
                  <c:v>2.07518516488352</c:v>
                </c:pt>
                <c:pt idx="143">
                  <c:v>2.07705945156494</c:v>
                </c:pt>
                <c:pt idx="144">
                  <c:v>2.08080802492776</c:v>
                </c:pt>
                <c:pt idx="145">
                  <c:v>2.08830517165342</c:v>
                </c:pt>
                <c:pt idx="146">
                  <c:v>2.10329946510473</c:v>
                </c:pt>
                <c:pt idx="147">
                  <c:v>2.11364771336833</c:v>
                </c:pt>
                <c:pt idx="148">
                  <c:v>2.11933804072785</c:v>
                </c:pt>
                <c:pt idx="149">
                  <c:v>2.12140761411163</c:v>
                </c:pt>
                <c:pt idx="150">
                  <c:v>2.12554690639834</c:v>
                </c:pt>
                <c:pt idx="151">
                  <c:v>2.13382549097176</c:v>
                </c:pt>
                <c:pt idx="152">
                  <c:v>2.1503826601186</c:v>
                </c:pt>
                <c:pt idx="153">
                  <c:v>2.15583513478234</c:v>
                </c:pt>
                <c:pt idx="154">
                  <c:v>2.16349091657218</c:v>
                </c:pt>
                <c:pt idx="155">
                  <c:v>2.1645814370994</c:v>
                </c:pt>
                <c:pt idx="156">
                  <c:v>2.16676240539425</c:v>
                </c:pt>
                <c:pt idx="157">
                  <c:v>2.17112434198395</c:v>
                </c:pt>
                <c:pt idx="158">
                  <c:v>2.179848215163358</c:v>
                </c:pt>
                <c:pt idx="159">
                  <c:v>2.19631976383591</c:v>
                </c:pt>
                <c:pt idx="160">
                  <c:v>2.20764379241651</c:v>
                </c:pt>
                <c:pt idx="161">
                  <c:v>2.21093834602422</c:v>
                </c:pt>
                <c:pt idx="162">
                  <c:v>2.21752745323962</c:v>
                </c:pt>
                <c:pt idx="163">
                  <c:v>2.23070566767043</c:v>
                </c:pt>
                <c:pt idx="164">
                  <c:v>2.23963444936308</c:v>
                </c:pt>
                <c:pt idx="165">
                  <c:v>2.25179666826084</c:v>
                </c:pt>
                <c:pt idx="166">
                  <c:v>2.25358247929767</c:v>
                </c:pt>
                <c:pt idx="167">
                  <c:v>2.25715424689047</c:v>
                </c:pt>
                <c:pt idx="168">
                  <c:v>2.26429778207608</c:v>
                </c:pt>
                <c:pt idx="169">
                  <c:v>2.27858485244729</c:v>
                </c:pt>
                <c:pt idx="170">
                  <c:v>2.28848250065585</c:v>
                </c:pt>
                <c:pt idx="171">
                  <c:v>2.29594954410517</c:v>
                </c:pt>
                <c:pt idx="172">
                  <c:v>2.29792918665284</c:v>
                </c:pt>
                <c:pt idx="173">
                  <c:v>2.30188876278648</c:v>
                </c:pt>
                <c:pt idx="174">
                  <c:v>2.309807915053756</c:v>
                </c:pt>
                <c:pt idx="175">
                  <c:v>2.32564621958831</c:v>
                </c:pt>
                <c:pt idx="176">
                  <c:v>2.32887909062228</c:v>
                </c:pt>
                <c:pt idx="177">
                  <c:v>2.335344506558239</c:v>
                </c:pt>
                <c:pt idx="178">
                  <c:v>2.340102419949499</c:v>
                </c:pt>
                <c:pt idx="179">
                  <c:v>2.3413955031367</c:v>
                </c:pt>
                <c:pt idx="180">
                  <c:v>2.34398174227066</c:v>
                </c:pt>
                <c:pt idx="181">
                  <c:v>2.34915422053858</c:v>
                </c:pt>
                <c:pt idx="182">
                  <c:v>2.359499177074428</c:v>
                </c:pt>
                <c:pt idx="183">
                  <c:v>2.37904190745592</c:v>
                </c:pt>
                <c:pt idx="184">
                  <c:v>2.384255295793817</c:v>
                </c:pt>
                <c:pt idx="185">
                  <c:v>2.38816394022417</c:v>
                </c:pt>
                <c:pt idx="186">
                  <c:v>2.39598122908485</c:v>
                </c:pt>
                <c:pt idx="187">
                  <c:v>2.411615806806207</c:v>
                </c:pt>
                <c:pt idx="188">
                  <c:v>2.42113423210392</c:v>
                </c:pt>
                <c:pt idx="189">
                  <c:v>2.428408171638158</c:v>
                </c:pt>
                <c:pt idx="190">
                  <c:v>2.43031185318834</c:v>
                </c:pt>
                <c:pt idx="191">
                  <c:v>2.43411936180784</c:v>
                </c:pt>
                <c:pt idx="192">
                  <c:v>2.44173437904685</c:v>
                </c:pt>
                <c:pt idx="193">
                  <c:v>2.456964413524827</c:v>
                </c:pt>
                <c:pt idx="194">
                  <c:v>2.46144074571509</c:v>
                </c:pt>
                <c:pt idx="195">
                  <c:v>2.47039308396358</c:v>
                </c:pt>
                <c:pt idx="196">
                  <c:v>2.47256104748249</c:v>
                </c:pt>
                <c:pt idx="197">
                  <c:v>2.47435151513219</c:v>
                </c:pt>
                <c:pt idx="198">
                  <c:v>2.47793237767201</c:v>
                </c:pt>
                <c:pt idx="199">
                  <c:v>2.48509410275165</c:v>
                </c:pt>
                <c:pt idx="200">
                  <c:v>2.49941755291094</c:v>
                </c:pt>
                <c:pt idx="201">
                  <c:v>2.50838460614064</c:v>
                </c:pt>
                <c:pt idx="202">
                  <c:v>2.516713923326817</c:v>
                </c:pt>
                <c:pt idx="203">
                  <c:v>2.51850730135957</c:v>
                </c:pt>
                <c:pt idx="204">
                  <c:v>2.52209398466548</c:v>
                </c:pt>
                <c:pt idx="205">
                  <c:v>2.5292673512773</c:v>
                </c:pt>
                <c:pt idx="206">
                  <c:v>2.54361408450095</c:v>
                </c:pt>
                <c:pt idx="207">
                  <c:v>2.556849578265019</c:v>
                </c:pt>
                <c:pt idx="208">
                  <c:v>2.56086679917116</c:v>
                </c:pt>
                <c:pt idx="209">
                  <c:v>2.5635137925512</c:v>
                </c:pt>
                <c:pt idx="210">
                  <c:v>2.56880777931127</c:v>
                </c:pt>
                <c:pt idx="211">
                  <c:v>2.57939575283143</c:v>
                </c:pt>
                <c:pt idx="212">
                  <c:v>2.600571699871751</c:v>
                </c:pt>
                <c:pt idx="213">
                  <c:v>2.60501967501549</c:v>
                </c:pt>
                <c:pt idx="214">
                  <c:v>2.60925486442355</c:v>
                </c:pt>
                <c:pt idx="215">
                  <c:v>2.61772553427798</c:v>
                </c:pt>
                <c:pt idx="216">
                  <c:v>2.634666873986847</c:v>
                </c:pt>
                <c:pt idx="217">
                  <c:v>2.64917255085982</c:v>
                </c:pt>
                <c:pt idx="218">
                  <c:v>2.650788673767848</c:v>
                </c:pt>
                <c:pt idx="219">
                  <c:v>2.65402101793795</c:v>
                </c:pt>
                <c:pt idx="220">
                  <c:v>2.66048570627815</c:v>
                </c:pt>
                <c:pt idx="221">
                  <c:v>2.67341508295855</c:v>
                </c:pt>
                <c:pt idx="222">
                  <c:v>2.69332542670415</c:v>
                </c:pt>
                <c:pt idx="223">
                  <c:v>2.69591130204023</c:v>
                </c:pt>
                <c:pt idx="224">
                  <c:v>2.70108305271239</c:v>
                </c:pt>
                <c:pt idx="225">
                  <c:v>2.71142655405671</c:v>
                </c:pt>
                <c:pt idx="226">
                  <c:v>2.73211355674536</c:v>
                </c:pt>
                <c:pt idx="227">
                  <c:v>2.73747830254848</c:v>
                </c:pt>
                <c:pt idx="228">
                  <c:v>2.741615703086209</c:v>
                </c:pt>
                <c:pt idx="229">
                  <c:v>2.74988992208505</c:v>
                </c:pt>
                <c:pt idx="230">
                  <c:v>2.76643836008275</c:v>
                </c:pt>
                <c:pt idx="231">
                  <c:v>2.78163117839281</c:v>
                </c:pt>
                <c:pt idx="232">
                  <c:v>2.78494086599235</c:v>
                </c:pt>
                <c:pt idx="233">
                  <c:v>2.79156053222973</c:v>
                </c:pt>
                <c:pt idx="234">
                  <c:v>2.8047998647045</c:v>
                </c:pt>
                <c:pt idx="235">
                  <c:v>2.82578405423714</c:v>
                </c:pt>
                <c:pt idx="236">
                  <c:v>2.828431920732091</c:v>
                </c:pt>
                <c:pt idx="237">
                  <c:v>2.83372736268369</c:v>
                </c:pt>
                <c:pt idx="238">
                  <c:v>2.8443182465869</c:v>
                </c:pt>
                <c:pt idx="239">
                  <c:v>2.86550001439331</c:v>
                </c:pt>
                <c:pt idx="240">
                  <c:v>2.86993693008147</c:v>
                </c:pt>
                <c:pt idx="241">
                  <c:v>2.87417328364275</c:v>
                </c:pt>
                <c:pt idx="242">
                  <c:v>2.882645408688667</c:v>
                </c:pt>
                <c:pt idx="243">
                  <c:v>2.899589658780611</c:v>
                </c:pt>
                <c:pt idx="244">
                  <c:v>2.9140898059258</c:v>
                </c:pt>
                <c:pt idx="245">
                  <c:v>2.917478655944179</c:v>
                </c:pt>
                <c:pt idx="246">
                  <c:v>2.92425621046179</c:v>
                </c:pt>
                <c:pt idx="247">
                  <c:v>2.93781131949701</c:v>
                </c:pt>
                <c:pt idx="248">
                  <c:v>2.958242681770117</c:v>
                </c:pt>
                <c:pt idx="249">
                  <c:v>2.96095370357717</c:v>
                </c:pt>
                <c:pt idx="250">
                  <c:v>2.96637574719126</c:v>
                </c:pt>
                <c:pt idx="251">
                  <c:v>2.97721983441944</c:v>
                </c:pt>
                <c:pt idx="252">
                  <c:v>2.9989080088758</c:v>
                </c:pt>
                <c:pt idx="253">
                  <c:v>3.00239555761446</c:v>
                </c:pt>
                <c:pt idx="254">
                  <c:v>3.00673319250573</c:v>
                </c:pt>
                <c:pt idx="255">
                  <c:v>3.015409044364878</c:v>
                </c:pt>
                <c:pt idx="256">
                  <c:v>3.03276074808319</c:v>
                </c:pt>
                <c:pt idx="257">
                  <c:v>3.046548433458757</c:v>
                </c:pt>
                <c:pt idx="258">
                  <c:v>3.05001877420245</c:v>
                </c:pt>
                <c:pt idx="259">
                  <c:v>3.056959310170618</c:v>
                </c:pt>
                <c:pt idx="260">
                  <c:v>3.07084038210696</c:v>
                </c:pt>
                <c:pt idx="261">
                  <c:v>3.09070130930312</c:v>
                </c:pt>
                <c:pt idx="262">
                  <c:v>3.09347752369038</c:v>
                </c:pt>
                <c:pt idx="263">
                  <c:v>3.09902980694577</c:v>
                </c:pt>
                <c:pt idx="264">
                  <c:v>3.11013437345653</c:v>
                </c:pt>
                <c:pt idx="265">
                  <c:v>3.132343506478068</c:v>
                </c:pt>
                <c:pt idx="266">
                  <c:v>3.13485418514745</c:v>
                </c:pt>
                <c:pt idx="267">
                  <c:v>3.139269472711879</c:v>
                </c:pt>
                <c:pt idx="268">
                  <c:v>3.148099574872451</c:v>
                </c:pt>
                <c:pt idx="269">
                  <c:v>3.1657597791936</c:v>
                </c:pt>
                <c:pt idx="270">
                  <c:v>3.17900706099178</c:v>
                </c:pt>
                <c:pt idx="271">
                  <c:v>3.18253910185601</c:v>
                </c:pt>
                <c:pt idx="272">
                  <c:v>3.189603329103619</c:v>
                </c:pt>
                <c:pt idx="273">
                  <c:v>3.20373178359884</c:v>
                </c:pt>
                <c:pt idx="274">
                  <c:v>3.22315993683611</c:v>
                </c:pt>
                <c:pt idx="275">
                  <c:v>3.22598562773515</c:v>
                </c:pt>
                <c:pt idx="276">
                  <c:v>3.23163686401409</c:v>
                </c:pt>
                <c:pt idx="277">
                  <c:v>3.24293933657196</c:v>
                </c:pt>
                <c:pt idx="278">
                  <c:v>3.265544281687711</c:v>
                </c:pt>
                <c:pt idx="279">
                  <c:v>3.267312812680441</c:v>
                </c:pt>
                <c:pt idx="280">
                  <c:v>3.27085001947457</c:v>
                </c:pt>
                <c:pt idx="281">
                  <c:v>3.27792443306284</c:v>
                </c:pt>
                <c:pt idx="282">
                  <c:v>3.29207326023938</c:v>
                </c:pt>
                <c:pt idx="283">
                  <c:v>3.311465688524737</c:v>
                </c:pt>
                <c:pt idx="284">
                  <c:v>3.314295453960077</c:v>
                </c:pt>
                <c:pt idx="285">
                  <c:v>3.319954693792388</c:v>
                </c:pt>
                <c:pt idx="286">
                  <c:v>3.33127317345701</c:v>
                </c:pt>
                <c:pt idx="287">
                  <c:v>3.35391013278626</c:v>
                </c:pt>
                <c:pt idx="288">
                  <c:v>3.355618564369097</c:v>
                </c:pt>
                <c:pt idx="289">
                  <c:v>3.359035354064717</c:v>
                </c:pt>
                <c:pt idx="290">
                  <c:v>3.365868933455927</c:v>
                </c:pt>
                <c:pt idx="291">
                  <c:v>3.37953609223844</c:v>
                </c:pt>
                <c:pt idx="292">
                  <c:v>3.39977144021343</c:v>
                </c:pt>
                <c:pt idx="293">
                  <c:v>3.40250487196992</c:v>
                </c:pt>
                <c:pt idx="294">
                  <c:v>3.40797202652122</c:v>
                </c:pt>
                <c:pt idx="295">
                  <c:v>3.418906335623816</c:v>
                </c:pt>
                <c:pt idx="296">
                  <c:v>3.44077495382901</c:v>
                </c:pt>
                <c:pt idx="297">
                  <c:v>3.44392431605776</c:v>
                </c:pt>
                <c:pt idx="298">
                  <c:v>3.448298039698797</c:v>
                </c:pt>
                <c:pt idx="299">
                  <c:v>3.457045195942567</c:v>
                </c:pt>
                <c:pt idx="300">
                  <c:v>3.47453950843011</c:v>
                </c:pt>
                <c:pt idx="301">
                  <c:v>3.488077191902091</c:v>
                </c:pt>
                <c:pt idx="302">
                  <c:v>3.4915760543996</c:v>
                </c:pt>
                <c:pt idx="303">
                  <c:v>3.49857407043292</c:v>
                </c:pt>
                <c:pt idx="304">
                  <c:v>3.51257010249956</c:v>
                </c:pt>
                <c:pt idx="305">
                  <c:v>3.53223006774642</c:v>
                </c:pt>
                <c:pt idx="306">
                  <c:v>3.53502927415975</c:v>
                </c:pt>
                <c:pt idx="307">
                  <c:v>3.5406273959481</c:v>
                </c:pt>
                <c:pt idx="308">
                  <c:v>3.551823639524796</c:v>
                </c:pt>
                <c:pt idx="309">
                  <c:v>3.574216126678218</c:v>
                </c:pt>
                <c:pt idx="310">
                  <c:v>3.61900110098504</c:v>
                </c:pt>
                <c:pt idx="311">
                  <c:v>3.70108305281239</c:v>
                </c:pt>
                <c:pt idx="312">
                  <c:v>3.76643836018275</c:v>
                </c:pt>
                <c:pt idx="313">
                  <c:v>3.8047998648045</c:v>
                </c:pt>
                <c:pt idx="314">
                  <c:v>3.8443182466869</c:v>
                </c:pt>
                <c:pt idx="315">
                  <c:v>3.882645408788667</c:v>
                </c:pt>
                <c:pt idx="316">
                  <c:v>3.92425621056179</c:v>
                </c:pt>
                <c:pt idx="317">
                  <c:v>3.96637574729126</c:v>
                </c:pt>
                <c:pt idx="318">
                  <c:v>4.00673319260573</c:v>
                </c:pt>
                <c:pt idx="319">
                  <c:v>4.050018774302448</c:v>
                </c:pt>
                <c:pt idx="320">
                  <c:v>4.09902980704577</c:v>
                </c:pt>
                <c:pt idx="321">
                  <c:v>4.13926947281188</c:v>
                </c:pt>
                <c:pt idx="322">
                  <c:v>4.182539101956007</c:v>
                </c:pt>
                <c:pt idx="323">
                  <c:v>4.23163686411409</c:v>
                </c:pt>
                <c:pt idx="324">
                  <c:v>4.27085001957457</c:v>
                </c:pt>
                <c:pt idx="325">
                  <c:v>4.31995469389239</c:v>
                </c:pt>
                <c:pt idx="326">
                  <c:v>4.365868933555935</c:v>
                </c:pt>
                <c:pt idx="327">
                  <c:v>4.407972026621215</c:v>
                </c:pt>
                <c:pt idx="328">
                  <c:v>4.457045196042571</c:v>
                </c:pt>
                <c:pt idx="329">
                  <c:v>4.4915760544996</c:v>
                </c:pt>
                <c:pt idx="330">
                  <c:v>4.53502927425975</c:v>
                </c:pt>
                <c:pt idx="331">
                  <c:v>4.621933312003549</c:v>
                </c:pt>
                <c:pt idx="332">
                  <c:v>4.721934073452886</c:v>
                </c:pt>
                <c:pt idx="333">
                  <c:v>4.821934834902189</c:v>
                </c:pt>
                <c:pt idx="334">
                  <c:v>4.921935596351568</c:v>
                </c:pt>
                <c:pt idx="335">
                  <c:v>5.021936357800874</c:v>
                </c:pt>
                <c:pt idx="336">
                  <c:v>5.11900110108504</c:v>
                </c:pt>
                <c:pt idx="337">
                  <c:v>5.201083052912391</c:v>
                </c:pt>
                <c:pt idx="338">
                  <c:v>5.30108381436173</c:v>
                </c:pt>
                <c:pt idx="339">
                  <c:v>5.3826454088887</c:v>
                </c:pt>
                <c:pt idx="340">
                  <c:v>5.482646170338041</c:v>
                </c:pt>
                <c:pt idx="341">
                  <c:v>5.58264693178738</c:v>
                </c:pt>
                <c:pt idx="342">
                  <c:v>5.682647693236721</c:v>
                </c:pt>
                <c:pt idx="343">
                  <c:v>5.78264845468605</c:v>
                </c:pt>
                <c:pt idx="344">
                  <c:v>5.882649216135388</c:v>
                </c:pt>
                <c:pt idx="345">
                  <c:v>5.98264997758473</c:v>
                </c:pt>
                <c:pt idx="346">
                  <c:v>6.0000000001</c:v>
                </c:pt>
                <c:pt idx="347">
                  <c:v>6.034697586770521</c:v>
                </c:pt>
                <c:pt idx="348">
                  <c:v>6.104092760111548</c:v>
                </c:pt>
                <c:pt idx="349">
                  <c:v>6.20409352156089</c:v>
                </c:pt>
                <c:pt idx="350">
                  <c:v>6.221934073552887</c:v>
                </c:pt>
                <c:pt idx="351">
                  <c:v>6.257615369692846</c:v>
                </c:pt>
                <c:pt idx="352">
                  <c:v>6.32193483500219</c:v>
                </c:pt>
                <c:pt idx="353">
                  <c:v>6.421935596451569</c:v>
                </c:pt>
                <c:pt idx="354">
                  <c:v>6.521936357900872</c:v>
                </c:pt>
                <c:pt idx="355">
                  <c:v>6.619001101185041</c:v>
                </c:pt>
                <c:pt idx="356">
                  <c:v>6.70108305301239</c:v>
                </c:pt>
                <c:pt idx="357">
                  <c:v>6.80108381446173</c:v>
                </c:pt>
                <c:pt idx="358">
                  <c:v>6.88264540898871</c:v>
                </c:pt>
                <c:pt idx="359">
                  <c:v>6.883057517186605</c:v>
                </c:pt>
                <c:pt idx="360">
                  <c:v>6.883881701285349</c:v>
                </c:pt>
                <c:pt idx="361">
                  <c:v>6.885530069482842</c:v>
                </c:pt>
                <c:pt idx="362">
                  <c:v>6.88882680587783</c:v>
                </c:pt>
                <c:pt idx="363">
                  <c:v>6.895420278667763</c:v>
                </c:pt>
                <c:pt idx="364">
                  <c:v>6.90860722424775</c:v>
                </c:pt>
                <c:pt idx="365">
                  <c:v>6.93074243389517</c:v>
                </c:pt>
                <c:pt idx="366">
                  <c:v>6.97501518078595</c:v>
                </c:pt>
                <c:pt idx="367">
                  <c:v>6.98264617043804</c:v>
                </c:pt>
                <c:pt idx="368">
                  <c:v>6.997908219129542</c:v>
                </c:pt>
                <c:pt idx="369">
                  <c:v>7.027916777560133</c:v>
                </c:pt>
                <c:pt idx="370">
                  <c:v>7.068172141189319</c:v>
                </c:pt>
                <c:pt idx="371">
                  <c:v>7.08264693188738</c:v>
                </c:pt>
                <c:pt idx="372">
                  <c:v>7.11159651204269</c:v>
                </c:pt>
                <c:pt idx="373">
                  <c:v>7.155835134782341</c:v>
                </c:pt>
                <c:pt idx="374">
                  <c:v>7.18264769333672</c:v>
                </c:pt>
                <c:pt idx="375">
                  <c:v>7.196319763835906</c:v>
                </c:pt>
                <c:pt idx="376">
                  <c:v>7.22366281255001</c:v>
                </c:pt>
                <c:pt idx="377">
                  <c:v>7.23963444936308</c:v>
                </c:pt>
                <c:pt idx="378">
                  <c:v>7.27157881367239</c:v>
                </c:pt>
                <c:pt idx="379">
                  <c:v>7.28264845478605</c:v>
                </c:pt>
                <c:pt idx="380">
                  <c:v>7.288482500655848</c:v>
                </c:pt>
                <c:pt idx="381">
                  <c:v>7.300150226285887</c:v>
                </c:pt>
                <c:pt idx="382">
                  <c:v>7.323485677546099</c:v>
                </c:pt>
                <c:pt idx="383">
                  <c:v>7.32887909062228</c:v>
                </c:pt>
                <c:pt idx="384">
                  <c:v>7.33966642538107</c:v>
                </c:pt>
                <c:pt idx="385">
                  <c:v>7.36124109489865</c:v>
                </c:pt>
                <c:pt idx="386">
                  <c:v>7.37904190745592</c:v>
                </c:pt>
                <c:pt idx="387">
                  <c:v>7.382649216235388</c:v>
                </c:pt>
                <c:pt idx="388">
                  <c:v>7.38986405580562</c:v>
                </c:pt>
                <c:pt idx="389">
                  <c:v>7.40429373494606</c:v>
                </c:pt>
                <c:pt idx="390">
                  <c:v>7.421134232103904</c:v>
                </c:pt>
                <c:pt idx="391">
                  <c:v>7.45481318470845</c:v>
                </c:pt>
                <c:pt idx="392">
                  <c:v>7.461440745715091</c:v>
                </c:pt>
                <c:pt idx="393">
                  <c:v>7.4746960852966</c:v>
                </c:pt>
                <c:pt idx="394">
                  <c:v>7.50120676445964</c:v>
                </c:pt>
                <c:pt idx="395">
                  <c:v>7.508384606140639</c:v>
                </c:pt>
                <c:pt idx="396">
                  <c:v>7.522740070513421</c:v>
                </c:pt>
                <c:pt idx="397">
                  <c:v>7.551450999258988</c:v>
                </c:pt>
                <c:pt idx="398">
                  <c:v>7.608872856750127</c:v>
                </c:pt>
                <c:pt idx="399">
                  <c:v>7.65082810306715</c:v>
                </c:pt>
                <c:pt idx="400">
                  <c:v>7.70528213418249</c:v>
                </c:pt>
                <c:pt idx="401">
                  <c:v>7.77365001577846</c:v>
                </c:pt>
                <c:pt idx="402">
                  <c:v>7.873650777227795</c:v>
                </c:pt>
                <c:pt idx="403">
                  <c:v>7.96469323556436</c:v>
                </c:pt>
                <c:pt idx="404">
                  <c:v>8.034999141230376</c:v>
                </c:pt>
                <c:pt idx="405">
                  <c:v>8.11364771346833</c:v>
                </c:pt>
                <c:pt idx="406">
                  <c:v>8.150382660218584</c:v>
                </c:pt>
                <c:pt idx="407">
                  <c:v>8.196319763935911</c:v>
                </c:pt>
                <c:pt idx="408">
                  <c:v>8.23963444946308</c:v>
                </c:pt>
                <c:pt idx="409">
                  <c:v>8.27858485254729</c:v>
                </c:pt>
                <c:pt idx="410">
                  <c:v>8.32887909072228</c:v>
                </c:pt>
                <c:pt idx="411">
                  <c:v>8.35949917717443</c:v>
                </c:pt>
                <c:pt idx="412">
                  <c:v>8.42073363645539</c:v>
                </c:pt>
                <c:pt idx="413">
                  <c:v>8.47256104758249</c:v>
                </c:pt>
                <c:pt idx="414">
                  <c:v>8.522093984765481</c:v>
                </c:pt>
                <c:pt idx="415">
                  <c:v>8.621163423640093</c:v>
                </c:pt>
                <c:pt idx="416">
                  <c:v>8.701083052812388</c:v>
                </c:pt>
                <c:pt idx="417">
                  <c:v>8.76643836018275</c:v>
                </c:pt>
                <c:pt idx="418">
                  <c:v>8.8047998648045</c:v>
                </c:pt>
                <c:pt idx="419">
                  <c:v>8.844318246686898</c:v>
                </c:pt>
                <c:pt idx="420">
                  <c:v>8.8826454087887</c:v>
                </c:pt>
                <c:pt idx="421">
                  <c:v>8.92425621056179</c:v>
                </c:pt>
                <c:pt idx="422">
                  <c:v>8.966375747291261</c:v>
                </c:pt>
                <c:pt idx="423">
                  <c:v>9.00673319260573</c:v>
                </c:pt>
                <c:pt idx="424">
                  <c:v>9.050018774302451</c:v>
                </c:pt>
                <c:pt idx="425">
                  <c:v>9.09902980704577</c:v>
                </c:pt>
                <c:pt idx="426">
                  <c:v>9.139269472811803</c:v>
                </c:pt>
                <c:pt idx="427">
                  <c:v>9.182539101956</c:v>
                </c:pt>
                <c:pt idx="428">
                  <c:v>9.23163686411409</c:v>
                </c:pt>
                <c:pt idx="429">
                  <c:v>9.270850019574567</c:v>
                </c:pt>
                <c:pt idx="430">
                  <c:v>9.31995469389239</c:v>
                </c:pt>
                <c:pt idx="431">
                  <c:v>9.36586893355596</c:v>
                </c:pt>
                <c:pt idx="432">
                  <c:v>9.373650777327806</c:v>
                </c:pt>
                <c:pt idx="433">
                  <c:v>9.38921550585606</c:v>
                </c:pt>
                <c:pt idx="434">
                  <c:v>9.407972026621221</c:v>
                </c:pt>
                <c:pt idx="435">
                  <c:v>9.44548686407996</c:v>
                </c:pt>
                <c:pt idx="436">
                  <c:v>9.45704519604257</c:v>
                </c:pt>
                <c:pt idx="437">
                  <c:v>9.46469323566437</c:v>
                </c:pt>
                <c:pt idx="438">
                  <c:v>9.47999020895242</c:v>
                </c:pt>
                <c:pt idx="439">
                  <c:v>9.491576054499606</c:v>
                </c:pt>
                <c:pt idx="440">
                  <c:v>9.514748524309254</c:v>
                </c:pt>
                <c:pt idx="441">
                  <c:v>9.534999141330379</c:v>
                </c:pt>
                <c:pt idx="442">
                  <c:v>9.53502927425975</c:v>
                </c:pt>
                <c:pt idx="443">
                  <c:v>9.535089539652426</c:v>
                </c:pt>
                <c:pt idx="444">
                  <c:v>9.535210070437781</c:v>
                </c:pt>
                <c:pt idx="445">
                  <c:v>9.53545113200848</c:v>
                </c:pt>
                <c:pt idx="446">
                  <c:v>9.53593325514989</c:v>
                </c:pt>
                <c:pt idx="447">
                  <c:v>9.53689750143271</c:v>
                </c:pt>
                <c:pt idx="448">
                  <c:v>9.538825993998344</c:v>
                </c:pt>
                <c:pt idx="449">
                  <c:v>9.54268297912963</c:v>
                </c:pt>
                <c:pt idx="450">
                  <c:v>9.55039694939219</c:v>
                </c:pt>
                <c:pt idx="451">
                  <c:v>9.5658248899173</c:v>
                </c:pt>
                <c:pt idx="452">
                  <c:v>9.59668077096753</c:v>
                </c:pt>
                <c:pt idx="453">
                  <c:v>9.650382660318584</c:v>
                </c:pt>
                <c:pt idx="454">
                  <c:v>9.75038342176793</c:v>
                </c:pt>
                <c:pt idx="455">
                  <c:v>9.85038418321727</c:v>
                </c:pt>
                <c:pt idx="456">
                  <c:v>9.92073363655539</c:v>
                </c:pt>
                <c:pt idx="457">
                  <c:v>10.0000000001</c:v>
                </c:pt>
                <c:pt idx="458">
                  <c:v>10.0220939848655</c:v>
                </c:pt>
                <c:pt idx="459">
                  <c:v>10.0662794202649</c:v>
                </c:pt>
                <c:pt idx="460">
                  <c:v>10.1211634237402</c:v>
                </c:pt>
                <c:pt idx="461">
                  <c:v>10.2010830529124</c:v>
                </c:pt>
                <c:pt idx="462">
                  <c:v>10.2664383602828</c:v>
                </c:pt>
                <c:pt idx="463">
                  <c:v>10.3443182467869</c:v>
                </c:pt>
                <c:pt idx="464">
                  <c:v>10.4443190082362</c:v>
                </c:pt>
                <c:pt idx="465">
                  <c:v>10.5443197696856</c:v>
                </c:pt>
                <c:pt idx="466">
                  <c:v>10.6392694729119</c:v>
                </c:pt>
                <c:pt idx="467">
                  <c:v>10.7392702343612</c:v>
                </c:pt>
                <c:pt idx="468">
                  <c:v>10.8392709958106</c:v>
                </c:pt>
                <c:pt idx="469">
                  <c:v>10.9392717572599</c:v>
                </c:pt>
                <c:pt idx="470">
                  <c:v>11.0392725187092</c:v>
                </c:pt>
                <c:pt idx="471">
                  <c:v>11.1392732801586</c:v>
                </c:pt>
                <c:pt idx="472">
                  <c:v>11.2392740416079</c:v>
                </c:pt>
                <c:pt idx="473">
                  <c:v>11.2503834218679</c:v>
                </c:pt>
                <c:pt idx="474">
                  <c:v>11.2726012860386</c:v>
                </c:pt>
                <c:pt idx="475">
                  <c:v>11.3170370143799</c:v>
                </c:pt>
                <c:pt idx="476">
                  <c:v>11.3503841833173</c:v>
                </c:pt>
                <c:pt idx="477">
                  <c:v>11.4170785211919</c:v>
                </c:pt>
                <c:pt idx="478">
                  <c:v>11.4207336366554</c:v>
                </c:pt>
                <c:pt idx="479">
                  <c:v>11.4280445188661</c:v>
                </c:pt>
                <c:pt idx="480">
                  <c:v>11.4426662832876</c:v>
                </c:pt>
                <c:pt idx="481">
                  <c:v>11.4719098121305</c:v>
                </c:pt>
                <c:pt idx="482">
                  <c:v>11.5220939849655</c:v>
                </c:pt>
                <c:pt idx="483">
                  <c:v>11.6211634238402</c:v>
                </c:pt>
                <c:pt idx="484">
                  <c:v>11.7211641852895</c:v>
                </c:pt>
                <c:pt idx="485">
                  <c:v>11.7664383603828</c:v>
                </c:pt>
                <c:pt idx="486">
                  <c:v>11.8443182468869</c:v>
                </c:pt>
                <c:pt idx="487">
                  <c:v>11.9443190083362</c:v>
                </c:pt>
                <c:pt idx="488">
                  <c:v>12.0443197697856</c:v>
                </c:pt>
                <c:pt idx="489">
                  <c:v>12.1392694730119</c:v>
                </c:pt>
                <c:pt idx="490">
                  <c:v>12.2392702344612</c:v>
                </c:pt>
                <c:pt idx="491">
                  <c:v>12.3392709959106</c:v>
                </c:pt>
                <c:pt idx="492">
                  <c:v>12.4392717573599</c:v>
                </c:pt>
                <c:pt idx="493">
                  <c:v>12.5392725188092</c:v>
                </c:pt>
                <c:pt idx="494">
                  <c:v>12.6392732802586</c:v>
                </c:pt>
                <c:pt idx="495">
                  <c:v>12.7392740417079</c:v>
                </c:pt>
                <c:pt idx="496">
                  <c:v>12.8392748031572</c:v>
                </c:pt>
                <c:pt idx="497">
                  <c:v>12.9392755646066</c:v>
                </c:pt>
                <c:pt idx="498">
                  <c:v>13.0392763260559</c:v>
                </c:pt>
                <c:pt idx="499">
                  <c:v>13.1392770875052</c:v>
                </c:pt>
                <c:pt idx="500">
                  <c:v>13.2392778489546</c:v>
                </c:pt>
                <c:pt idx="501">
                  <c:v>13.3392786104039</c:v>
                </c:pt>
                <c:pt idx="502">
                  <c:v>13.4392793718533</c:v>
                </c:pt>
                <c:pt idx="503">
                  <c:v>13.5392801333026</c:v>
                </c:pt>
                <c:pt idx="504">
                  <c:v>13.6392808947519</c:v>
                </c:pt>
                <c:pt idx="505">
                  <c:v>13.7392816562013</c:v>
                </c:pt>
                <c:pt idx="506">
                  <c:v>13.8392824176506</c:v>
                </c:pt>
                <c:pt idx="507">
                  <c:v>13.9392831790999</c:v>
                </c:pt>
                <c:pt idx="508">
                  <c:v>14.0392839405493</c:v>
                </c:pt>
                <c:pt idx="509">
                  <c:v>14.1392847019986</c:v>
                </c:pt>
                <c:pt idx="510">
                  <c:v>14.2392854634479</c:v>
                </c:pt>
                <c:pt idx="511">
                  <c:v>14.3392862248973</c:v>
                </c:pt>
                <c:pt idx="512">
                  <c:v>14.4392869863466</c:v>
                </c:pt>
                <c:pt idx="513">
                  <c:v>14.539287747796</c:v>
                </c:pt>
                <c:pt idx="514">
                  <c:v>14.6392885092453</c:v>
                </c:pt>
                <c:pt idx="515">
                  <c:v>14.7392892706946</c:v>
                </c:pt>
                <c:pt idx="516">
                  <c:v>14.839290032144</c:v>
                </c:pt>
                <c:pt idx="517">
                  <c:v>14.9392907935933</c:v>
                </c:pt>
                <c:pt idx="518">
                  <c:v>15.0392915550426</c:v>
                </c:pt>
                <c:pt idx="519">
                  <c:v>15.139292316492</c:v>
                </c:pt>
                <c:pt idx="520">
                  <c:v>15.2392930779413</c:v>
                </c:pt>
                <c:pt idx="521">
                  <c:v>15.3392938393907</c:v>
                </c:pt>
                <c:pt idx="522">
                  <c:v>15.43929460084</c:v>
                </c:pt>
                <c:pt idx="523">
                  <c:v>15.5392953622893</c:v>
                </c:pt>
                <c:pt idx="524">
                  <c:v>15.6392961237387</c:v>
                </c:pt>
                <c:pt idx="525">
                  <c:v>15.739296885188</c:v>
                </c:pt>
                <c:pt idx="526">
                  <c:v>15.8392976466373</c:v>
                </c:pt>
                <c:pt idx="527">
                  <c:v>15.9392984080867</c:v>
                </c:pt>
                <c:pt idx="528">
                  <c:v>16.0346975868705</c:v>
                </c:pt>
                <c:pt idx="529">
                  <c:v>16.1346983483199</c:v>
                </c:pt>
                <c:pt idx="530">
                  <c:v>16.2346991097692</c:v>
                </c:pt>
                <c:pt idx="531">
                  <c:v>16.3346998712185</c:v>
                </c:pt>
                <c:pt idx="532">
                  <c:v>16.43470063266788</c:v>
                </c:pt>
                <c:pt idx="533">
                  <c:v>16.5219363580009</c:v>
                </c:pt>
                <c:pt idx="534">
                  <c:v>16.62193711945021</c:v>
                </c:pt>
                <c:pt idx="535">
                  <c:v>16.7219378808996</c:v>
                </c:pt>
                <c:pt idx="536">
                  <c:v>16.8219386423489</c:v>
                </c:pt>
                <c:pt idx="537">
                  <c:v>16.92193940379829</c:v>
                </c:pt>
                <c:pt idx="538">
                  <c:v>17.0219401652476</c:v>
                </c:pt>
                <c:pt idx="539">
                  <c:v>17.1219409266969</c:v>
                </c:pt>
                <c:pt idx="540">
                  <c:v>17.22194168814629</c:v>
                </c:pt>
                <c:pt idx="541">
                  <c:v>17.3219424495956</c:v>
                </c:pt>
                <c:pt idx="542">
                  <c:v>17.4219432110449</c:v>
                </c:pt>
                <c:pt idx="543">
                  <c:v>17.5219439724943</c:v>
                </c:pt>
                <c:pt idx="544">
                  <c:v>17.6219447339436</c:v>
                </c:pt>
                <c:pt idx="545">
                  <c:v>17.721945495393</c:v>
                </c:pt>
                <c:pt idx="546">
                  <c:v>17.8219462568423</c:v>
                </c:pt>
                <c:pt idx="547">
                  <c:v>17.9219470182916</c:v>
                </c:pt>
                <c:pt idx="548">
                  <c:v>18.021947779741</c:v>
                </c:pt>
                <c:pt idx="549">
                  <c:v>18.1219485411903</c:v>
                </c:pt>
                <c:pt idx="550">
                  <c:v>18.2219493026397</c:v>
                </c:pt>
                <c:pt idx="551">
                  <c:v>18.321950064089</c:v>
                </c:pt>
                <c:pt idx="552">
                  <c:v>18.42073363655507</c:v>
                </c:pt>
                <c:pt idx="553">
                  <c:v>18.5207343980047</c:v>
                </c:pt>
                <c:pt idx="554">
                  <c:v>18.5220939848655</c:v>
                </c:pt>
                <c:pt idx="555">
                  <c:v>18.52481301022589</c:v>
                </c:pt>
                <c:pt idx="556">
                  <c:v>18.5302510609467</c:v>
                </c:pt>
                <c:pt idx="557">
                  <c:v>18.5411271623884</c:v>
                </c:pt>
                <c:pt idx="558">
                  <c:v>18.5628793652718</c:v>
                </c:pt>
                <c:pt idx="559">
                  <c:v>18.60638377103851</c:v>
                </c:pt>
                <c:pt idx="560">
                  <c:v>18.6211634237402</c:v>
                </c:pt>
                <c:pt idx="561">
                  <c:v>18.6507212739521</c:v>
                </c:pt>
                <c:pt idx="562">
                  <c:v>18.70108305291241</c:v>
                </c:pt>
                <c:pt idx="563">
                  <c:v>18.8010838143617</c:v>
                </c:pt>
                <c:pt idx="564">
                  <c:v>18.8826454088887</c:v>
                </c:pt>
                <c:pt idx="565">
                  <c:v>18.98264617033767</c:v>
                </c:pt>
                <c:pt idx="566">
                  <c:v>19.08264693178707</c:v>
                </c:pt>
                <c:pt idx="567">
                  <c:v>19.182539102056</c:v>
                </c:pt>
                <c:pt idx="568">
                  <c:v>19.28253986350497</c:v>
                </c:pt>
                <c:pt idx="569">
                  <c:v>19.3825406249547</c:v>
                </c:pt>
                <c:pt idx="570">
                  <c:v>19.48254138640368</c:v>
                </c:pt>
                <c:pt idx="571">
                  <c:v>19.58254214785318</c:v>
                </c:pt>
                <c:pt idx="572">
                  <c:v>19.68254290930268</c:v>
                </c:pt>
                <c:pt idx="573">
                  <c:v>19.78254367075166</c:v>
                </c:pt>
                <c:pt idx="574">
                  <c:v>19.88254443220118</c:v>
                </c:pt>
                <c:pt idx="575">
                  <c:v>19.98254519365069</c:v>
                </c:pt>
                <c:pt idx="576">
                  <c:v>20.0825459551</c:v>
                </c:pt>
                <c:pt idx="577">
                  <c:v>20.1825467165494</c:v>
                </c:pt>
                <c:pt idx="578">
                  <c:v>20.28254747799868</c:v>
                </c:pt>
                <c:pt idx="579">
                  <c:v>20.38254823944808</c:v>
                </c:pt>
                <c:pt idx="580">
                  <c:v>20.48254900089707</c:v>
                </c:pt>
                <c:pt idx="581">
                  <c:v>20.58254976234668</c:v>
                </c:pt>
                <c:pt idx="582">
                  <c:v>20.6825505237961</c:v>
                </c:pt>
                <c:pt idx="583">
                  <c:v>20.7825512852454</c:v>
                </c:pt>
                <c:pt idx="584">
                  <c:v>20.8825520466948</c:v>
                </c:pt>
                <c:pt idx="585">
                  <c:v>20.98255280814377</c:v>
                </c:pt>
                <c:pt idx="586">
                  <c:v>21.0392725188092</c:v>
                </c:pt>
                <c:pt idx="587">
                  <c:v>21.1392732802586</c:v>
                </c:pt>
                <c:pt idx="588">
                  <c:v>21.2392740417079</c:v>
                </c:pt>
                <c:pt idx="589">
                  <c:v>21.3392748031572</c:v>
                </c:pt>
                <c:pt idx="590">
                  <c:v>21.4392755646066</c:v>
                </c:pt>
                <c:pt idx="591">
                  <c:v>21.5392763260559</c:v>
                </c:pt>
                <c:pt idx="592">
                  <c:v>21.6211634239402</c:v>
                </c:pt>
                <c:pt idx="593">
                  <c:v>21.7211641853895</c:v>
                </c:pt>
                <c:pt idx="594">
                  <c:v>21.8211649468389</c:v>
                </c:pt>
                <c:pt idx="595">
                  <c:v>21.9211657082882</c:v>
                </c:pt>
                <c:pt idx="596">
                  <c:v>21.9443190084362</c:v>
                </c:pt>
                <c:pt idx="597">
                  <c:v>21.99062320269288</c:v>
                </c:pt>
                <c:pt idx="598">
                  <c:v>22.0443197698856</c:v>
                </c:pt>
                <c:pt idx="599">
                  <c:v>22.07643792236508</c:v>
                </c:pt>
                <c:pt idx="600">
                  <c:v>22.08593289268778</c:v>
                </c:pt>
                <c:pt idx="601">
                  <c:v>22.10492314206081</c:v>
                </c:pt>
                <c:pt idx="602">
                  <c:v>22.1392694731119</c:v>
                </c:pt>
                <c:pt idx="603">
                  <c:v>22.20796615452199</c:v>
                </c:pt>
                <c:pt idx="604">
                  <c:v>22.3079669159713</c:v>
                </c:pt>
                <c:pt idx="605">
                  <c:v>22.4079676774206</c:v>
                </c:pt>
                <c:pt idx="606">
                  <c:v>22.50796843887001</c:v>
                </c:pt>
                <c:pt idx="607">
                  <c:v>22.6079692003193</c:v>
                </c:pt>
                <c:pt idx="608">
                  <c:v>22.7079699617686</c:v>
                </c:pt>
                <c:pt idx="609">
                  <c:v>22.80797072321801</c:v>
                </c:pt>
                <c:pt idx="610">
                  <c:v>22.9079714846673</c:v>
                </c:pt>
                <c:pt idx="611">
                  <c:v>23.0079722461167</c:v>
                </c:pt>
                <c:pt idx="612">
                  <c:v>23.10797300756601</c:v>
                </c:pt>
                <c:pt idx="613">
                  <c:v>23.2079737690153</c:v>
                </c:pt>
                <c:pt idx="614">
                  <c:v>23.3079745304647</c:v>
                </c:pt>
                <c:pt idx="615">
                  <c:v>23.407975291914</c:v>
                </c:pt>
                <c:pt idx="616">
                  <c:v>23.5079760533633</c:v>
                </c:pt>
                <c:pt idx="617">
                  <c:v>23.60797681481271</c:v>
                </c:pt>
                <c:pt idx="618">
                  <c:v>23.707977576262</c:v>
                </c:pt>
                <c:pt idx="619">
                  <c:v>23.8079783377114</c:v>
                </c:pt>
                <c:pt idx="620">
                  <c:v>23.90797909916069</c:v>
                </c:pt>
                <c:pt idx="621">
                  <c:v>24.00797986061</c:v>
                </c:pt>
                <c:pt idx="622">
                  <c:v>24.1079806220594</c:v>
                </c:pt>
                <c:pt idx="623">
                  <c:v>24.2079813835087</c:v>
                </c:pt>
                <c:pt idx="624">
                  <c:v>24.3079821449581</c:v>
                </c:pt>
                <c:pt idx="625">
                  <c:v>24.40798290640739</c:v>
                </c:pt>
                <c:pt idx="626">
                  <c:v>24.50798366785671</c:v>
                </c:pt>
                <c:pt idx="627">
                  <c:v>24.6079844293061</c:v>
                </c:pt>
                <c:pt idx="628">
                  <c:v>24.70798519075541</c:v>
                </c:pt>
                <c:pt idx="629">
                  <c:v>24.8079859522047</c:v>
                </c:pt>
                <c:pt idx="630">
                  <c:v>24.9079867136541</c:v>
                </c:pt>
                <c:pt idx="631">
                  <c:v>25.00798747510341</c:v>
                </c:pt>
                <c:pt idx="632">
                  <c:v>25.1079882365528</c:v>
                </c:pt>
                <c:pt idx="633">
                  <c:v>25.2079889980021</c:v>
                </c:pt>
                <c:pt idx="634">
                  <c:v>25.3079897594514</c:v>
                </c:pt>
                <c:pt idx="635">
                  <c:v>25.4079905209008</c:v>
                </c:pt>
                <c:pt idx="636">
                  <c:v>25.5079912823501</c:v>
                </c:pt>
                <c:pt idx="637">
                  <c:v>25.6079920437994</c:v>
                </c:pt>
                <c:pt idx="638">
                  <c:v>25.7079928052488</c:v>
                </c:pt>
                <c:pt idx="639">
                  <c:v>25.80799356669811</c:v>
                </c:pt>
                <c:pt idx="640">
                  <c:v>25.9079943281475</c:v>
                </c:pt>
                <c:pt idx="641">
                  <c:v>26.0079950895968</c:v>
                </c:pt>
                <c:pt idx="642">
                  <c:v>26.1079958510461</c:v>
                </c:pt>
                <c:pt idx="643">
                  <c:v>26.2079966124955</c:v>
                </c:pt>
                <c:pt idx="644">
                  <c:v>26.3079973739448</c:v>
                </c:pt>
                <c:pt idx="645">
                  <c:v>26.40799813539421</c:v>
                </c:pt>
                <c:pt idx="646">
                  <c:v>26.50799889684351</c:v>
                </c:pt>
                <c:pt idx="647">
                  <c:v>26.6079996582928</c:v>
                </c:pt>
                <c:pt idx="648">
                  <c:v>26.7080004197422</c:v>
                </c:pt>
                <c:pt idx="649">
                  <c:v>26.8080011811915</c:v>
                </c:pt>
                <c:pt idx="650">
                  <c:v>26.9080019426408</c:v>
                </c:pt>
                <c:pt idx="651">
                  <c:v>27.0080027040902</c:v>
                </c:pt>
                <c:pt idx="652">
                  <c:v>27.1080034655395</c:v>
                </c:pt>
                <c:pt idx="653">
                  <c:v>27.2080042269889</c:v>
                </c:pt>
                <c:pt idx="654">
                  <c:v>27.3080049884382</c:v>
                </c:pt>
                <c:pt idx="655">
                  <c:v>27.4080057498875</c:v>
                </c:pt>
                <c:pt idx="656">
                  <c:v>27.50800651133688</c:v>
                </c:pt>
                <c:pt idx="657">
                  <c:v>27.6080072727862</c:v>
                </c:pt>
                <c:pt idx="658">
                  <c:v>27.70800803423549</c:v>
                </c:pt>
                <c:pt idx="659">
                  <c:v>27.8080087956849</c:v>
                </c:pt>
                <c:pt idx="660">
                  <c:v>27.90800955713418</c:v>
                </c:pt>
                <c:pt idx="661">
                  <c:v>28.00801031858359</c:v>
                </c:pt>
                <c:pt idx="662">
                  <c:v>28.1080110800329</c:v>
                </c:pt>
                <c:pt idx="663">
                  <c:v>28.20801184148219</c:v>
                </c:pt>
                <c:pt idx="664">
                  <c:v>28.30801260293158</c:v>
                </c:pt>
                <c:pt idx="665">
                  <c:v>28.4080133643809</c:v>
                </c:pt>
                <c:pt idx="666">
                  <c:v>28.5080141258302</c:v>
                </c:pt>
                <c:pt idx="667">
                  <c:v>28.6080148872796</c:v>
                </c:pt>
                <c:pt idx="668">
                  <c:v>28.7080156487289</c:v>
                </c:pt>
                <c:pt idx="669">
                  <c:v>28.8080164101783</c:v>
                </c:pt>
                <c:pt idx="670">
                  <c:v>28.90801717162758</c:v>
                </c:pt>
                <c:pt idx="671">
                  <c:v>29.0080179330769</c:v>
                </c:pt>
                <c:pt idx="672">
                  <c:v>29.1080186945263</c:v>
                </c:pt>
                <c:pt idx="673">
                  <c:v>29.2080194559756</c:v>
                </c:pt>
                <c:pt idx="674">
                  <c:v>29.308020217425</c:v>
                </c:pt>
                <c:pt idx="675">
                  <c:v>29.40802097887428</c:v>
                </c:pt>
                <c:pt idx="676">
                  <c:v>29.5080217403236</c:v>
                </c:pt>
                <c:pt idx="677">
                  <c:v>29.60802250177298</c:v>
                </c:pt>
                <c:pt idx="678">
                  <c:v>29.70802326322228</c:v>
                </c:pt>
                <c:pt idx="679">
                  <c:v>29.8080240246716</c:v>
                </c:pt>
                <c:pt idx="680">
                  <c:v>29.90802478612098</c:v>
                </c:pt>
                <c:pt idx="681">
                  <c:v>30.00802554757028</c:v>
                </c:pt>
                <c:pt idx="682">
                  <c:v>30.1080263090196</c:v>
                </c:pt>
                <c:pt idx="683">
                  <c:v>30.20802707046898</c:v>
                </c:pt>
                <c:pt idx="684">
                  <c:v>30.3080278319183</c:v>
                </c:pt>
                <c:pt idx="685">
                  <c:v>30.40802859336758</c:v>
                </c:pt>
                <c:pt idx="686">
                  <c:v>30.508029354817</c:v>
                </c:pt>
                <c:pt idx="687">
                  <c:v>30.6080301162663</c:v>
                </c:pt>
                <c:pt idx="688">
                  <c:v>30.70803087771568</c:v>
                </c:pt>
                <c:pt idx="689">
                  <c:v>30.80803163916498</c:v>
                </c:pt>
                <c:pt idx="690">
                  <c:v>30.9080324006143</c:v>
                </c:pt>
                <c:pt idx="691">
                  <c:v>31.0080331620637</c:v>
                </c:pt>
                <c:pt idx="692">
                  <c:v>31.10803392351299</c:v>
                </c:pt>
                <c:pt idx="693">
                  <c:v>31.20803468496218</c:v>
                </c:pt>
                <c:pt idx="694">
                  <c:v>31.3080354464117</c:v>
                </c:pt>
                <c:pt idx="695">
                  <c:v>31.40803620786068</c:v>
                </c:pt>
                <c:pt idx="696">
                  <c:v>31.50803696931029</c:v>
                </c:pt>
                <c:pt idx="697">
                  <c:v>31.60803773075969</c:v>
                </c:pt>
                <c:pt idx="698">
                  <c:v>31.708038492209</c:v>
                </c:pt>
                <c:pt idx="699">
                  <c:v>31.8080392536583</c:v>
                </c:pt>
                <c:pt idx="700">
                  <c:v>31.90804001510768</c:v>
                </c:pt>
                <c:pt idx="701">
                  <c:v>32.008040776557</c:v>
                </c:pt>
                <c:pt idx="702">
                  <c:v>32.1080415380063</c:v>
                </c:pt>
                <c:pt idx="703">
                  <c:v>32.2080422994557</c:v>
                </c:pt>
                <c:pt idx="704">
                  <c:v>32.308043060905</c:v>
                </c:pt>
                <c:pt idx="705">
                  <c:v>32.4080438223543</c:v>
                </c:pt>
                <c:pt idx="706">
                  <c:v>32.50804458380337</c:v>
                </c:pt>
                <c:pt idx="707">
                  <c:v>32.608045345253</c:v>
                </c:pt>
                <c:pt idx="708">
                  <c:v>32.7080461067023</c:v>
                </c:pt>
                <c:pt idx="709">
                  <c:v>32.8080468681517</c:v>
                </c:pt>
                <c:pt idx="710">
                  <c:v>32.90804762960099</c:v>
                </c:pt>
                <c:pt idx="711">
                  <c:v>33.0080483910504</c:v>
                </c:pt>
                <c:pt idx="712">
                  <c:v>33.1080491524997</c:v>
                </c:pt>
                <c:pt idx="713">
                  <c:v>33.20804991394901</c:v>
                </c:pt>
                <c:pt idx="714">
                  <c:v>33.30805067539819</c:v>
                </c:pt>
                <c:pt idx="715">
                  <c:v>33.4080514368477</c:v>
                </c:pt>
                <c:pt idx="716">
                  <c:v>33.508052198297</c:v>
                </c:pt>
                <c:pt idx="717">
                  <c:v>33.60805295974637</c:v>
                </c:pt>
                <c:pt idx="718">
                  <c:v>33.70805372119571</c:v>
                </c:pt>
                <c:pt idx="719">
                  <c:v>33.80805448264474</c:v>
                </c:pt>
                <c:pt idx="720">
                  <c:v>33.9080552440944</c:v>
                </c:pt>
                <c:pt idx="721">
                  <c:v>34.0080560055437</c:v>
                </c:pt>
                <c:pt idx="722">
                  <c:v>34.108056766993</c:v>
                </c:pt>
                <c:pt idx="723">
                  <c:v>34.2080575284424</c:v>
                </c:pt>
                <c:pt idx="724">
                  <c:v>34.30805828989171</c:v>
                </c:pt>
                <c:pt idx="725">
                  <c:v>34.40805905134089</c:v>
                </c:pt>
                <c:pt idx="726">
                  <c:v>34.5080598127904</c:v>
                </c:pt>
                <c:pt idx="727">
                  <c:v>34.6080605742397</c:v>
                </c:pt>
                <c:pt idx="728">
                  <c:v>34.708061335689</c:v>
                </c:pt>
                <c:pt idx="729">
                  <c:v>34.8080620971384</c:v>
                </c:pt>
                <c:pt idx="730">
                  <c:v>34.9080628585877</c:v>
                </c:pt>
                <c:pt idx="731">
                  <c:v>35.008063620037</c:v>
                </c:pt>
                <c:pt idx="732">
                  <c:v>35.10806438148639</c:v>
                </c:pt>
                <c:pt idx="733">
                  <c:v>35.2080651429357</c:v>
                </c:pt>
                <c:pt idx="734">
                  <c:v>35.3080659043851</c:v>
                </c:pt>
                <c:pt idx="735">
                  <c:v>35.40806666583407</c:v>
                </c:pt>
                <c:pt idx="736">
                  <c:v>35.50806742728318</c:v>
                </c:pt>
                <c:pt idx="737">
                  <c:v>35.6080681887331</c:v>
                </c:pt>
                <c:pt idx="738">
                  <c:v>35.7080689501824</c:v>
                </c:pt>
                <c:pt idx="739">
                  <c:v>35.80806971163137</c:v>
                </c:pt>
                <c:pt idx="740">
                  <c:v>35.9080704730811</c:v>
                </c:pt>
                <c:pt idx="741">
                  <c:v>36.0080712345304</c:v>
                </c:pt>
                <c:pt idx="742">
                  <c:v>36.1080719959797</c:v>
                </c:pt>
                <c:pt idx="743">
                  <c:v>36.2080727574291</c:v>
                </c:pt>
                <c:pt idx="744">
                  <c:v>36.3080735188784</c:v>
                </c:pt>
                <c:pt idx="745">
                  <c:v>36.4080742803277</c:v>
                </c:pt>
                <c:pt idx="746">
                  <c:v>36.5080750417771</c:v>
                </c:pt>
                <c:pt idx="747">
                  <c:v>36.6080758032264</c:v>
                </c:pt>
                <c:pt idx="748">
                  <c:v>36.7080765646757</c:v>
                </c:pt>
                <c:pt idx="749">
                  <c:v>36.8080773261251</c:v>
                </c:pt>
                <c:pt idx="750">
                  <c:v>36.9080780875744</c:v>
                </c:pt>
                <c:pt idx="751">
                  <c:v>37.00807884902371</c:v>
                </c:pt>
                <c:pt idx="752">
                  <c:v>37.10807961047311</c:v>
                </c:pt>
                <c:pt idx="753">
                  <c:v>37.2080803719224</c:v>
                </c:pt>
                <c:pt idx="754">
                  <c:v>37.3080811333717</c:v>
                </c:pt>
                <c:pt idx="755">
                  <c:v>37.4080818948211</c:v>
                </c:pt>
                <c:pt idx="756">
                  <c:v>37.5080826562704</c:v>
                </c:pt>
                <c:pt idx="757">
                  <c:v>37.60808341771968</c:v>
                </c:pt>
                <c:pt idx="758">
                  <c:v>37.7080841791691</c:v>
                </c:pt>
                <c:pt idx="759">
                  <c:v>37.80808494061839</c:v>
                </c:pt>
                <c:pt idx="760">
                  <c:v>37.9080857020678</c:v>
                </c:pt>
                <c:pt idx="761">
                  <c:v>38.00808646351677</c:v>
                </c:pt>
                <c:pt idx="762">
                  <c:v>38.1080872249664</c:v>
                </c:pt>
                <c:pt idx="763">
                  <c:v>38.2080879864158</c:v>
                </c:pt>
                <c:pt idx="764">
                  <c:v>38.3080887478651</c:v>
                </c:pt>
                <c:pt idx="765">
                  <c:v>38.40808950931401</c:v>
                </c:pt>
                <c:pt idx="766">
                  <c:v>38.5080902707638</c:v>
                </c:pt>
                <c:pt idx="767">
                  <c:v>38.6080910322131</c:v>
                </c:pt>
                <c:pt idx="768">
                  <c:v>38.70809179366207</c:v>
                </c:pt>
                <c:pt idx="769">
                  <c:v>38.8080925551118</c:v>
                </c:pt>
                <c:pt idx="770">
                  <c:v>38.9080933165611</c:v>
                </c:pt>
                <c:pt idx="771">
                  <c:v>39.00809407801037</c:v>
                </c:pt>
                <c:pt idx="772">
                  <c:v>39.1080948394598</c:v>
                </c:pt>
                <c:pt idx="773">
                  <c:v>39.2080956009091</c:v>
                </c:pt>
                <c:pt idx="774">
                  <c:v>39.3080963623584</c:v>
                </c:pt>
                <c:pt idx="775">
                  <c:v>39.4080971238078</c:v>
                </c:pt>
                <c:pt idx="776">
                  <c:v>39.50809788525707</c:v>
                </c:pt>
                <c:pt idx="777">
                  <c:v>39.6080986467064</c:v>
                </c:pt>
                <c:pt idx="778">
                  <c:v>39.7080994081558</c:v>
                </c:pt>
                <c:pt idx="779">
                  <c:v>39.8081001696051</c:v>
                </c:pt>
                <c:pt idx="780">
                  <c:v>39.9081009310544</c:v>
                </c:pt>
                <c:pt idx="781">
                  <c:v>40.0081016925038</c:v>
                </c:pt>
                <c:pt idx="782">
                  <c:v>40.1081024539531</c:v>
                </c:pt>
                <c:pt idx="783">
                  <c:v>40.2081032154025</c:v>
                </c:pt>
                <c:pt idx="784">
                  <c:v>40.3081039768518</c:v>
                </c:pt>
                <c:pt idx="785">
                  <c:v>40.4081047383011</c:v>
                </c:pt>
                <c:pt idx="786">
                  <c:v>40.5081054997505</c:v>
                </c:pt>
                <c:pt idx="787">
                  <c:v>40.6081062611998</c:v>
                </c:pt>
                <c:pt idx="788">
                  <c:v>40.7081070226491</c:v>
                </c:pt>
                <c:pt idx="789">
                  <c:v>40.8081077840985</c:v>
                </c:pt>
                <c:pt idx="790">
                  <c:v>40.90810854554781</c:v>
                </c:pt>
                <c:pt idx="791">
                  <c:v>41.0081093069971</c:v>
                </c:pt>
                <c:pt idx="792">
                  <c:v>41.1081100684465</c:v>
                </c:pt>
                <c:pt idx="793">
                  <c:v>41.2081108298958</c:v>
                </c:pt>
                <c:pt idx="794">
                  <c:v>41.3081115913451</c:v>
                </c:pt>
                <c:pt idx="795">
                  <c:v>41.40811235279451</c:v>
                </c:pt>
                <c:pt idx="796">
                  <c:v>41.5081131142438</c:v>
                </c:pt>
                <c:pt idx="797">
                  <c:v>41.6081138756931</c:v>
                </c:pt>
                <c:pt idx="798">
                  <c:v>41.7081146371425</c:v>
                </c:pt>
                <c:pt idx="799">
                  <c:v>41.8081153985918</c:v>
                </c:pt>
                <c:pt idx="800">
                  <c:v>41.90811616004111</c:v>
                </c:pt>
                <c:pt idx="801">
                  <c:v>42.0081169214905</c:v>
                </c:pt>
                <c:pt idx="802">
                  <c:v>42.1081176829398</c:v>
                </c:pt>
                <c:pt idx="803">
                  <c:v>42.2081184443891</c:v>
                </c:pt>
                <c:pt idx="804">
                  <c:v>42.3081192058385</c:v>
                </c:pt>
                <c:pt idx="805">
                  <c:v>42.4081199672878</c:v>
                </c:pt>
                <c:pt idx="806">
                  <c:v>42.5081207287372</c:v>
                </c:pt>
                <c:pt idx="807">
                  <c:v>42.6081214901865</c:v>
                </c:pt>
                <c:pt idx="808">
                  <c:v>42.7081222516358</c:v>
                </c:pt>
                <c:pt idx="809">
                  <c:v>42.8081230130852</c:v>
                </c:pt>
                <c:pt idx="810">
                  <c:v>42.9081237745345</c:v>
                </c:pt>
                <c:pt idx="811">
                  <c:v>43.0081245359838</c:v>
                </c:pt>
                <c:pt idx="812">
                  <c:v>43.1081252974332</c:v>
                </c:pt>
                <c:pt idx="813">
                  <c:v>43.2081260588825</c:v>
                </c:pt>
                <c:pt idx="814">
                  <c:v>43.3081268203318</c:v>
                </c:pt>
                <c:pt idx="815">
                  <c:v>43.40812758178117</c:v>
                </c:pt>
                <c:pt idx="816">
                  <c:v>43.5081283432305</c:v>
                </c:pt>
                <c:pt idx="817">
                  <c:v>43.6081291046798</c:v>
                </c:pt>
                <c:pt idx="818">
                  <c:v>43.7081298661292</c:v>
                </c:pt>
                <c:pt idx="819">
                  <c:v>43.8081306275785</c:v>
                </c:pt>
                <c:pt idx="820">
                  <c:v>43.9081313890278</c:v>
                </c:pt>
                <c:pt idx="821">
                  <c:v>44.0081321504772</c:v>
                </c:pt>
                <c:pt idx="822">
                  <c:v>44.10813291192651</c:v>
                </c:pt>
                <c:pt idx="823">
                  <c:v>44.20813367337581</c:v>
                </c:pt>
                <c:pt idx="824">
                  <c:v>44.3081344348252</c:v>
                </c:pt>
                <c:pt idx="825">
                  <c:v>44.4081351962745</c:v>
                </c:pt>
                <c:pt idx="826">
                  <c:v>44.5081359577238</c:v>
                </c:pt>
                <c:pt idx="827">
                  <c:v>44.6081367191732</c:v>
                </c:pt>
                <c:pt idx="828">
                  <c:v>44.7081374806225</c:v>
                </c:pt>
                <c:pt idx="829">
                  <c:v>44.80813824207201</c:v>
                </c:pt>
                <c:pt idx="830">
                  <c:v>44.9081390035212</c:v>
                </c:pt>
                <c:pt idx="831">
                  <c:v>45.0081397649705</c:v>
                </c:pt>
                <c:pt idx="832">
                  <c:v>45.1081405264199</c:v>
                </c:pt>
                <c:pt idx="833">
                  <c:v>45.2081412878692</c:v>
                </c:pt>
                <c:pt idx="834">
                  <c:v>45.3081420493185</c:v>
                </c:pt>
                <c:pt idx="835">
                  <c:v>45.4081428107679</c:v>
                </c:pt>
                <c:pt idx="836">
                  <c:v>45.50814357221719</c:v>
                </c:pt>
                <c:pt idx="837">
                  <c:v>45.60814433366647</c:v>
                </c:pt>
                <c:pt idx="838">
                  <c:v>45.7081450951159</c:v>
                </c:pt>
                <c:pt idx="839">
                  <c:v>45.8081458565652</c:v>
                </c:pt>
                <c:pt idx="840">
                  <c:v>45.9081466180145</c:v>
                </c:pt>
                <c:pt idx="841">
                  <c:v>46.0081473794639</c:v>
                </c:pt>
                <c:pt idx="842">
                  <c:v>46.1081481409132</c:v>
                </c:pt>
                <c:pt idx="843">
                  <c:v>46.2081489023625</c:v>
                </c:pt>
                <c:pt idx="844">
                  <c:v>46.3081496638119</c:v>
                </c:pt>
                <c:pt idx="845">
                  <c:v>46.4081504252612</c:v>
                </c:pt>
                <c:pt idx="846">
                  <c:v>46.5081511867105</c:v>
                </c:pt>
                <c:pt idx="847">
                  <c:v>46.6081519481599</c:v>
                </c:pt>
                <c:pt idx="848">
                  <c:v>46.7081527096092</c:v>
                </c:pt>
                <c:pt idx="849">
                  <c:v>46.8081534710585</c:v>
                </c:pt>
                <c:pt idx="850">
                  <c:v>46.9081542325079</c:v>
                </c:pt>
                <c:pt idx="851">
                  <c:v>47.0081549939572</c:v>
                </c:pt>
                <c:pt idx="852">
                  <c:v>47.1081557554065</c:v>
                </c:pt>
                <c:pt idx="853">
                  <c:v>47.2081565168559</c:v>
                </c:pt>
                <c:pt idx="854">
                  <c:v>47.3081572783052</c:v>
                </c:pt>
                <c:pt idx="855">
                  <c:v>47.4081580397546</c:v>
                </c:pt>
                <c:pt idx="856">
                  <c:v>47.5081588012039</c:v>
                </c:pt>
                <c:pt idx="857">
                  <c:v>47.6081595626532</c:v>
                </c:pt>
                <c:pt idx="858">
                  <c:v>47.7081603241026</c:v>
                </c:pt>
                <c:pt idx="859">
                  <c:v>47.8081610855519</c:v>
                </c:pt>
                <c:pt idx="860">
                  <c:v>47.9081618470012</c:v>
                </c:pt>
                <c:pt idx="861">
                  <c:v>48.00816260845061</c:v>
                </c:pt>
                <c:pt idx="862">
                  <c:v>48.10816336989991</c:v>
                </c:pt>
                <c:pt idx="863">
                  <c:v>48.2081641313492</c:v>
                </c:pt>
                <c:pt idx="864">
                  <c:v>48.30816489279857</c:v>
                </c:pt>
                <c:pt idx="865">
                  <c:v>48.4081656542479</c:v>
                </c:pt>
                <c:pt idx="866">
                  <c:v>48.50816641569688</c:v>
                </c:pt>
                <c:pt idx="867">
                  <c:v>48.60816717714629</c:v>
                </c:pt>
                <c:pt idx="868">
                  <c:v>48.7081679385959</c:v>
                </c:pt>
                <c:pt idx="869">
                  <c:v>48.8081687000452</c:v>
                </c:pt>
                <c:pt idx="870">
                  <c:v>48.90816946149426</c:v>
                </c:pt>
                <c:pt idx="871">
                  <c:v>49.0081702229439</c:v>
                </c:pt>
                <c:pt idx="872">
                  <c:v>49.10817098439321</c:v>
                </c:pt>
                <c:pt idx="873">
                  <c:v>49.2081717458426</c:v>
                </c:pt>
                <c:pt idx="874">
                  <c:v>49.3081725072919</c:v>
                </c:pt>
                <c:pt idx="875">
                  <c:v>49.4081732687412</c:v>
                </c:pt>
                <c:pt idx="876">
                  <c:v>49.5081740301906</c:v>
                </c:pt>
                <c:pt idx="877">
                  <c:v>49.6081747916399</c:v>
                </c:pt>
                <c:pt idx="878">
                  <c:v>49.7081755530893</c:v>
                </c:pt>
                <c:pt idx="879">
                  <c:v>49.8081763145386</c:v>
                </c:pt>
                <c:pt idx="880">
                  <c:v>49.9081770759879</c:v>
                </c:pt>
                <c:pt idx="881">
                  <c:v>50.0081778374373</c:v>
                </c:pt>
                <c:pt idx="882">
                  <c:v>50.1081785988866</c:v>
                </c:pt>
                <c:pt idx="883">
                  <c:v>50.2081793603359</c:v>
                </c:pt>
                <c:pt idx="884">
                  <c:v>50.3081801217853</c:v>
                </c:pt>
                <c:pt idx="885">
                  <c:v>50.40818088323459</c:v>
                </c:pt>
                <c:pt idx="886">
                  <c:v>50.5081816446839</c:v>
                </c:pt>
                <c:pt idx="887">
                  <c:v>50.6081824061333</c:v>
                </c:pt>
                <c:pt idx="888">
                  <c:v>50.7081831675826</c:v>
                </c:pt>
                <c:pt idx="889">
                  <c:v>50.8081839290319</c:v>
                </c:pt>
                <c:pt idx="890">
                  <c:v>50.9081846904813</c:v>
                </c:pt>
                <c:pt idx="891">
                  <c:v>51.00818545193059</c:v>
                </c:pt>
                <c:pt idx="892">
                  <c:v>51.1081862133799</c:v>
                </c:pt>
                <c:pt idx="893">
                  <c:v>51.2081869748293</c:v>
                </c:pt>
                <c:pt idx="894">
                  <c:v>51.3081877362786</c:v>
                </c:pt>
                <c:pt idx="895">
                  <c:v>51.4081884977279</c:v>
                </c:pt>
                <c:pt idx="896">
                  <c:v>51.5081892591773</c:v>
                </c:pt>
                <c:pt idx="897">
                  <c:v>51.6081900206266</c:v>
                </c:pt>
                <c:pt idx="898">
                  <c:v>51.7081907820759</c:v>
                </c:pt>
                <c:pt idx="899">
                  <c:v>51.80819154352531</c:v>
                </c:pt>
                <c:pt idx="900">
                  <c:v>51.90819230497461</c:v>
                </c:pt>
                <c:pt idx="901">
                  <c:v>52.00819306642401</c:v>
                </c:pt>
                <c:pt idx="902">
                  <c:v>52.1081938278733</c:v>
                </c:pt>
                <c:pt idx="903">
                  <c:v>52.20819458932257</c:v>
                </c:pt>
                <c:pt idx="904">
                  <c:v>52.308195350772</c:v>
                </c:pt>
                <c:pt idx="905">
                  <c:v>52.40819611222131</c:v>
                </c:pt>
                <c:pt idx="906">
                  <c:v>52.5081968736706</c:v>
                </c:pt>
                <c:pt idx="907">
                  <c:v>52.60819763512</c:v>
                </c:pt>
                <c:pt idx="908">
                  <c:v>52.7081983965693</c:v>
                </c:pt>
                <c:pt idx="909">
                  <c:v>52.8081991580186</c:v>
                </c:pt>
                <c:pt idx="910">
                  <c:v>52.90819991946801</c:v>
                </c:pt>
                <c:pt idx="911">
                  <c:v>53.0082006809173</c:v>
                </c:pt>
                <c:pt idx="912">
                  <c:v>53.10820144236659</c:v>
                </c:pt>
                <c:pt idx="913">
                  <c:v>53.208202203816</c:v>
                </c:pt>
                <c:pt idx="914">
                  <c:v>53.30820296526527</c:v>
                </c:pt>
                <c:pt idx="915">
                  <c:v>53.4082037267146</c:v>
                </c:pt>
                <c:pt idx="916">
                  <c:v>53.508204488164</c:v>
                </c:pt>
                <c:pt idx="917">
                  <c:v>53.6082052496133</c:v>
                </c:pt>
                <c:pt idx="918">
                  <c:v>53.70820601106259</c:v>
                </c:pt>
                <c:pt idx="919">
                  <c:v>53.808206772512</c:v>
                </c:pt>
                <c:pt idx="920">
                  <c:v>53.9082075339613</c:v>
                </c:pt>
                <c:pt idx="921">
                  <c:v>54.0082082954106</c:v>
                </c:pt>
                <c:pt idx="922">
                  <c:v>54.10820905686001</c:v>
                </c:pt>
                <c:pt idx="923">
                  <c:v>54.2082098183093</c:v>
                </c:pt>
                <c:pt idx="924">
                  <c:v>54.30821057975857</c:v>
                </c:pt>
                <c:pt idx="925">
                  <c:v>54.408211341208</c:v>
                </c:pt>
                <c:pt idx="926">
                  <c:v>54.5082121026573</c:v>
                </c:pt>
                <c:pt idx="927">
                  <c:v>54.6082128641067</c:v>
                </c:pt>
                <c:pt idx="928">
                  <c:v>54.70821362555601</c:v>
                </c:pt>
                <c:pt idx="929">
                  <c:v>54.8082143870053</c:v>
                </c:pt>
                <c:pt idx="930">
                  <c:v>54.9082151484547</c:v>
                </c:pt>
                <c:pt idx="931">
                  <c:v>55.008215909904</c:v>
                </c:pt>
                <c:pt idx="932">
                  <c:v>55.1082166713533</c:v>
                </c:pt>
                <c:pt idx="933">
                  <c:v>55.2082174328027</c:v>
                </c:pt>
                <c:pt idx="934">
                  <c:v>55.30821819425201</c:v>
                </c:pt>
                <c:pt idx="935">
                  <c:v>55.4082189557013</c:v>
                </c:pt>
                <c:pt idx="936">
                  <c:v>55.5082197171507</c:v>
                </c:pt>
                <c:pt idx="937">
                  <c:v>55.6082204786</c:v>
                </c:pt>
                <c:pt idx="938">
                  <c:v>55.70822124004931</c:v>
                </c:pt>
                <c:pt idx="939">
                  <c:v>55.80822200149871</c:v>
                </c:pt>
                <c:pt idx="940">
                  <c:v>55.908222762948</c:v>
                </c:pt>
                <c:pt idx="941">
                  <c:v>56.00822352439727</c:v>
                </c:pt>
                <c:pt idx="942">
                  <c:v>56.1082242858467</c:v>
                </c:pt>
                <c:pt idx="943">
                  <c:v>56.208225047296</c:v>
                </c:pt>
                <c:pt idx="944">
                  <c:v>56.3082258087453</c:v>
                </c:pt>
                <c:pt idx="945">
                  <c:v>56.40822657019469</c:v>
                </c:pt>
                <c:pt idx="946">
                  <c:v>56.50822733164397</c:v>
                </c:pt>
                <c:pt idx="947">
                  <c:v>56.6082280930933</c:v>
                </c:pt>
                <c:pt idx="948">
                  <c:v>56.7082288545427</c:v>
                </c:pt>
                <c:pt idx="949">
                  <c:v>56.808229615992</c:v>
                </c:pt>
                <c:pt idx="950">
                  <c:v>56.9082303774414</c:v>
                </c:pt>
                <c:pt idx="951">
                  <c:v>57.0082311388907</c:v>
                </c:pt>
                <c:pt idx="952">
                  <c:v>57.10823190034</c:v>
                </c:pt>
                <c:pt idx="953">
                  <c:v>57.2082326617894</c:v>
                </c:pt>
                <c:pt idx="954">
                  <c:v>57.30823342323837</c:v>
                </c:pt>
                <c:pt idx="955">
                  <c:v>57.408234184688</c:v>
                </c:pt>
                <c:pt idx="956">
                  <c:v>57.5082349461374</c:v>
                </c:pt>
                <c:pt idx="957">
                  <c:v>57.6082357075867</c:v>
                </c:pt>
                <c:pt idx="958">
                  <c:v>57.708236469036</c:v>
                </c:pt>
                <c:pt idx="959">
                  <c:v>57.8082372304854</c:v>
                </c:pt>
                <c:pt idx="960">
                  <c:v>57.9082379919347</c:v>
                </c:pt>
                <c:pt idx="961">
                  <c:v>58.008238753384</c:v>
                </c:pt>
                <c:pt idx="962">
                  <c:v>58.1082395148334</c:v>
                </c:pt>
                <c:pt idx="963">
                  <c:v>58.2082402762827</c:v>
                </c:pt>
                <c:pt idx="964">
                  <c:v>58.30824103773197</c:v>
                </c:pt>
                <c:pt idx="965">
                  <c:v>58.4082417991814</c:v>
                </c:pt>
                <c:pt idx="966">
                  <c:v>58.50824256063049</c:v>
                </c:pt>
                <c:pt idx="967">
                  <c:v>58.60824332208</c:v>
                </c:pt>
                <c:pt idx="968">
                  <c:v>58.7082440835294</c:v>
                </c:pt>
                <c:pt idx="969">
                  <c:v>58.8082448449787</c:v>
                </c:pt>
                <c:pt idx="970">
                  <c:v>58.908245606428</c:v>
                </c:pt>
                <c:pt idx="971">
                  <c:v>59.0082463678774</c:v>
                </c:pt>
                <c:pt idx="972">
                  <c:v>59.10824712932664</c:v>
                </c:pt>
                <c:pt idx="973">
                  <c:v>59.2082478907761</c:v>
                </c:pt>
                <c:pt idx="974">
                  <c:v>59.30824865222537</c:v>
                </c:pt>
                <c:pt idx="975">
                  <c:v>59.4082494136747</c:v>
                </c:pt>
                <c:pt idx="976">
                  <c:v>59.50825017512411</c:v>
                </c:pt>
                <c:pt idx="977">
                  <c:v>59.60825093657341</c:v>
                </c:pt>
                <c:pt idx="978">
                  <c:v>59.70825169802271</c:v>
                </c:pt>
                <c:pt idx="979">
                  <c:v>59.80825245947207</c:v>
                </c:pt>
                <c:pt idx="980">
                  <c:v>59.9082532209214</c:v>
                </c:pt>
                <c:pt idx="981">
                  <c:v>60.0082539823708</c:v>
                </c:pt>
                <c:pt idx="982">
                  <c:v>60.1082547438201</c:v>
                </c:pt>
                <c:pt idx="983">
                  <c:v>60.2082555052694</c:v>
                </c:pt>
                <c:pt idx="984">
                  <c:v>60.30825626671881</c:v>
                </c:pt>
                <c:pt idx="985">
                  <c:v>60.4082570281681</c:v>
                </c:pt>
                <c:pt idx="986">
                  <c:v>60.50825778961717</c:v>
                </c:pt>
                <c:pt idx="987">
                  <c:v>60.6082585510668</c:v>
                </c:pt>
                <c:pt idx="988">
                  <c:v>60.70825931251611</c:v>
                </c:pt>
                <c:pt idx="989">
                  <c:v>60.80826007396549</c:v>
                </c:pt>
                <c:pt idx="990">
                  <c:v>60.9082608354148</c:v>
                </c:pt>
                <c:pt idx="991">
                  <c:v>61.00826159686417</c:v>
                </c:pt>
                <c:pt idx="992">
                  <c:v>61.1082623583135</c:v>
                </c:pt>
                <c:pt idx="993">
                  <c:v>61.2082631197629</c:v>
                </c:pt>
                <c:pt idx="994">
                  <c:v>61.30826388121199</c:v>
                </c:pt>
                <c:pt idx="995">
                  <c:v>61.40826464266149</c:v>
                </c:pt>
                <c:pt idx="996">
                  <c:v>61.5082654041109</c:v>
                </c:pt>
                <c:pt idx="997">
                  <c:v>61.6082661655602</c:v>
                </c:pt>
                <c:pt idx="998">
                  <c:v>61.7082669270096</c:v>
                </c:pt>
                <c:pt idx="999">
                  <c:v>61.8082676884589</c:v>
                </c:pt>
                <c:pt idx="1000">
                  <c:v>61.9082684499082</c:v>
                </c:pt>
                <c:pt idx="1001">
                  <c:v>62.00826921135759</c:v>
                </c:pt>
                <c:pt idx="1002">
                  <c:v>62.1082699728069</c:v>
                </c:pt>
                <c:pt idx="1003">
                  <c:v>62.2082707342563</c:v>
                </c:pt>
                <c:pt idx="1004">
                  <c:v>62.30827149570528</c:v>
                </c:pt>
                <c:pt idx="1005">
                  <c:v>62.4082722571549</c:v>
                </c:pt>
                <c:pt idx="1006">
                  <c:v>62.5082730186043</c:v>
                </c:pt>
                <c:pt idx="1007">
                  <c:v>62.6082737800536</c:v>
                </c:pt>
                <c:pt idx="1008">
                  <c:v>62.708274541503</c:v>
                </c:pt>
                <c:pt idx="1009">
                  <c:v>62.8082753029523</c:v>
                </c:pt>
                <c:pt idx="1010">
                  <c:v>62.9082760644017</c:v>
                </c:pt>
                <c:pt idx="1011">
                  <c:v>63.008276825851</c:v>
                </c:pt>
                <c:pt idx="1012">
                  <c:v>63.10827758730029</c:v>
                </c:pt>
                <c:pt idx="1013">
                  <c:v>63.2082783487497</c:v>
                </c:pt>
                <c:pt idx="1014">
                  <c:v>63.308279110199</c:v>
                </c:pt>
                <c:pt idx="1015">
                  <c:v>63.40827987164808</c:v>
                </c:pt>
                <c:pt idx="1016">
                  <c:v>63.50828063309768</c:v>
                </c:pt>
                <c:pt idx="1017">
                  <c:v>63.60828139454701</c:v>
                </c:pt>
                <c:pt idx="1018">
                  <c:v>63.70828215599639</c:v>
                </c:pt>
                <c:pt idx="1019">
                  <c:v>63.8082829174457</c:v>
                </c:pt>
                <c:pt idx="1020">
                  <c:v>63.9082836788951</c:v>
                </c:pt>
                <c:pt idx="1021">
                  <c:v>64.0082844403444</c:v>
                </c:pt>
                <c:pt idx="1022">
                  <c:v>64.10828520179375</c:v>
                </c:pt>
                <c:pt idx="1023">
                  <c:v>64.2082859632431</c:v>
                </c:pt>
                <c:pt idx="1024">
                  <c:v>64.30828672469241</c:v>
                </c:pt>
                <c:pt idx="1025">
                  <c:v>64.4082874861418</c:v>
                </c:pt>
                <c:pt idx="1026">
                  <c:v>64.50828824759061</c:v>
                </c:pt>
                <c:pt idx="1027">
                  <c:v>64.6082890090405</c:v>
                </c:pt>
                <c:pt idx="1028">
                  <c:v>64.70828977048934</c:v>
                </c:pt>
                <c:pt idx="1029">
                  <c:v>64.80829053193908</c:v>
                </c:pt>
                <c:pt idx="1030">
                  <c:v>64.90829129338848</c:v>
                </c:pt>
                <c:pt idx="1031">
                  <c:v>65.00829205483778</c:v>
                </c:pt>
                <c:pt idx="1032">
                  <c:v>65.10829281628618</c:v>
                </c:pt>
                <c:pt idx="1033">
                  <c:v>65.2082935777365</c:v>
                </c:pt>
                <c:pt idx="1034">
                  <c:v>65.30829433918578</c:v>
                </c:pt>
                <c:pt idx="1035">
                  <c:v>65.4082951006352</c:v>
                </c:pt>
                <c:pt idx="1036">
                  <c:v>65.50829586208398</c:v>
                </c:pt>
                <c:pt idx="1037">
                  <c:v>65.60829662353382</c:v>
                </c:pt>
                <c:pt idx="1038">
                  <c:v>65.70829738498318</c:v>
                </c:pt>
                <c:pt idx="1039">
                  <c:v>65.80829814643175</c:v>
                </c:pt>
                <c:pt idx="1040">
                  <c:v>65.90829890788144</c:v>
                </c:pt>
                <c:pt idx="1041">
                  <c:v>66.0082996693312</c:v>
                </c:pt>
                <c:pt idx="1042">
                  <c:v>66.10830043077979</c:v>
                </c:pt>
                <c:pt idx="1043">
                  <c:v>66.20830119222897</c:v>
                </c:pt>
                <c:pt idx="1044">
                  <c:v>66.30830195367852</c:v>
                </c:pt>
                <c:pt idx="1045">
                  <c:v>66.40830271512814</c:v>
                </c:pt>
                <c:pt idx="1046">
                  <c:v>66.50830347657791</c:v>
                </c:pt>
                <c:pt idx="1047">
                  <c:v>66.60830423802702</c:v>
                </c:pt>
                <c:pt idx="1048">
                  <c:v>66.70830499947658</c:v>
                </c:pt>
                <c:pt idx="1049">
                  <c:v>66.80830576092595</c:v>
                </c:pt>
                <c:pt idx="1050">
                  <c:v>66.9083065223753</c:v>
                </c:pt>
                <c:pt idx="1051">
                  <c:v>67.00830728382392</c:v>
                </c:pt>
                <c:pt idx="1052">
                  <c:v>67.10830804527362</c:v>
                </c:pt>
                <c:pt idx="1053">
                  <c:v>67.20830880672233</c:v>
                </c:pt>
                <c:pt idx="1054">
                  <c:v>67.3083095681727</c:v>
                </c:pt>
                <c:pt idx="1055">
                  <c:v>67.40831032962151</c:v>
                </c:pt>
                <c:pt idx="1056">
                  <c:v>67.50831109107135</c:v>
                </c:pt>
                <c:pt idx="1057">
                  <c:v>67.60831185251945</c:v>
                </c:pt>
                <c:pt idx="1058">
                  <c:v>67.70831261396944</c:v>
                </c:pt>
                <c:pt idx="1059">
                  <c:v>67.80831337541932</c:v>
                </c:pt>
                <c:pt idx="1060">
                  <c:v>67.90831413686821</c:v>
                </c:pt>
                <c:pt idx="1061">
                  <c:v>68.0083148983181</c:v>
                </c:pt>
                <c:pt idx="1062">
                  <c:v>68.1083156597674</c:v>
                </c:pt>
                <c:pt idx="1063">
                  <c:v>68.20831642121672</c:v>
                </c:pt>
                <c:pt idx="1064">
                  <c:v>68.30831718266526</c:v>
                </c:pt>
                <c:pt idx="1065">
                  <c:v>68.4083179441154</c:v>
                </c:pt>
                <c:pt idx="1066">
                  <c:v>68.50831870556397</c:v>
                </c:pt>
                <c:pt idx="1067">
                  <c:v>68.6083194670141</c:v>
                </c:pt>
                <c:pt idx="1068">
                  <c:v>68.70832022846348</c:v>
                </c:pt>
                <c:pt idx="1069">
                  <c:v>68.8083209899128</c:v>
                </c:pt>
                <c:pt idx="1070">
                  <c:v>68.9083217513621</c:v>
                </c:pt>
                <c:pt idx="1071">
                  <c:v>69.00832251281069</c:v>
                </c:pt>
                <c:pt idx="1072">
                  <c:v>69.1083232742608</c:v>
                </c:pt>
                <c:pt idx="1073">
                  <c:v>69.2083240357102</c:v>
                </c:pt>
                <c:pt idx="1074">
                  <c:v>69.30832479715905</c:v>
                </c:pt>
                <c:pt idx="1075">
                  <c:v>69.40832555860881</c:v>
                </c:pt>
                <c:pt idx="1076">
                  <c:v>69.50832632005812</c:v>
                </c:pt>
                <c:pt idx="1077">
                  <c:v>69.60832708150748</c:v>
                </c:pt>
                <c:pt idx="1078">
                  <c:v>69.70832784295612</c:v>
                </c:pt>
                <c:pt idx="1079">
                  <c:v>69.80832860440574</c:v>
                </c:pt>
                <c:pt idx="1080">
                  <c:v>69.9083293658555</c:v>
                </c:pt>
                <c:pt idx="1081">
                  <c:v>70.00833012730406</c:v>
                </c:pt>
                <c:pt idx="1082">
                  <c:v>70.10833088875326</c:v>
                </c:pt>
                <c:pt idx="1083">
                  <c:v>70.20833165020355</c:v>
                </c:pt>
                <c:pt idx="1084">
                  <c:v>70.30833241165197</c:v>
                </c:pt>
                <c:pt idx="1085">
                  <c:v>70.40833317310228</c:v>
                </c:pt>
                <c:pt idx="1086">
                  <c:v>70.50833393455076</c:v>
                </c:pt>
                <c:pt idx="1087">
                  <c:v>70.60833469600038</c:v>
                </c:pt>
                <c:pt idx="1088">
                  <c:v>70.70833545744949</c:v>
                </c:pt>
                <c:pt idx="1089">
                  <c:v>70.80833621889867</c:v>
                </c:pt>
                <c:pt idx="1090">
                  <c:v>70.908336980349</c:v>
                </c:pt>
                <c:pt idx="1091">
                  <c:v>71.00833774179785</c:v>
                </c:pt>
                <c:pt idx="1092">
                  <c:v>71.10833850324708</c:v>
                </c:pt>
                <c:pt idx="1093">
                  <c:v>71.208339264697</c:v>
                </c:pt>
                <c:pt idx="1094">
                  <c:v>71.30834002614581</c:v>
                </c:pt>
                <c:pt idx="1095">
                  <c:v>71.40834078759565</c:v>
                </c:pt>
                <c:pt idx="1096">
                  <c:v>71.50834154904454</c:v>
                </c:pt>
                <c:pt idx="1097">
                  <c:v>71.60834231049292</c:v>
                </c:pt>
                <c:pt idx="1098">
                  <c:v>71.7083430719437</c:v>
                </c:pt>
                <c:pt idx="1099">
                  <c:v>71.80834383339251</c:v>
                </c:pt>
                <c:pt idx="1100">
                  <c:v>71.9083445948424</c:v>
                </c:pt>
                <c:pt idx="1101">
                  <c:v>72.00834535629077</c:v>
                </c:pt>
                <c:pt idx="1102">
                  <c:v>72.10834611774004</c:v>
                </c:pt>
                <c:pt idx="1103">
                  <c:v>72.20834687919012</c:v>
                </c:pt>
                <c:pt idx="1104">
                  <c:v>72.30834764063918</c:v>
                </c:pt>
                <c:pt idx="1105">
                  <c:v>72.40834840208829</c:v>
                </c:pt>
                <c:pt idx="1106">
                  <c:v>72.50834916353793</c:v>
                </c:pt>
                <c:pt idx="1107">
                  <c:v>72.60834992498778</c:v>
                </c:pt>
                <c:pt idx="1108">
                  <c:v>72.7083506864371</c:v>
                </c:pt>
                <c:pt idx="1109">
                  <c:v>72.80835144788585</c:v>
                </c:pt>
                <c:pt idx="1110">
                  <c:v>72.9083522093358</c:v>
                </c:pt>
                <c:pt idx="1111">
                  <c:v>73.00835297078424</c:v>
                </c:pt>
                <c:pt idx="1112">
                  <c:v>73.10835373223372</c:v>
                </c:pt>
                <c:pt idx="1113">
                  <c:v>73.20835449368334</c:v>
                </c:pt>
                <c:pt idx="1114">
                  <c:v>73.30835525513318</c:v>
                </c:pt>
                <c:pt idx="1115">
                  <c:v>73.40835601658158</c:v>
                </c:pt>
                <c:pt idx="1116">
                  <c:v>73.50835677803131</c:v>
                </c:pt>
                <c:pt idx="1117">
                  <c:v>73.60835753948008</c:v>
                </c:pt>
                <c:pt idx="1118">
                  <c:v>73.70835830093004</c:v>
                </c:pt>
                <c:pt idx="1119">
                  <c:v>73.80835906237988</c:v>
                </c:pt>
                <c:pt idx="1120">
                  <c:v>73.90835982382892</c:v>
                </c:pt>
                <c:pt idx="1121">
                  <c:v>74.00836058527852</c:v>
                </c:pt>
                <c:pt idx="1122">
                  <c:v>74.10836134672709</c:v>
                </c:pt>
                <c:pt idx="1123">
                  <c:v>74.2083621081772</c:v>
                </c:pt>
                <c:pt idx="1124">
                  <c:v>74.30836286962585</c:v>
                </c:pt>
                <c:pt idx="1125">
                  <c:v>74.4083636310759</c:v>
                </c:pt>
                <c:pt idx="1126">
                  <c:v>74.50836439252454</c:v>
                </c:pt>
                <c:pt idx="1127">
                  <c:v>74.60836515397379</c:v>
                </c:pt>
                <c:pt idx="1128">
                  <c:v>74.70836591542344</c:v>
                </c:pt>
                <c:pt idx="1129">
                  <c:v>74.80836667687325</c:v>
                </c:pt>
                <c:pt idx="1130">
                  <c:v>74.9083674383226</c:v>
                </c:pt>
                <c:pt idx="1131">
                  <c:v>75.00836819977141</c:v>
                </c:pt>
                <c:pt idx="1132">
                  <c:v>75.10836896122122</c:v>
                </c:pt>
                <c:pt idx="1133">
                  <c:v>75.20836972267058</c:v>
                </c:pt>
                <c:pt idx="1134">
                  <c:v>75.30837048411995</c:v>
                </c:pt>
                <c:pt idx="1135">
                  <c:v>75.40837124556884</c:v>
                </c:pt>
                <c:pt idx="1136">
                  <c:v>75.50837200701805</c:v>
                </c:pt>
                <c:pt idx="1137">
                  <c:v>75.60837276846716</c:v>
                </c:pt>
                <c:pt idx="1138">
                  <c:v>75.70837352991732</c:v>
                </c:pt>
                <c:pt idx="1139">
                  <c:v>75.80837429136665</c:v>
                </c:pt>
                <c:pt idx="1140">
                  <c:v>75.90837505281554</c:v>
                </c:pt>
                <c:pt idx="1141">
                  <c:v>76.00837581426445</c:v>
                </c:pt>
                <c:pt idx="1142">
                  <c:v>76.10837657571383</c:v>
                </c:pt>
                <c:pt idx="1143">
                  <c:v>76.20837733716311</c:v>
                </c:pt>
                <c:pt idx="1144">
                  <c:v>76.30837809861259</c:v>
                </c:pt>
                <c:pt idx="1145">
                  <c:v>76.40837886006221</c:v>
                </c:pt>
                <c:pt idx="1146">
                  <c:v>76.5083796215121</c:v>
                </c:pt>
                <c:pt idx="1147">
                  <c:v>76.60838038296053</c:v>
                </c:pt>
                <c:pt idx="1148">
                  <c:v>76.70838114441021</c:v>
                </c:pt>
                <c:pt idx="1149">
                  <c:v>76.80838190586002</c:v>
                </c:pt>
                <c:pt idx="1150">
                  <c:v>76.90838266730938</c:v>
                </c:pt>
                <c:pt idx="1151">
                  <c:v>77.00838342875875</c:v>
                </c:pt>
                <c:pt idx="1152">
                  <c:v>77.10838419020764</c:v>
                </c:pt>
                <c:pt idx="1153">
                  <c:v>77.20838495165748</c:v>
                </c:pt>
                <c:pt idx="1154">
                  <c:v>77.30838571310596</c:v>
                </c:pt>
                <c:pt idx="1155">
                  <c:v>77.40838647455558</c:v>
                </c:pt>
                <c:pt idx="1156">
                  <c:v>77.50838723600458</c:v>
                </c:pt>
                <c:pt idx="1157">
                  <c:v>77.60838799745348</c:v>
                </c:pt>
                <c:pt idx="1158">
                  <c:v>77.70838875890352</c:v>
                </c:pt>
                <c:pt idx="1159">
                  <c:v>77.80838952035312</c:v>
                </c:pt>
                <c:pt idx="1160">
                  <c:v>77.9083902818029</c:v>
                </c:pt>
                <c:pt idx="1161">
                  <c:v>78.00839104325212</c:v>
                </c:pt>
                <c:pt idx="1162">
                  <c:v>78.10839180470056</c:v>
                </c:pt>
                <c:pt idx="1163">
                  <c:v>78.20839256615018</c:v>
                </c:pt>
                <c:pt idx="1164">
                  <c:v>78.30839332759949</c:v>
                </c:pt>
                <c:pt idx="1165">
                  <c:v>78.40839408904962</c:v>
                </c:pt>
                <c:pt idx="1166">
                  <c:v>78.50839485049809</c:v>
                </c:pt>
                <c:pt idx="1167">
                  <c:v>78.60839561194821</c:v>
                </c:pt>
                <c:pt idx="1168">
                  <c:v>78.70839637339755</c:v>
                </c:pt>
                <c:pt idx="1169">
                  <c:v>78.80839713484599</c:v>
                </c:pt>
                <c:pt idx="1170">
                  <c:v>78.90839789629565</c:v>
                </c:pt>
                <c:pt idx="1171">
                  <c:v>79.00839865774542</c:v>
                </c:pt>
                <c:pt idx="1172">
                  <c:v>79.10839941919501</c:v>
                </c:pt>
                <c:pt idx="1173">
                  <c:v>79.20840018064425</c:v>
                </c:pt>
                <c:pt idx="1174">
                  <c:v>79.30840094209314</c:v>
                </c:pt>
                <c:pt idx="1175">
                  <c:v>79.40840170354298</c:v>
                </c:pt>
                <c:pt idx="1176">
                  <c:v>79.5084024649923</c:v>
                </c:pt>
                <c:pt idx="1177">
                  <c:v>79.60840322644115</c:v>
                </c:pt>
                <c:pt idx="1178">
                  <c:v>79.708403987891</c:v>
                </c:pt>
                <c:pt idx="1179">
                  <c:v>79.8084047493403</c:v>
                </c:pt>
                <c:pt idx="1180">
                  <c:v>79.90840551078895</c:v>
                </c:pt>
                <c:pt idx="1181">
                  <c:v>80.00840627223855</c:v>
                </c:pt>
                <c:pt idx="1182">
                  <c:v>80.10840703368741</c:v>
                </c:pt>
                <c:pt idx="1183">
                  <c:v>80.2084077951377</c:v>
                </c:pt>
                <c:pt idx="1184">
                  <c:v>80.30840855658559</c:v>
                </c:pt>
                <c:pt idx="1185">
                  <c:v>80.40840931803635</c:v>
                </c:pt>
                <c:pt idx="1186">
                  <c:v>80.50841007948524</c:v>
                </c:pt>
                <c:pt idx="1187">
                  <c:v>80.60841084093508</c:v>
                </c:pt>
                <c:pt idx="1188">
                  <c:v>80.70841160238422</c:v>
                </c:pt>
                <c:pt idx="1189">
                  <c:v>80.80841236383328</c:v>
                </c:pt>
                <c:pt idx="1190">
                  <c:v>80.9084131252831</c:v>
                </c:pt>
                <c:pt idx="1191">
                  <c:v>81.0084138867324</c:v>
                </c:pt>
                <c:pt idx="1192">
                  <c:v>81.10841464818178</c:v>
                </c:pt>
                <c:pt idx="1193">
                  <c:v>81.20841540963108</c:v>
                </c:pt>
                <c:pt idx="1194">
                  <c:v>81.30841617107997</c:v>
                </c:pt>
                <c:pt idx="1195">
                  <c:v>81.40841693252899</c:v>
                </c:pt>
                <c:pt idx="1196">
                  <c:v>81.5084176939791</c:v>
                </c:pt>
                <c:pt idx="1197">
                  <c:v>81.60841845542778</c:v>
                </c:pt>
                <c:pt idx="1198">
                  <c:v>81.7084192168778</c:v>
                </c:pt>
                <c:pt idx="1199">
                  <c:v>81.8084199783272</c:v>
                </c:pt>
                <c:pt idx="1200">
                  <c:v>81.9084207397765</c:v>
                </c:pt>
                <c:pt idx="1201">
                  <c:v>82.00842150122591</c:v>
                </c:pt>
                <c:pt idx="1202">
                  <c:v>82.10842226267515</c:v>
                </c:pt>
                <c:pt idx="1203">
                  <c:v>82.2084230241245</c:v>
                </c:pt>
                <c:pt idx="1204">
                  <c:v>82.30842378557392</c:v>
                </c:pt>
                <c:pt idx="1205">
                  <c:v>82.4084245470232</c:v>
                </c:pt>
                <c:pt idx="1206">
                  <c:v>82.50842530847258</c:v>
                </c:pt>
                <c:pt idx="1207">
                  <c:v>82.60842606992185</c:v>
                </c:pt>
                <c:pt idx="1208">
                  <c:v>82.7084268313712</c:v>
                </c:pt>
                <c:pt idx="1209">
                  <c:v>82.80842759281992</c:v>
                </c:pt>
                <c:pt idx="1210">
                  <c:v>82.90842835426962</c:v>
                </c:pt>
                <c:pt idx="1211">
                  <c:v>83.00842911571931</c:v>
                </c:pt>
                <c:pt idx="1212">
                  <c:v>83.10842987716855</c:v>
                </c:pt>
                <c:pt idx="1213">
                  <c:v>83.2084306386179</c:v>
                </c:pt>
                <c:pt idx="1214">
                  <c:v>83.30843140006728</c:v>
                </c:pt>
                <c:pt idx="1215">
                  <c:v>83.40843216151622</c:v>
                </c:pt>
                <c:pt idx="1216">
                  <c:v>83.50843292296544</c:v>
                </c:pt>
                <c:pt idx="1217">
                  <c:v>83.6084336844153</c:v>
                </c:pt>
                <c:pt idx="1218">
                  <c:v>83.70843444586468</c:v>
                </c:pt>
                <c:pt idx="1219">
                  <c:v>83.80843520731395</c:v>
                </c:pt>
                <c:pt idx="1220">
                  <c:v>83.9084359687633</c:v>
                </c:pt>
                <c:pt idx="1221">
                  <c:v>84.00843673021271</c:v>
                </c:pt>
                <c:pt idx="1222">
                  <c:v>84.10843749166119</c:v>
                </c:pt>
                <c:pt idx="1223">
                  <c:v>84.20843825311088</c:v>
                </c:pt>
                <c:pt idx="1224">
                  <c:v>84.30843901455988</c:v>
                </c:pt>
                <c:pt idx="1225">
                  <c:v>84.40843977600954</c:v>
                </c:pt>
                <c:pt idx="1226">
                  <c:v>84.50844053745834</c:v>
                </c:pt>
                <c:pt idx="1227">
                  <c:v>84.60844129890842</c:v>
                </c:pt>
                <c:pt idx="1228">
                  <c:v>84.70844206035808</c:v>
                </c:pt>
                <c:pt idx="1229">
                  <c:v>84.80844282180735</c:v>
                </c:pt>
                <c:pt idx="1230">
                  <c:v>84.9084435832568</c:v>
                </c:pt>
                <c:pt idx="1231">
                  <c:v>85.00844434470608</c:v>
                </c:pt>
                <c:pt idx="1232">
                  <c:v>85.10844510615435</c:v>
                </c:pt>
                <c:pt idx="1233">
                  <c:v>85.20844586760424</c:v>
                </c:pt>
                <c:pt idx="1234">
                  <c:v>85.30844662905402</c:v>
                </c:pt>
                <c:pt idx="1235">
                  <c:v>85.40844739050301</c:v>
                </c:pt>
                <c:pt idx="1236">
                  <c:v>85.50844815195202</c:v>
                </c:pt>
                <c:pt idx="1237">
                  <c:v>85.60844891340088</c:v>
                </c:pt>
                <c:pt idx="1238">
                  <c:v>85.70844967485148</c:v>
                </c:pt>
                <c:pt idx="1239">
                  <c:v>85.80845043630072</c:v>
                </c:pt>
                <c:pt idx="1240">
                  <c:v>85.90845119774974</c:v>
                </c:pt>
                <c:pt idx="1241">
                  <c:v>86.00845195919945</c:v>
                </c:pt>
                <c:pt idx="1242">
                  <c:v>86.10845272064834</c:v>
                </c:pt>
                <c:pt idx="1243">
                  <c:v>86.2084534820982</c:v>
                </c:pt>
                <c:pt idx="1244">
                  <c:v>86.3084542435475</c:v>
                </c:pt>
                <c:pt idx="1245">
                  <c:v>86.40845500499688</c:v>
                </c:pt>
                <c:pt idx="1246">
                  <c:v>86.50845576644615</c:v>
                </c:pt>
                <c:pt idx="1247">
                  <c:v>86.60845652789514</c:v>
                </c:pt>
                <c:pt idx="1248">
                  <c:v>86.7084572893449</c:v>
                </c:pt>
                <c:pt idx="1249">
                  <c:v>86.80845805079333</c:v>
                </c:pt>
                <c:pt idx="1250">
                  <c:v>86.90845881224308</c:v>
                </c:pt>
                <c:pt idx="1251">
                  <c:v>87.00845957369282</c:v>
                </c:pt>
                <c:pt idx="1252">
                  <c:v>87.10846033514228</c:v>
                </c:pt>
                <c:pt idx="1253">
                  <c:v>87.20846109659088</c:v>
                </c:pt>
                <c:pt idx="1254">
                  <c:v>87.30846185804045</c:v>
                </c:pt>
                <c:pt idx="1255">
                  <c:v>87.40846261949028</c:v>
                </c:pt>
                <c:pt idx="1256">
                  <c:v>87.5084633809396</c:v>
                </c:pt>
                <c:pt idx="1257">
                  <c:v>87.60846414238854</c:v>
                </c:pt>
                <c:pt idx="1258">
                  <c:v>87.7084649038383</c:v>
                </c:pt>
                <c:pt idx="1259">
                  <c:v>87.8084656652876</c:v>
                </c:pt>
                <c:pt idx="1260">
                  <c:v>87.90846642673698</c:v>
                </c:pt>
                <c:pt idx="1261">
                  <c:v>88.00846718818612</c:v>
                </c:pt>
                <c:pt idx="1262">
                  <c:v>88.10846794963568</c:v>
                </c:pt>
                <c:pt idx="1263">
                  <c:v>88.20846871108422</c:v>
                </c:pt>
                <c:pt idx="1264">
                  <c:v>88.30846947253393</c:v>
                </c:pt>
                <c:pt idx="1265">
                  <c:v>88.408470233983</c:v>
                </c:pt>
                <c:pt idx="1266">
                  <c:v>88.50847099543272</c:v>
                </c:pt>
                <c:pt idx="1267">
                  <c:v>88.60847175688116</c:v>
                </c:pt>
                <c:pt idx="1268">
                  <c:v>88.70847251833089</c:v>
                </c:pt>
                <c:pt idx="1269">
                  <c:v>88.80847327978061</c:v>
                </c:pt>
                <c:pt idx="1270">
                  <c:v>88.9084740412304</c:v>
                </c:pt>
                <c:pt idx="1271">
                  <c:v>89.00847480267883</c:v>
                </c:pt>
                <c:pt idx="1272">
                  <c:v>89.10847556412854</c:v>
                </c:pt>
                <c:pt idx="1273">
                  <c:v>89.20847632557832</c:v>
                </c:pt>
                <c:pt idx="1274">
                  <c:v>89.30847708702731</c:v>
                </c:pt>
                <c:pt idx="1275">
                  <c:v>89.40847784847705</c:v>
                </c:pt>
                <c:pt idx="1276">
                  <c:v>89.50847860992604</c:v>
                </c:pt>
                <c:pt idx="1277">
                  <c:v>89.60847937137578</c:v>
                </c:pt>
                <c:pt idx="1278">
                  <c:v>89.70848013282398</c:v>
                </c:pt>
                <c:pt idx="1279">
                  <c:v>89.80848089427398</c:v>
                </c:pt>
                <c:pt idx="1280">
                  <c:v>89.90848165572375</c:v>
                </c:pt>
                <c:pt idx="1281">
                  <c:v>90.00848241717274</c:v>
                </c:pt>
                <c:pt idx="1282">
                  <c:v>90.10848317862173</c:v>
                </c:pt>
                <c:pt idx="1283">
                  <c:v>90.2084839400718</c:v>
                </c:pt>
                <c:pt idx="1284">
                  <c:v>90.30848470152067</c:v>
                </c:pt>
                <c:pt idx="1285">
                  <c:v>90.4084854629705</c:v>
                </c:pt>
                <c:pt idx="1286">
                  <c:v>90.50848622441944</c:v>
                </c:pt>
                <c:pt idx="1287">
                  <c:v>90.60848698586915</c:v>
                </c:pt>
                <c:pt idx="1288">
                  <c:v>90.7084877473185</c:v>
                </c:pt>
                <c:pt idx="1289">
                  <c:v>90.80848850876735</c:v>
                </c:pt>
                <c:pt idx="1290">
                  <c:v>90.9084892702172</c:v>
                </c:pt>
                <c:pt idx="1291">
                  <c:v>91.00849003166611</c:v>
                </c:pt>
                <c:pt idx="1292">
                  <c:v>91.10849079311585</c:v>
                </c:pt>
                <c:pt idx="1293">
                  <c:v>91.20849155456467</c:v>
                </c:pt>
                <c:pt idx="1294">
                  <c:v>91.30849231601356</c:v>
                </c:pt>
                <c:pt idx="1295">
                  <c:v>91.40849307746382</c:v>
                </c:pt>
                <c:pt idx="1296">
                  <c:v>91.50849383891331</c:v>
                </c:pt>
                <c:pt idx="1297">
                  <c:v>91.6084946003626</c:v>
                </c:pt>
                <c:pt idx="1298">
                  <c:v>91.708495361812</c:v>
                </c:pt>
                <c:pt idx="1299">
                  <c:v>91.80849612326065</c:v>
                </c:pt>
                <c:pt idx="1300">
                  <c:v>91.9084968847106</c:v>
                </c:pt>
                <c:pt idx="1301">
                  <c:v>92.00849764615948</c:v>
                </c:pt>
                <c:pt idx="1302">
                  <c:v>92.10849840760849</c:v>
                </c:pt>
                <c:pt idx="1303">
                  <c:v>92.20849916905868</c:v>
                </c:pt>
                <c:pt idx="1304">
                  <c:v>92.30849993050798</c:v>
                </c:pt>
                <c:pt idx="1305">
                  <c:v>92.4085006919574</c:v>
                </c:pt>
                <c:pt idx="1306">
                  <c:v>92.50850145340615</c:v>
                </c:pt>
                <c:pt idx="1307">
                  <c:v>92.60850221485519</c:v>
                </c:pt>
                <c:pt idx="1308">
                  <c:v>92.70850297630538</c:v>
                </c:pt>
                <c:pt idx="1309">
                  <c:v>92.80850373775395</c:v>
                </c:pt>
                <c:pt idx="1310">
                  <c:v>92.9085044992041</c:v>
                </c:pt>
                <c:pt idx="1311">
                  <c:v>93.00850526065338</c:v>
                </c:pt>
                <c:pt idx="1312">
                  <c:v>93.10850602210262</c:v>
                </c:pt>
                <c:pt idx="1313">
                  <c:v>93.20850678355208</c:v>
                </c:pt>
                <c:pt idx="1314">
                  <c:v>93.30850754500135</c:v>
                </c:pt>
                <c:pt idx="1315">
                  <c:v>93.40850830644987</c:v>
                </c:pt>
                <c:pt idx="1316">
                  <c:v>93.5085090679001</c:v>
                </c:pt>
                <c:pt idx="1317">
                  <c:v>93.6085098293494</c:v>
                </c:pt>
                <c:pt idx="1318">
                  <c:v>93.70851059079878</c:v>
                </c:pt>
                <c:pt idx="1319">
                  <c:v>93.80851135224805</c:v>
                </c:pt>
                <c:pt idx="1320">
                  <c:v>93.90851211369703</c:v>
                </c:pt>
                <c:pt idx="1321">
                  <c:v>94.00851287514678</c:v>
                </c:pt>
                <c:pt idx="1322">
                  <c:v>94.10851363659575</c:v>
                </c:pt>
                <c:pt idx="1323">
                  <c:v>94.2085143980455</c:v>
                </c:pt>
                <c:pt idx="1324">
                  <c:v>94.30851515949399</c:v>
                </c:pt>
                <c:pt idx="1325">
                  <c:v>94.40851592094422</c:v>
                </c:pt>
                <c:pt idx="1326">
                  <c:v>94.5085166823935</c:v>
                </c:pt>
                <c:pt idx="1327">
                  <c:v>94.6085174438429</c:v>
                </c:pt>
                <c:pt idx="1328">
                  <c:v>94.70851820529222</c:v>
                </c:pt>
                <c:pt idx="1329">
                  <c:v>94.80851896674142</c:v>
                </c:pt>
                <c:pt idx="1330">
                  <c:v>94.9085197281909</c:v>
                </c:pt>
                <c:pt idx="1331">
                  <c:v>95.0085204896402</c:v>
                </c:pt>
                <c:pt idx="1332">
                  <c:v>95.10852125108914</c:v>
                </c:pt>
                <c:pt idx="1333">
                  <c:v>95.20852201253824</c:v>
                </c:pt>
                <c:pt idx="1334">
                  <c:v>95.30852277398802</c:v>
                </c:pt>
                <c:pt idx="1335">
                  <c:v>95.40852353543762</c:v>
                </c:pt>
                <c:pt idx="1336">
                  <c:v>95.50852429688685</c:v>
                </c:pt>
                <c:pt idx="1337">
                  <c:v>95.6085250583363</c:v>
                </c:pt>
                <c:pt idx="1338">
                  <c:v>95.70852581978558</c:v>
                </c:pt>
              </c:numCache>
            </c:numRef>
          </c:xVal>
          <c:yVal>
            <c:numRef>
              <c:f>'Simulation Data for dif.BSpacin'!$L$7:$L$1345</c:f>
              <c:numCache>
                <c:formatCode>General</c:formatCode>
                <c:ptCount val="133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2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  <c:pt idx="76">
                  <c:v>0.0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  <c:pt idx="100">
                  <c:v>0.0</c:v>
                </c:pt>
                <c:pt idx="101">
                  <c:v>0.0</c:v>
                </c:pt>
                <c:pt idx="102">
                  <c:v>0.0</c:v>
                </c:pt>
                <c:pt idx="103">
                  <c:v>0.0</c:v>
                </c:pt>
                <c:pt idx="104">
                  <c:v>0.0</c:v>
                </c:pt>
                <c:pt idx="105">
                  <c:v>0.0</c:v>
                </c:pt>
                <c:pt idx="106">
                  <c:v>0.0</c:v>
                </c:pt>
                <c:pt idx="107">
                  <c:v>0.0</c:v>
                </c:pt>
                <c:pt idx="108">
                  <c:v>0.0</c:v>
                </c:pt>
                <c:pt idx="109">
                  <c:v>0.0</c:v>
                </c:pt>
                <c:pt idx="110">
                  <c:v>0.0</c:v>
                </c:pt>
                <c:pt idx="111">
                  <c:v>0.0</c:v>
                </c:pt>
                <c:pt idx="112">
                  <c:v>0.0</c:v>
                </c:pt>
                <c:pt idx="113">
                  <c:v>0.0</c:v>
                </c:pt>
                <c:pt idx="114">
                  <c:v>0.0</c:v>
                </c:pt>
                <c:pt idx="115">
                  <c:v>0.0</c:v>
                </c:pt>
                <c:pt idx="116">
                  <c:v>0.0</c:v>
                </c:pt>
                <c:pt idx="117">
                  <c:v>0.0</c:v>
                </c:pt>
                <c:pt idx="118" formatCode="0.00E+00">
                  <c:v>1.52435897238234E-10</c:v>
                </c:pt>
                <c:pt idx="119" formatCode="0.00E+00">
                  <c:v>0.0108985807746649</c:v>
                </c:pt>
                <c:pt idx="120" formatCode="0.00E+00">
                  <c:v>0.021163709461689</c:v>
                </c:pt>
                <c:pt idx="121" formatCode="0.00E+00">
                  <c:v>0.0252373963594437</c:v>
                </c:pt>
                <c:pt idx="122" formatCode="0.00E+00">
                  <c:v>0.026983093470335</c:v>
                </c:pt>
                <c:pt idx="123" formatCode="0.00E+00">
                  <c:v>0.0304644238203764</c:v>
                </c:pt>
                <c:pt idx="124" formatCode="0.00E+00">
                  <c:v>0.0373670496046543</c:v>
                </c:pt>
                <c:pt idx="125" formatCode="0.00E+00">
                  <c:v>0.0509356111288071</c:v>
                </c:pt>
                <c:pt idx="126" formatCode="0.00E+00">
                  <c:v>0.0713136792182922</c:v>
                </c:pt>
                <c:pt idx="127" formatCode="0.00E+00">
                  <c:v>0.0781926363706589</c:v>
                </c:pt>
                <c:pt idx="128" formatCode="0.00E+00">
                  <c:v>0.0799509808421135</c:v>
                </c:pt>
                <c:pt idx="129" formatCode="0.00E+00">
                  <c:v>0.0834107398986816</c:v>
                </c:pt>
                <c:pt idx="130" formatCode="0.00E+00">
                  <c:v>0.0902179554104805</c:v>
                </c:pt>
                <c:pt idx="131" formatCode="0.00E+00">
                  <c:v>0.101095274090767</c:v>
                </c:pt>
                <c:pt idx="132" formatCode="0.00E+00">
                  <c:v>0.107096642255783</c:v>
                </c:pt>
                <c:pt idx="133" formatCode="0.00E+00">
                  <c:v>0.109635040163994</c:v>
                </c:pt>
                <c:pt idx="134" formatCode="0.00E+00">
                  <c:v>0.114671483635902</c:v>
                </c:pt>
                <c:pt idx="135" formatCode="0.00E+00">
                  <c:v>0.12450747936964</c:v>
                </c:pt>
                <c:pt idx="136" formatCode="0.00E+00">
                  <c:v>0.145681977272034</c:v>
                </c:pt>
                <c:pt idx="137" formatCode="0.00E+00">
                  <c:v>0.149459555745125</c:v>
                </c:pt>
                <c:pt idx="138" formatCode="0.00E+00">
                  <c:v>0.154200240969658</c:v>
                </c:pt>
                <c:pt idx="139" formatCode="0.00E+00">
                  <c:v>0.163583725690842</c:v>
                </c:pt>
                <c:pt idx="140" formatCode="0.00E+00">
                  <c:v>0.181775450706482</c:v>
                </c:pt>
                <c:pt idx="141" formatCode="0.00E+00">
                  <c:v>0.197147473692894</c:v>
                </c:pt>
                <c:pt idx="142" formatCode="0.00E+00">
                  <c:v>0.208786740899086</c:v>
                </c:pt>
                <c:pt idx="143" formatCode="0.00E+00">
                  <c:v>0.211853623390198</c:v>
                </c:pt>
                <c:pt idx="144" formatCode="0.00E+00">
                  <c:v>0.217957302927971</c:v>
                </c:pt>
                <c:pt idx="145" formatCode="0.00E+00">
                  <c:v>0.229985922574997</c:v>
                </c:pt>
                <c:pt idx="146" formatCode="0.00E+00">
                  <c:v>0.253345519304276</c:v>
                </c:pt>
                <c:pt idx="147" formatCode="0.00E+00">
                  <c:v>0.275833278894424</c:v>
                </c:pt>
                <c:pt idx="148" formatCode="0.00E+00">
                  <c:v>0.288142889738083</c:v>
                </c:pt>
                <c:pt idx="149" formatCode="0.00E+00">
                  <c:v>0.292562365531921</c:v>
                </c:pt>
                <c:pt idx="150" formatCode="0.00E+00">
                  <c:v>0.301306426525116</c:v>
                </c:pt>
                <c:pt idx="151" formatCode="0.00E+00">
                  <c:v>0.318606227636337</c:v>
                </c:pt>
                <c:pt idx="152" formatCode="0.00E+00">
                  <c:v>0.354592382907867</c:v>
                </c:pt>
                <c:pt idx="153" formatCode="0.00E+00">
                  <c:v>0.371069490909576</c:v>
                </c:pt>
                <c:pt idx="154" formatCode="0.00E+00">
                  <c:v>0.393778264522552</c:v>
                </c:pt>
                <c:pt idx="155" formatCode="0.00E+00">
                  <c:v>0.39697128534317</c:v>
                </c:pt>
                <c:pt idx="156" formatCode="0.00E+00">
                  <c:v>0.403338819742203</c:v>
                </c:pt>
                <c:pt idx="157" formatCode="0.00E+00">
                  <c:v>0.415964961051941</c:v>
                </c:pt>
                <c:pt idx="158" formatCode="0.00E+00">
                  <c:v>0.440787702798843</c:v>
                </c:pt>
                <c:pt idx="159" formatCode="0.00E+00">
                  <c:v>0.491244077682495</c:v>
                </c:pt>
                <c:pt idx="160" formatCode="0.00E+00">
                  <c:v>0.535038709640503</c:v>
                </c:pt>
                <c:pt idx="161" formatCode="0.00E+00">
                  <c:v>0.547482550144196</c:v>
                </c:pt>
                <c:pt idx="162" formatCode="0.00E+00">
                  <c:v>0.572156488895416</c:v>
                </c:pt>
                <c:pt idx="163" formatCode="0.00E+00">
                  <c:v>0.620243608951569</c:v>
                </c:pt>
                <c:pt idx="164" formatCode="0.00E+00">
                  <c:v>0.656998157501221</c:v>
                </c:pt>
                <c:pt idx="165" formatCode="0.00E+00">
                  <c:v>0.717216670513153</c:v>
                </c:pt>
                <c:pt idx="166" formatCode="0.00E+00">
                  <c:v>0.72587662935257</c:v>
                </c:pt>
                <c:pt idx="167" formatCode="0.00E+00">
                  <c:v>0.743036091327667</c:v>
                </c:pt>
                <c:pt idx="168" formatCode="0.00E+00">
                  <c:v>0.777035653591156</c:v>
                </c:pt>
                <c:pt idx="169" formatCode="0.00E+00">
                  <c:v>0.843154072761536</c:v>
                </c:pt>
                <c:pt idx="170" formatCode="0.00E+00">
                  <c:v>0.90259450674057</c:v>
                </c:pt>
                <c:pt idx="171" formatCode="0.00E+00">
                  <c:v>0.949043869972229</c:v>
                </c:pt>
                <c:pt idx="172" formatCode="0.00E+00">
                  <c:v>0.961174309253693</c:v>
                </c:pt>
                <c:pt idx="173" formatCode="0.00E+00">
                  <c:v>0.98518693447113</c:v>
                </c:pt>
                <c:pt idx="174" formatCode="0.00E+00">
                  <c:v>1.03271734714508</c:v>
                </c:pt>
                <c:pt idx="175" formatCode="0.00E+00">
                  <c:v>1.12621188163757</c:v>
                </c:pt>
                <c:pt idx="176" formatCode="0.00E+00">
                  <c:v>1.15229904651642</c:v>
                </c:pt>
                <c:pt idx="177" formatCode="0.00E+00">
                  <c:v>1.20204257965088</c:v>
                </c:pt>
                <c:pt idx="178" formatCode="0.00E+00">
                  <c:v>1.23811209201813</c:v>
                </c:pt>
                <c:pt idx="179" formatCode="0.00E+00">
                  <c:v>1.247820496559139</c:v>
                </c:pt>
                <c:pt idx="180" formatCode="0.00E+00">
                  <c:v>1.26710689067841</c:v>
                </c:pt>
                <c:pt idx="181" formatCode="0.00E+00">
                  <c:v>1.30541884899139</c:v>
                </c:pt>
                <c:pt idx="182" formatCode="0.00E+00">
                  <c:v>1.38050067424774</c:v>
                </c:pt>
                <c:pt idx="183" formatCode="0.00E+00">
                  <c:v>1.54250955581665</c:v>
                </c:pt>
                <c:pt idx="184" formatCode="0.00E+00">
                  <c:v>1.59057199954987</c:v>
                </c:pt>
                <c:pt idx="185" formatCode="0.00E+00">
                  <c:v>1.6259948015213</c:v>
                </c:pt>
                <c:pt idx="186" formatCode="0.00E+00">
                  <c:v>1.69611978530884</c:v>
                </c:pt>
                <c:pt idx="187" formatCode="0.00E+00">
                  <c:v>1.83213233947754</c:v>
                </c:pt>
                <c:pt idx="188" formatCode="0.00E+00">
                  <c:v>1.93539702892303</c:v>
                </c:pt>
                <c:pt idx="189" formatCode="0.00E+00">
                  <c:v>2.01533460617065</c:v>
                </c:pt>
                <c:pt idx="190" formatCode="0.00E+00">
                  <c:v>2.03595185279846</c:v>
                </c:pt>
                <c:pt idx="191" formatCode="0.00E+00">
                  <c:v>2.076779365539549</c:v>
                </c:pt>
                <c:pt idx="192" formatCode="0.00E+00">
                  <c:v>2.15762495994568</c:v>
                </c:pt>
                <c:pt idx="193" formatCode="0.00E+00">
                  <c:v>2.314554929733247</c:v>
                </c:pt>
                <c:pt idx="194">
                  <c:v>2.37322187423706</c:v>
                </c:pt>
                <c:pt idx="195">
                  <c:v>2.489003896713259</c:v>
                </c:pt>
                <c:pt idx="196">
                  <c:v>2.51663374900818</c:v>
                </c:pt>
                <c:pt idx="197">
                  <c:v>2.53928089141846</c:v>
                </c:pt>
                <c:pt idx="198">
                  <c:v>2.58436179161072</c:v>
                </c:pt>
                <c:pt idx="199">
                  <c:v>2.67326235771179</c:v>
                </c:pt>
                <c:pt idx="200">
                  <c:v>2.84613394737244</c:v>
                </c:pt>
                <c:pt idx="201">
                  <c:v>2.974664211273188</c:v>
                </c:pt>
                <c:pt idx="202">
                  <c:v>3.096798181533797</c:v>
                </c:pt>
                <c:pt idx="203">
                  <c:v>3.12268471717834</c:v>
                </c:pt>
                <c:pt idx="204">
                  <c:v>3.17421364784241</c:v>
                </c:pt>
                <c:pt idx="205">
                  <c:v>3.27582716941834</c:v>
                </c:pt>
                <c:pt idx="206">
                  <c:v>3.47341108322144</c:v>
                </c:pt>
                <c:pt idx="207">
                  <c:v>3.68805575370789</c:v>
                </c:pt>
                <c:pt idx="208">
                  <c:v>3.75353717803955</c:v>
                </c:pt>
                <c:pt idx="209">
                  <c:v>3.79615902900696</c:v>
                </c:pt>
                <c:pt idx="210">
                  <c:v>3.88081359863281</c:v>
                </c:pt>
                <c:pt idx="211">
                  <c:v>4.0466365814209</c:v>
                </c:pt>
                <c:pt idx="212">
                  <c:v>4.40119504928589</c:v>
                </c:pt>
                <c:pt idx="213">
                  <c:v>4.48030805587769</c:v>
                </c:pt>
                <c:pt idx="214">
                  <c:v>4.554370880126932</c:v>
                </c:pt>
                <c:pt idx="215">
                  <c:v>4.699274539947469</c:v>
                </c:pt>
                <c:pt idx="216">
                  <c:v>4.98575067520142</c:v>
                </c:pt>
                <c:pt idx="217">
                  <c:v>5.264276504516592</c:v>
                </c:pt>
                <c:pt idx="218">
                  <c:v>5.2945671081543</c:v>
                </c:pt>
                <c:pt idx="219">
                  <c:v>5.354638576507515</c:v>
                </c:pt>
                <c:pt idx="220">
                  <c:v>5.47377014160156</c:v>
                </c:pt>
                <c:pt idx="221">
                  <c:v>5.70605897903442</c:v>
                </c:pt>
                <c:pt idx="222">
                  <c:v>6.090848922729489</c:v>
                </c:pt>
                <c:pt idx="223">
                  <c:v>6.140766620635985</c:v>
                </c:pt>
                <c:pt idx="224">
                  <c:v>6.23992776870728</c:v>
                </c:pt>
                <c:pt idx="225">
                  <c:v>6.43425893783569</c:v>
                </c:pt>
                <c:pt idx="226">
                  <c:v>6.83033514022827</c:v>
                </c:pt>
                <c:pt idx="227">
                  <c:v>6.9358286857605</c:v>
                </c:pt>
                <c:pt idx="228">
                  <c:v>7.015744686126705</c:v>
                </c:pt>
                <c:pt idx="229">
                  <c:v>7.1738452911377</c:v>
                </c:pt>
                <c:pt idx="230">
                  <c:v>7.48035860061646</c:v>
                </c:pt>
                <c:pt idx="231">
                  <c:v>7.77110624313354</c:v>
                </c:pt>
                <c:pt idx="232">
                  <c:v>7.83263492584229</c:v>
                </c:pt>
                <c:pt idx="233">
                  <c:v>7.9535927772522</c:v>
                </c:pt>
                <c:pt idx="234">
                  <c:v>8.191370010375964</c:v>
                </c:pt>
                <c:pt idx="235">
                  <c:v>8.55980014801025</c:v>
                </c:pt>
                <c:pt idx="236">
                  <c:v>8.60506153106689</c:v>
                </c:pt>
                <c:pt idx="237">
                  <c:v>8.6949520111084</c:v>
                </c:pt>
                <c:pt idx="238">
                  <c:v>8.8710298538208</c:v>
                </c:pt>
                <c:pt idx="239">
                  <c:v>9.203125953674318</c:v>
                </c:pt>
                <c:pt idx="240">
                  <c:v>9.26923751831055</c:v>
                </c:pt>
                <c:pt idx="241">
                  <c:v>9.33130168914795</c:v>
                </c:pt>
                <c:pt idx="242">
                  <c:v>9.4540548324585</c:v>
                </c:pt>
                <c:pt idx="243">
                  <c:v>9.68980884552002</c:v>
                </c:pt>
                <c:pt idx="244">
                  <c:v>9.85951137542725</c:v>
                </c:pt>
                <c:pt idx="245">
                  <c:v>9.89808177947998</c:v>
                </c:pt>
                <c:pt idx="246">
                  <c:v>9.97454166412354</c:v>
                </c:pt>
                <c:pt idx="247">
                  <c:v>10.1234455108643</c:v>
                </c:pt>
                <c:pt idx="248">
                  <c:v>10.2924356460571</c:v>
                </c:pt>
                <c:pt idx="249">
                  <c:v>10.31214427948</c:v>
                </c:pt>
                <c:pt idx="250">
                  <c:v>10.3512830734253</c:v>
                </c:pt>
                <c:pt idx="251">
                  <c:v>10.4279088973999</c:v>
                </c:pt>
                <c:pt idx="252">
                  <c:v>10.5255632400513</c:v>
                </c:pt>
                <c:pt idx="253">
                  <c:v>10.5342416763306</c:v>
                </c:pt>
                <c:pt idx="254">
                  <c:v>10.5448637008667</c:v>
                </c:pt>
                <c:pt idx="255">
                  <c:v>10.5656356811523</c:v>
                </c:pt>
                <c:pt idx="256">
                  <c:v>10.6000175476074</c:v>
                </c:pt>
                <c:pt idx="257">
                  <c:v>10.5552644729614</c:v>
                </c:pt>
                <c:pt idx="258">
                  <c:v>10.5450391769409</c:v>
                </c:pt>
                <c:pt idx="259">
                  <c:v>10.5247745513916</c:v>
                </c:pt>
                <c:pt idx="260">
                  <c:v>10.4853324890137</c:v>
                </c:pt>
                <c:pt idx="261">
                  <c:v>10.3354187011719</c:v>
                </c:pt>
                <c:pt idx="262">
                  <c:v>10.311333656311</c:v>
                </c:pt>
                <c:pt idx="263">
                  <c:v>10.2635135650635</c:v>
                </c:pt>
                <c:pt idx="264">
                  <c:v>10.1699371337891</c:v>
                </c:pt>
                <c:pt idx="265">
                  <c:v>9.90159606933594</c:v>
                </c:pt>
                <c:pt idx="266">
                  <c:v>9.864927291870117</c:v>
                </c:pt>
                <c:pt idx="267">
                  <c:v>9.801391601562498</c:v>
                </c:pt>
                <c:pt idx="268">
                  <c:v>9.67578411102295</c:v>
                </c:pt>
                <c:pt idx="269">
                  <c:v>9.416420936584472</c:v>
                </c:pt>
                <c:pt idx="270">
                  <c:v>9.14419651031494</c:v>
                </c:pt>
                <c:pt idx="271">
                  <c:v>9.07353401184082</c:v>
                </c:pt>
                <c:pt idx="272">
                  <c:v>8.934782981872548</c:v>
                </c:pt>
                <c:pt idx="273">
                  <c:v>8.66233921051025</c:v>
                </c:pt>
                <c:pt idx="274">
                  <c:v>8.187203407287594</c:v>
                </c:pt>
                <c:pt idx="275">
                  <c:v>8.11600685119629</c:v>
                </c:pt>
                <c:pt idx="276">
                  <c:v>7.9748740196228</c:v>
                </c:pt>
                <c:pt idx="277">
                  <c:v>7.69839096069336</c:v>
                </c:pt>
                <c:pt idx="278">
                  <c:v>7.06883144378662</c:v>
                </c:pt>
                <c:pt idx="279">
                  <c:v>7.015945911407462</c:v>
                </c:pt>
                <c:pt idx="280">
                  <c:v>6.91138744354248</c:v>
                </c:pt>
                <c:pt idx="281">
                  <c:v>6.70419645309448</c:v>
                </c:pt>
                <c:pt idx="282">
                  <c:v>6.3011589050293</c:v>
                </c:pt>
                <c:pt idx="283">
                  <c:v>5.66575241088867</c:v>
                </c:pt>
                <c:pt idx="284">
                  <c:v>5.57210206985474</c:v>
                </c:pt>
                <c:pt idx="285">
                  <c:v>5.3861927986145</c:v>
                </c:pt>
                <c:pt idx="286">
                  <c:v>5.022546768188433</c:v>
                </c:pt>
                <c:pt idx="287">
                  <c:v>4.24170732498169</c:v>
                </c:pt>
                <c:pt idx="288">
                  <c:v>4.180439949035637</c:v>
                </c:pt>
                <c:pt idx="289">
                  <c:v>4.05927133560181</c:v>
                </c:pt>
                <c:pt idx="290">
                  <c:v>3.819089651107788</c:v>
                </c:pt>
                <c:pt idx="291">
                  <c:v>3.351436138153077</c:v>
                </c:pt>
                <c:pt idx="292">
                  <c:v>2.607540369033809</c:v>
                </c:pt>
                <c:pt idx="293">
                  <c:v>2.50700783729553</c:v>
                </c:pt>
                <c:pt idx="294">
                  <c:v>2.3087797164917</c:v>
                </c:pt>
                <c:pt idx="295">
                  <c:v>1.91793787479401</c:v>
                </c:pt>
                <c:pt idx="296">
                  <c:v>1.11839997768402</c:v>
                </c:pt>
                <c:pt idx="297">
                  <c:v>1.0012891292572</c:v>
                </c:pt>
                <c:pt idx="298">
                  <c:v>0.84116268157959</c:v>
                </c:pt>
                <c:pt idx="299">
                  <c:v>0.52455860376358</c:v>
                </c:pt>
                <c:pt idx="300">
                  <c:v>-0.0931595489382744</c:v>
                </c:pt>
                <c:pt idx="301">
                  <c:v>-0.587691783905029</c:v>
                </c:pt>
                <c:pt idx="302">
                  <c:v>-0.712088823318481</c:v>
                </c:pt>
                <c:pt idx="303">
                  <c:v>-0.956401526927948</c:v>
                </c:pt>
                <c:pt idx="304">
                  <c:v>-1.43620574474335</c:v>
                </c:pt>
                <c:pt idx="305">
                  <c:v>-2.1080322265625</c:v>
                </c:pt>
                <c:pt idx="306">
                  <c:v>-2.20157861709595</c:v>
                </c:pt>
                <c:pt idx="307">
                  <c:v>-2.38729596138</c:v>
                </c:pt>
                <c:pt idx="308">
                  <c:v>-2.75065588951111</c:v>
                </c:pt>
                <c:pt idx="309">
                  <c:v>-3.45314788818359</c:v>
                </c:pt>
                <c:pt idx="310">
                  <c:v>-4.74311685562134</c:v>
                </c:pt>
                <c:pt idx="311">
                  <c:v>-6.64169692993164</c:v>
                </c:pt>
                <c:pt idx="312">
                  <c:v>-7.6519923210144</c:v>
                </c:pt>
                <c:pt idx="313">
                  <c:v>-8.040812492370533</c:v>
                </c:pt>
                <c:pt idx="314">
                  <c:v>-8.29522705078125</c:v>
                </c:pt>
                <c:pt idx="315">
                  <c:v>-8.41085624694824</c:v>
                </c:pt>
                <c:pt idx="316">
                  <c:v>-8.40117835998535</c:v>
                </c:pt>
                <c:pt idx="317">
                  <c:v>-8.26801013946533</c:v>
                </c:pt>
                <c:pt idx="318">
                  <c:v>-8.04458713531494</c:v>
                </c:pt>
                <c:pt idx="319">
                  <c:v>-7.717385768890375</c:v>
                </c:pt>
                <c:pt idx="320">
                  <c:v>-7.26430368423462</c:v>
                </c:pt>
                <c:pt idx="321">
                  <c:v>-6.857945919036829</c:v>
                </c:pt>
                <c:pt idx="322">
                  <c:v>-6.391907215118405</c:v>
                </c:pt>
                <c:pt idx="323">
                  <c:v>-5.847981929779007</c:v>
                </c:pt>
                <c:pt idx="324">
                  <c:v>-5.41933679580688</c:v>
                </c:pt>
                <c:pt idx="325">
                  <c:v>-4.89041519165039</c:v>
                </c:pt>
                <c:pt idx="326">
                  <c:v>-4.42266988754272</c:v>
                </c:pt>
                <c:pt idx="327">
                  <c:v>-4.01852035522461</c:v>
                </c:pt>
                <c:pt idx="328">
                  <c:v>-3.57828760147095</c:v>
                </c:pt>
                <c:pt idx="329">
                  <c:v>-3.29530668258667</c:v>
                </c:pt>
                <c:pt idx="330">
                  <c:v>-3.002040386199949</c:v>
                </c:pt>
                <c:pt idx="331">
                  <c:v>-2.38419008255005</c:v>
                </c:pt>
                <c:pt idx="332">
                  <c:v>-1.82708585262299</c:v>
                </c:pt>
                <c:pt idx="333">
                  <c:v>-1.39906096458435</c:v>
                </c:pt>
                <c:pt idx="334">
                  <c:v>-1.07032954692841</c:v>
                </c:pt>
                <c:pt idx="335">
                  <c:v>-0.81801176071167</c:v>
                </c:pt>
                <c:pt idx="336">
                  <c:v>-0.629550337791443</c:v>
                </c:pt>
                <c:pt idx="337">
                  <c:v>-0.504292011260986</c:v>
                </c:pt>
                <c:pt idx="338">
                  <c:v>-0.38435024023056</c:v>
                </c:pt>
                <c:pt idx="339">
                  <c:v>-0.307970970869064</c:v>
                </c:pt>
                <c:pt idx="340">
                  <c:v>-0.234549343585968</c:v>
                </c:pt>
                <c:pt idx="341">
                  <c:v>-0.178722932934761</c:v>
                </c:pt>
                <c:pt idx="342">
                  <c:v>-0.136399537324905</c:v>
                </c:pt>
                <c:pt idx="343">
                  <c:v>-0.104418754577637</c:v>
                </c:pt>
                <c:pt idx="344">
                  <c:v>-0.0803396180272102</c:v>
                </c:pt>
                <c:pt idx="345">
                  <c:v>-0.0622773803770542</c:v>
                </c:pt>
                <c:pt idx="346">
                  <c:v>-0.0596601814031601</c:v>
                </c:pt>
                <c:pt idx="347">
                  <c:v>-0.0548029281198978</c:v>
                </c:pt>
                <c:pt idx="348">
                  <c:v>-0.0464279688894749</c:v>
                </c:pt>
                <c:pt idx="349">
                  <c:v>-0.0369735136628151</c:v>
                </c:pt>
                <c:pt idx="350">
                  <c:v>-0.0355717018246651</c:v>
                </c:pt>
                <c:pt idx="351">
                  <c:v>-0.0329783819615841</c:v>
                </c:pt>
                <c:pt idx="352">
                  <c:v>-0.0289328973740339</c:v>
                </c:pt>
                <c:pt idx="353">
                  <c:v>-0.0239637587219477</c:v>
                </c:pt>
                <c:pt idx="354">
                  <c:v>-0.0202474761754274</c:v>
                </c:pt>
                <c:pt idx="355">
                  <c:v>-0.0175115950405598</c:v>
                </c:pt>
                <c:pt idx="356">
                  <c:v>-0.0156887471675873</c:v>
                </c:pt>
                <c:pt idx="357">
                  <c:v>-0.0138962296769023</c:v>
                </c:pt>
                <c:pt idx="358">
                  <c:v>-0.012690263800323</c:v>
                </c:pt>
                <c:pt idx="359">
                  <c:v>-0.0126846414059401</c:v>
                </c:pt>
                <c:pt idx="360">
                  <c:v>-0.0113896271213889</c:v>
                </c:pt>
                <c:pt idx="361">
                  <c:v>-0.00869415700435638</c:v>
                </c:pt>
                <c:pt idx="362">
                  <c:v>-0.00310147297568619</c:v>
                </c:pt>
                <c:pt idx="363">
                  <c:v>0.00767481466755271</c:v>
                </c:pt>
                <c:pt idx="364">
                  <c:v>0.0286763701587915</c:v>
                </c:pt>
                <c:pt idx="365">
                  <c:v>0.0592904984951019</c:v>
                </c:pt>
                <c:pt idx="366">
                  <c:v>0.0854499563574791</c:v>
                </c:pt>
                <c:pt idx="367">
                  <c:v>0.0921229422092438</c:v>
                </c:pt>
                <c:pt idx="368">
                  <c:v>0.105077914893627</c:v>
                </c:pt>
                <c:pt idx="369">
                  <c:v>0.134760394692421</c:v>
                </c:pt>
                <c:pt idx="370">
                  <c:v>0.186534553766251</c:v>
                </c:pt>
                <c:pt idx="371">
                  <c:v>0.210485517978668</c:v>
                </c:pt>
                <c:pt idx="372">
                  <c:v>0.261091977357864</c:v>
                </c:pt>
                <c:pt idx="373">
                  <c:v>0.361102193593979</c:v>
                </c:pt>
                <c:pt idx="374">
                  <c:v>0.43899193406105</c:v>
                </c:pt>
                <c:pt idx="375">
                  <c:v>0.481764316558838</c:v>
                </c:pt>
                <c:pt idx="376">
                  <c:v>0.585647523403168</c:v>
                </c:pt>
                <c:pt idx="377">
                  <c:v>0.648013353347778</c:v>
                </c:pt>
                <c:pt idx="378">
                  <c:v>0.802552998065948</c:v>
                </c:pt>
                <c:pt idx="379">
                  <c:v>0.857183933258057</c:v>
                </c:pt>
                <c:pt idx="380">
                  <c:v>0.8942551612854</c:v>
                </c:pt>
                <c:pt idx="381">
                  <c:v>0.966551303863525</c:v>
                </c:pt>
                <c:pt idx="382">
                  <c:v>1.10469567775726</c:v>
                </c:pt>
                <c:pt idx="383">
                  <c:v>1.14452564716339</c:v>
                </c:pt>
                <c:pt idx="384">
                  <c:v>1.2271523475647</c:v>
                </c:pt>
                <c:pt idx="385">
                  <c:v>1.38557553291321</c:v>
                </c:pt>
                <c:pt idx="386">
                  <c:v>1.53534519672394</c:v>
                </c:pt>
                <c:pt idx="387">
                  <c:v>1.56870150566101</c:v>
                </c:pt>
                <c:pt idx="388">
                  <c:v>1.63447666168213</c:v>
                </c:pt>
                <c:pt idx="389">
                  <c:v>1.7623565196991</c:v>
                </c:pt>
                <c:pt idx="390">
                  <c:v>1.9285501241684</c:v>
                </c:pt>
                <c:pt idx="391">
                  <c:v>2.28665208816528</c:v>
                </c:pt>
                <c:pt idx="392">
                  <c:v>2.36711478233337</c:v>
                </c:pt>
                <c:pt idx="393">
                  <c:v>2.537695169448837</c:v>
                </c:pt>
                <c:pt idx="394">
                  <c:v>2.86164116859436</c:v>
                </c:pt>
                <c:pt idx="395">
                  <c:v>2.96912813186646</c:v>
                </c:pt>
                <c:pt idx="396">
                  <c:v>3.17808985710144</c:v>
                </c:pt>
                <c:pt idx="397">
                  <c:v>3.59343719482422</c:v>
                </c:pt>
                <c:pt idx="398">
                  <c:v>4.54215145111084</c:v>
                </c:pt>
                <c:pt idx="399">
                  <c:v>5.29068040847778</c:v>
                </c:pt>
                <c:pt idx="400">
                  <c:v>6.314876556396394</c:v>
                </c:pt>
                <c:pt idx="401">
                  <c:v>7.616439819335893</c:v>
                </c:pt>
                <c:pt idx="402">
                  <c:v>9.33052635192871</c:v>
                </c:pt>
                <c:pt idx="403">
                  <c:v>10.3577089309692</c:v>
                </c:pt>
                <c:pt idx="404">
                  <c:v>10.6130619049072</c:v>
                </c:pt>
                <c:pt idx="405">
                  <c:v>10.169472694397</c:v>
                </c:pt>
                <c:pt idx="406">
                  <c:v>9.6697826385498</c:v>
                </c:pt>
                <c:pt idx="407">
                  <c:v>8.82853317260742</c:v>
                </c:pt>
                <c:pt idx="408">
                  <c:v>7.80204343795776</c:v>
                </c:pt>
                <c:pt idx="409">
                  <c:v>6.70740079879761</c:v>
                </c:pt>
                <c:pt idx="410">
                  <c:v>5.120639801025384</c:v>
                </c:pt>
                <c:pt idx="411">
                  <c:v>4.063359260559078</c:v>
                </c:pt>
                <c:pt idx="412">
                  <c:v>1.87127804756165</c:v>
                </c:pt>
                <c:pt idx="413">
                  <c:v>-0.00583232240751386</c:v>
                </c:pt>
                <c:pt idx="414">
                  <c:v>-1.75411248207092</c:v>
                </c:pt>
                <c:pt idx="415">
                  <c:v>-4.8066029548645</c:v>
                </c:pt>
                <c:pt idx="416">
                  <c:v>-6.644812107086172</c:v>
                </c:pt>
                <c:pt idx="417">
                  <c:v>-7.653881549835159</c:v>
                </c:pt>
                <c:pt idx="418">
                  <c:v>-8.042068481445298</c:v>
                </c:pt>
                <c:pt idx="419">
                  <c:v>-8.295888900756834</c:v>
                </c:pt>
                <c:pt idx="420">
                  <c:v>-8.4109935760498</c:v>
                </c:pt>
                <c:pt idx="421">
                  <c:v>-8.40080070495605</c:v>
                </c:pt>
                <c:pt idx="422">
                  <c:v>-8.267161369323718</c:v>
                </c:pt>
                <c:pt idx="423">
                  <c:v>-8.043331146240218</c:v>
                </c:pt>
                <c:pt idx="424">
                  <c:v>-7.715738773345945</c:v>
                </c:pt>
                <c:pt idx="425">
                  <c:v>-7.26226329803467</c:v>
                </c:pt>
                <c:pt idx="426">
                  <c:v>-6.855619430541989</c:v>
                </c:pt>
                <c:pt idx="427">
                  <c:v>-6.38930702209473</c:v>
                </c:pt>
                <c:pt idx="428">
                  <c:v>-5.845109939575185</c:v>
                </c:pt>
                <c:pt idx="429">
                  <c:v>-5.41627502441406</c:v>
                </c:pt>
                <c:pt idx="430">
                  <c:v>-4.887147426605185</c:v>
                </c:pt>
                <c:pt idx="431">
                  <c:v>-4.41923856735229</c:v>
                </c:pt>
                <c:pt idx="432">
                  <c:v>-4.341905117034909</c:v>
                </c:pt>
                <c:pt idx="433">
                  <c:v>-4.19186115264893</c:v>
                </c:pt>
                <c:pt idx="434">
                  <c:v>-4.015180587768522</c:v>
                </c:pt>
                <c:pt idx="435">
                  <c:v>-3.67673587799072</c:v>
                </c:pt>
                <c:pt idx="436">
                  <c:v>-3.57491016387939</c:v>
                </c:pt>
                <c:pt idx="437">
                  <c:v>-3.50934624671936</c:v>
                </c:pt>
                <c:pt idx="438">
                  <c:v>-3.38207173347473</c:v>
                </c:pt>
                <c:pt idx="439">
                  <c:v>-3.29208064079285</c:v>
                </c:pt>
                <c:pt idx="440">
                  <c:v>-3.13399577140808</c:v>
                </c:pt>
                <c:pt idx="441">
                  <c:v>-2.99901676177979</c:v>
                </c:pt>
                <c:pt idx="442">
                  <c:v>-2.99877190589905</c:v>
                </c:pt>
                <c:pt idx="443">
                  <c:v>-2.99829435348511</c:v>
                </c:pt>
                <c:pt idx="444">
                  <c:v>-2.99733996391296</c:v>
                </c:pt>
                <c:pt idx="445">
                  <c:v>-2.99543190002441</c:v>
                </c:pt>
                <c:pt idx="446">
                  <c:v>-2.991619348526</c:v>
                </c:pt>
                <c:pt idx="447">
                  <c:v>-2.9840087890625</c:v>
                </c:pt>
                <c:pt idx="448">
                  <c:v>-2.96884536743164</c:v>
                </c:pt>
                <c:pt idx="449">
                  <c:v>-2.938746690750118</c:v>
                </c:pt>
                <c:pt idx="450">
                  <c:v>-2.879452466964687</c:v>
                </c:pt>
                <c:pt idx="451">
                  <c:v>-2.7643871307373</c:v>
                </c:pt>
                <c:pt idx="452">
                  <c:v>-2.54766345024109</c:v>
                </c:pt>
                <c:pt idx="453">
                  <c:v>-2.20950365066528</c:v>
                </c:pt>
                <c:pt idx="454">
                  <c:v>-1.69192910194397</c:v>
                </c:pt>
                <c:pt idx="455">
                  <c:v>-1.2943696975708</c:v>
                </c:pt>
                <c:pt idx="456">
                  <c:v>-1.07197499275208</c:v>
                </c:pt>
                <c:pt idx="457">
                  <c:v>-0.866088509559631</c:v>
                </c:pt>
                <c:pt idx="458">
                  <c:v>-0.81615537405014</c:v>
                </c:pt>
                <c:pt idx="459">
                  <c:v>-0.72456306219101</c:v>
                </c:pt>
                <c:pt idx="460">
                  <c:v>-0.624710977077484</c:v>
                </c:pt>
                <c:pt idx="461">
                  <c:v>-0.502856910228729</c:v>
                </c:pt>
                <c:pt idx="462">
                  <c:v>-0.420969694852829</c:v>
                </c:pt>
                <c:pt idx="463">
                  <c:v>-0.340365648269653</c:v>
                </c:pt>
                <c:pt idx="464">
                  <c:v>-0.258773177862167</c:v>
                </c:pt>
                <c:pt idx="465">
                  <c:v>-0.196744233369827</c:v>
                </c:pt>
                <c:pt idx="466">
                  <c:v>-0.151833385229111</c:v>
                </c:pt>
                <c:pt idx="467" formatCode="0.00E+00">
                  <c:v>-0.115823306143284</c:v>
                </c:pt>
                <c:pt idx="468">
                  <c:v>-0.0887390375137329</c:v>
                </c:pt>
                <c:pt idx="469">
                  <c:v>-0.0684597566723824</c:v>
                </c:pt>
                <c:pt idx="470">
                  <c:v>-0.0533481054008007</c:v>
                </c:pt>
                <c:pt idx="471">
                  <c:v>-0.0421411544084549</c:v>
                </c:pt>
                <c:pt idx="472">
                  <c:v>-0.0338662713766098</c:v>
                </c:pt>
                <c:pt idx="473">
                  <c:v>-0.0330993682146072</c:v>
                </c:pt>
                <c:pt idx="474">
                  <c:v>-0.0316411033272743</c:v>
                </c:pt>
                <c:pt idx="475">
                  <c:v>-0.0290028043091297</c:v>
                </c:pt>
                <c:pt idx="476">
                  <c:v>-0.0272469390183687</c:v>
                </c:pt>
                <c:pt idx="477">
                  <c:v>-0.0242218840867281</c:v>
                </c:pt>
                <c:pt idx="478">
                  <c:v>-0.0240737777203321</c:v>
                </c:pt>
                <c:pt idx="479">
                  <c:v>-0.0237824153155088</c:v>
                </c:pt>
                <c:pt idx="480">
                  <c:v>-0.0232186447829008</c:v>
                </c:pt>
                <c:pt idx="481">
                  <c:v>-0.0221626292914152</c:v>
                </c:pt>
                <c:pt idx="482">
                  <c:v>-0.0205508936196566</c:v>
                </c:pt>
                <c:pt idx="483">
                  <c:v>-0.0179752074182034</c:v>
                </c:pt>
                <c:pt idx="484">
                  <c:v>-0.0160095375031233</c:v>
                </c:pt>
                <c:pt idx="485">
                  <c:v>-0.0152789391577244</c:v>
                </c:pt>
                <c:pt idx="486">
                  <c:v>-0.0141855468973517</c:v>
                </c:pt>
                <c:pt idx="487">
                  <c:v>-0.0130082340911031</c:v>
                </c:pt>
                <c:pt idx="488">
                  <c:v>-0.0120022725313902</c:v>
                </c:pt>
                <c:pt idx="489">
                  <c:v>-0.0111428173258901</c:v>
                </c:pt>
                <c:pt idx="490">
                  <c:v>-0.0102919181808829</c:v>
                </c:pt>
                <c:pt idx="491">
                  <c:v>-0.00946639757603407</c:v>
                </c:pt>
                <c:pt idx="492">
                  <c:v>-0.00864726211875677</c:v>
                </c:pt>
                <c:pt idx="493">
                  <c:v>-0.00782471988350153</c:v>
                </c:pt>
                <c:pt idx="494">
                  <c:v>-0.00699559925124049</c:v>
                </c:pt>
                <c:pt idx="495">
                  <c:v>-0.00616134144365788</c:v>
                </c:pt>
                <c:pt idx="496">
                  <c:v>-0.00532645592465997</c:v>
                </c:pt>
                <c:pt idx="497">
                  <c:v>-0.00449733436107636</c:v>
                </c:pt>
                <c:pt idx="498">
                  <c:v>-0.00368135375902057</c:v>
                </c:pt>
                <c:pt idx="499">
                  <c:v>-0.00288620544597507</c:v>
                </c:pt>
                <c:pt idx="500">
                  <c:v>-0.00211940729059279</c:v>
                </c:pt>
                <c:pt idx="501">
                  <c:v>-0.00138795445673168</c:v>
                </c:pt>
                <c:pt idx="502">
                  <c:v>-0.000698085292242467</c:v>
                </c:pt>
                <c:pt idx="503" formatCode="0.00E+00">
                  <c:v>-5.5132568377303E-5</c:v>
                </c:pt>
                <c:pt idx="504">
                  <c:v>0.000536556064616889</c:v>
                </c:pt>
                <c:pt idx="505">
                  <c:v>0.00107364624273032</c:v>
                </c:pt>
                <c:pt idx="506">
                  <c:v>0.00155380519572645</c:v>
                </c:pt>
                <c:pt idx="507">
                  <c:v>0.00197566137649119</c:v>
                </c:pt>
                <c:pt idx="508">
                  <c:v>0.00233874307014048</c:v>
                </c:pt>
                <c:pt idx="509">
                  <c:v>0.00264340196736157</c:v>
                </c:pt>
                <c:pt idx="510">
                  <c:v>0.00289072911255062</c:v>
                </c:pt>
                <c:pt idx="511">
                  <c:v>0.00308246444910765</c:v>
                </c:pt>
                <c:pt idx="512">
                  <c:v>0.00322090624831617</c:v>
                </c:pt>
                <c:pt idx="513">
                  <c:v>0.00330881983973086</c:v>
                </c:pt>
                <c:pt idx="514" formatCode="0.00E+00">
                  <c:v>0.00334935099817812</c:v>
                </c:pt>
                <c:pt idx="515" formatCode="0.00E+00">
                  <c:v>0.00334594259038568</c:v>
                </c:pt>
                <c:pt idx="516" formatCode="0.00E+00">
                  <c:v>0.00330225564539433</c:v>
                </c:pt>
                <c:pt idx="517">
                  <c:v>0.00322209927253425</c:v>
                </c:pt>
                <c:pt idx="518">
                  <c:v>0.00310936407186091</c:v>
                </c:pt>
                <c:pt idx="519">
                  <c:v>0.00296796346083283</c:v>
                </c:pt>
                <c:pt idx="520">
                  <c:v>0.00280178221873939</c:v>
                </c:pt>
                <c:pt idx="521">
                  <c:v>0.0026146313175559</c:v>
                </c:pt>
                <c:pt idx="522">
                  <c:v>0.00241020787507296</c:v>
                </c:pt>
                <c:pt idx="523">
                  <c:v>0.00219206348992884</c:v>
                </c:pt>
                <c:pt idx="524">
                  <c:v>0.00196357653476298</c:v>
                </c:pt>
                <c:pt idx="525">
                  <c:v>0.00172793050296605</c:v>
                </c:pt>
                <c:pt idx="526">
                  <c:v>0.00148809794336557</c:v>
                </c:pt>
                <c:pt idx="527">
                  <c:v>0.00124682765454054</c:v>
                </c:pt>
                <c:pt idx="528">
                  <c:v>0.00101761671248823</c:v>
                </c:pt>
                <c:pt idx="529">
                  <c:v>0.000780587550252676</c:v>
                </c:pt>
                <c:pt idx="530">
                  <c:v>0.000548875250387937</c:v>
                </c:pt>
                <c:pt idx="531">
                  <c:v>0.000324300344800577</c:v>
                </c:pt>
                <c:pt idx="532">
                  <c:v>0.000108452375570778</c:v>
                </c:pt>
                <c:pt idx="533" formatCode="0.00E+00">
                  <c:v>-7.16614376869984E-5</c:v>
                </c:pt>
                <c:pt idx="534">
                  <c:v>-0.000267664814600721</c:v>
                </c:pt>
                <c:pt idx="535">
                  <c:v>-0.000451595027698204</c:v>
                </c:pt>
                <c:pt idx="536">
                  <c:v>-0.000622681807726622</c:v>
                </c:pt>
                <c:pt idx="537">
                  <c:v>-0.000780340749770403</c:v>
                </c:pt>
                <c:pt idx="538">
                  <c:v>-0.000924160820432007</c:v>
                </c:pt>
                <c:pt idx="539">
                  <c:v>-0.00105389172676951</c:v>
                </c:pt>
                <c:pt idx="540">
                  <c:v>-0.00116943090688437</c:v>
                </c:pt>
                <c:pt idx="541" formatCode="0.00E+00">
                  <c:v>-0.00127081014215946</c:v>
                </c:pt>
                <c:pt idx="542" formatCode="0.00E+00">
                  <c:v>-0.0013581826351583</c:v>
                </c:pt>
                <c:pt idx="543">
                  <c:v>-0.00143180997110903</c:v>
                </c:pt>
                <c:pt idx="544">
                  <c:v>-0.00149204954504967</c:v>
                </c:pt>
                <c:pt idx="545">
                  <c:v>-0.00153934245463461</c:v>
                </c:pt>
                <c:pt idx="546">
                  <c:v>-0.00157420127652586</c:v>
                </c:pt>
                <c:pt idx="547">
                  <c:v>-0.00159719958901405</c:v>
                </c:pt>
                <c:pt idx="548">
                  <c:v>-0.00160896056331694</c:v>
                </c:pt>
                <c:pt idx="549">
                  <c:v>-0.00161014765035361</c:v>
                </c:pt>
                <c:pt idx="550">
                  <c:v>-0.00160145468544215</c:v>
                </c:pt>
                <c:pt idx="551">
                  <c:v>-0.00158359762281179</c:v>
                </c:pt>
                <c:pt idx="552">
                  <c:v>-0.00155767239630222</c:v>
                </c:pt>
                <c:pt idx="553">
                  <c:v>-0.00152377237100154</c:v>
                </c:pt>
                <c:pt idx="554">
                  <c:v>-0.00152326095849276</c:v>
                </c:pt>
                <c:pt idx="555">
                  <c:v>-0.00152223429176956</c:v>
                </c:pt>
                <c:pt idx="556">
                  <c:v>-0.0015201655915007</c:v>
                </c:pt>
                <c:pt idx="557">
                  <c:v>-0.00151596730574965</c:v>
                </c:pt>
                <c:pt idx="558">
                  <c:v>-0.00150732998736203</c:v>
                </c:pt>
                <c:pt idx="559">
                  <c:v>-0.0014891215832904</c:v>
                </c:pt>
                <c:pt idx="560">
                  <c:v>-0.00148265797179192</c:v>
                </c:pt>
                <c:pt idx="561">
                  <c:v>-0.00146932655479759</c:v>
                </c:pt>
                <c:pt idx="562">
                  <c:v>-0.00144541577901691</c:v>
                </c:pt>
                <c:pt idx="563">
                  <c:v>-0.00139381620101631</c:v>
                </c:pt>
                <c:pt idx="564">
                  <c:v>-0.00134801655076444</c:v>
                </c:pt>
                <c:pt idx="565">
                  <c:v>-0.00128793437033892</c:v>
                </c:pt>
                <c:pt idx="566">
                  <c:v>-0.00122413027565926</c:v>
                </c:pt>
                <c:pt idx="567">
                  <c:v>-0.00115732185076922</c:v>
                </c:pt>
                <c:pt idx="568">
                  <c:v>-0.00108797859866172</c:v>
                </c:pt>
                <c:pt idx="569">
                  <c:v>-0.00101675651967525</c:v>
                </c:pt>
                <c:pt idx="570">
                  <c:v>-0.000944208179134876</c:v>
                </c:pt>
                <c:pt idx="571">
                  <c:v>-0.000870852789375931</c:v>
                </c:pt>
                <c:pt idx="572">
                  <c:v>-0.000797175278421491</c:v>
                </c:pt>
                <c:pt idx="573">
                  <c:v>-0.000723625416867435</c:v>
                </c:pt>
                <c:pt idx="574">
                  <c:v>-0.00065061793429777</c:v>
                </c:pt>
                <c:pt idx="575" formatCode="0.00E+00">
                  <c:v>-0.000578532344661653</c:v>
                </c:pt>
                <c:pt idx="576" formatCode="0.00E+00">
                  <c:v>-0.000507713295519352</c:v>
                </c:pt>
                <c:pt idx="577" formatCode="0.00E+00">
                  <c:v>-0.000438471179222688</c:v>
                </c:pt>
                <c:pt idx="578" formatCode="0.00E+00">
                  <c:v>-0.000371082860510796</c:v>
                </c:pt>
                <c:pt idx="579" formatCode="0.00E+00">
                  <c:v>-0.00030579257872887</c:v>
                </c:pt>
                <c:pt idx="580" formatCode="0.00E+00">
                  <c:v>-0.000242813082877547</c:v>
                </c:pt>
                <c:pt idx="581" formatCode="0.00E+00">
                  <c:v>-0.000182326839421876</c:v>
                </c:pt>
                <c:pt idx="582" formatCode="0.00E+00">
                  <c:v>-0.000124487327411771</c:v>
                </c:pt>
                <c:pt idx="583" formatCode="0.00E+00">
                  <c:v>-6.94205009494908E-5</c:v>
                </c:pt>
                <c:pt idx="584" formatCode="0.00E+00">
                  <c:v>-1.72262607520679E-5</c:v>
                </c:pt>
                <c:pt idx="585" formatCode="0.00E+00">
                  <c:v>3.20200379064772E-5</c:v>
                </c:pt>
                <c:pt idx="586" formatCode="0.00E+00">
                  <c:v>5.86220885452349E-5</c:v>
                </c:pt>
                <c:pt idx="587" formatCode="0.00E+00">
                  <c:v>0.000103150588984136</c:v>
                </c:pt>
                <c:pt idx="588" formatCode="0.00E+00">
                  <c:v>0.000144639154314063</c:v>
                </c:pt>
                <c:pt idx="589" formatCode="0.00E+00">
                  <c:v>0.000183087147888727</c:v>
                </c:pt>
                <c:pt idx="590" formatCode="0.00E+00">
                  <c:v>0.000218511253478937</c:v>
                </c:pt>
                <c:pt idx="591" formatCode="0.00E+00">
                  <c:v>0.000250943994615227</c:v>
                </c:pt>
                <c:pt idx="592" formatCode="0.00E+00">
                  <c:v>0.000275305268587545</c:v>
                </c:pt>
                <c:pt idx="593" formatCode="0.00E+00">
                  <c:v>0.000302425847621635</c:v>
                </c:pt>
                <c:pt idx="594" formatCode="0.00E+00">
                  <c:v>0.000326718844007701</c:v>
                </c:pt>
                <c:pt idx="595" formatCode="0.00E+00">
                  <c:v>0.000348263536579907</c:v>
                </c:pt>
                <c:pt idx="596" formatCode="0.00E+00">
                  <c:v>0.000352867471519858</c:v>
                </c:pt>
                <c:pt idx="597" formatCode="0.00E+00">
                  <c:v>0.000361652055289596</c:v>
                </c:pt>
                <c:pt idx="598" formatCode="0.00E+00">
                  <c:v>0.000371143221855164</c:v>
                </c:pt>
                <c:pt idx="599" formatCode="0.00E+00">
                  <c:v>0.000376468466129154</c:v>
                </c:pt>
                <c:pt idx="600" formatCode="0.00E+00">
                  <c:v>0.000377981690689921</c:v>
                </c:pt>
                <c:pt idx="601" formatCode="0.00E+00">
                  <c:v>0.000380918761948124</c:v>
                </c:pt>
                <c:pt idx="602" formatCode="0.00E+00">
                  <c:v>0.000386085652280599</c:v>
                </c:pt>
                <c:pt idx="603" formatCode="0.00E+00">
                  <c:v>0.000395561713958159</c:v>
                </c:pt>
                <c:pt idx="604" formatCode="0.00E+00">
                  <c:v>0.000407372426707298</c:v>
                </c:pt>
                <c:pt idx="605" formatCode="0.00E+00">
                  <c:v>0.000416926195612177</c:v>
                </c:pt>
                <c:pt idx="606" formatCode="0.00E+00">
                  <c:v>0.000424337718868628</c:v>
                </c:pt>
                <c:pt idx="607" formatCode="0.00E+00">
                  <c:v>0.0004297241976019</c:v>
                </c:pt>
                <c:pt idx="608" formatCode="0.00E+00">
                  <c:v>0.000433204346336424</c:v>
                </c:pt>
                <c:pt idx="609" formatCode="0.00E+00">
                  <c:v>0.000434897636296228</c:v>
                </c:pt>
                <c:pt idx="610" formatCode="0.00E+00">
                  <c:v>0.000434923538705334</c:v>
                </c:pt>
                <c:pt idx="611" formatCode="0.00E+00">
                  <c:v>0.000433400855399668</c:v>
                </c:pt>
                <c:pt idx="612" formatCode="0.00E+00">
                  <c:v>0.000430447049438953</c:v>
                </c:pt>
                <c:pt idx="613" formatCode="0.00E+00">
                  <c:v>0.000426177808549255</c:v>
                </c:pt>
                <c:pt idx="614" formatCode="0.00E+00">
                  <c:v>0.000420706404838711</c:v>
                </c:pt>
                <c:pt idx="615" formatCode="0.00E+00">
                  <c:v>0.000414143403759226</c:v>
                </c:pt>
                <c:pt idx="616" formatCode="0.00E+00">
                  <c:v>0.000406596169341356</c:v>
                </c:pt>
                <c:pt idx="617" formatCode="0.00E+00">
                  <c:v>0.00039816860225983</c:v>
                </c:pt>
                <c:pt idx="618" formatCode="0.00E+00">
                  <c:v>0.00038896081969142</c:v>
                </c:pt>
                <c:pt idx="619" formatCode="0.00E+00">
                  <c:v>0.000379068980691954</c:v>
                </c:pt>
                <c:pt idx="620" formatCode="0.00E+00">
                  <c:v>0.000368585024261847</c:v>
                </c:pt>
                <c:pt idx="621" formatCode="0.00E+00">
                  <c:v>0.000357596582034603</c:v>
                </c:pt>
                <c:pt idx="622" formatCode="0.00E+00">
                  <c:v>0.000346186774550006</c:v>
                </c:pt>
                <c:pt idx="623" formatCode="0.00E+00">
                  <c:v>0.000334434269461781</c:v>
                </c:pt>
                <c:pt idx="624" formatCode="0.00E+00">
                  <c:v>0.000322413165122271</c:v>
                </c:pt>
                <c:pt idx="625" formatCode="0.00E+00">
                  <c:v>0.000310192990582436</c:v>
                </c:pt>
                <c:pt idx="626" formatCode="0.00E+00">
                  <c:v>0.000297838676488027</c:v>
                </c:pt>
                <c:pt idx="627" formatCode="0.00E+00">
                  <c:v>0.000285410642391071</c:v>
                </c:pt>
                <c:pt idx="628" formatCode="0.00E+00">
                  <c:v>0.000272964884061366</c:v>
                </c:pt>
                <c:pt idx="629" formatCode="0.00E+00">
                  <c:v>0.000260552973486483</c:v>
                </c:pt>
                <c:pt idx="630" formatCode="0.00E+00">
                  <c:v>0.000248222233494744</c:v>
                </c:pt>
                <c:pt idx="631" formatCode="0.00E+00">
                  <c:v>0.000236015825066715</c:v>
                </c:pt>
                <c:pt idx="632" formatCode="0.00E+00">
                  <c:v>0.000223972834646702</c:v>
                </c:pt>
                <c:pt idx="633" formatCode="0.00E+00">
                  <c:v>0.00021212846331764</c:v>
                </c:pt>
                <c:pt idx="634" formatCode="0.00E+00">
                  <c:v>0.000200514172320254</c:v>
                </c:pt>
                <c:pt idx="635" formatCode="0.00E+00">
                  <c:v>0.000189157814020291</c:v>
                </c:pt>
                <c:pt idx="636" formatCode="0.00E+00">
                  <c:v>0.000178083821083419</c:v>
                </c:pt>
                <c:pt idx="637" formatCode="0.00E+00">
                  <c:v>0.00016731332289055</c:v>
                </c:pt>
                <c:pt idx="638" formatCode="0.00E+00">
                  <c:v>0.000156864363816567</c:v>
                </c:pt>
                <c:pt idx="639" formatCode="0.00E+00">
                  <c:v>0.000146752092405222</c:v>
                </c:pt>
                <c:pt idx="640" formatCode="0.00E+00">
                  <c:v>0.000136988834128715</c:v>
                </c:pt>
                <c:pt idx="641" formatCode="0.00E+00">
                  <c:v>0.000127584411529824</c:v>
                </c:pt>
                <c:pt idx="642" formatCode="0.00E+00">
                  <c:v>0.000118546144221909</c:v>
                </c:pt>
                <c:pt idx="643" formatCode="0.00E+00">
                  <c:v>0.000109879190858919</c:v>
                </c:pt>
                <c:pt idx="644" formatCode="0.00E+00">
                  <c:v>0.000101586570963264</c:v>
                </c:pt>
                <c:pt idx="645" formatCode="0.00E+00">
                  <c:v>9.36694195843302E-5</c:v>
                </c:pt>
                <c:pt idx="646" formatCode="0.00E+00">
                  <c:v>8.61270964378493E-5</c:v>
                </c:pt>
                <c:pt idx="647" formatCode="0.00E+00">
                  <c:v>7.8957382356748E-5</c:v>
                </c:pt>
                <c:pt idx="648" formatCode="0.00E+00">
                  <c:v>7.21565666026436E-5</c:v>
                </c:pt>
                <c:pt idx="649" formatCode="0.00E+00">
                  <c:v>6.57196651445702E-5</c:v>
                </c:pt>
                <c:pt idx="650" formatCode="0.00E+00">
                  <c:v>5.96404825046193E-5</c:v>
                </c:pt>
                <c:pt idx="651" formatCode="0.00E+00">
                  <c:v>5.39118082087953E-5</c:v>
                </c:pt>
                <c:pt idx="652" formatCode="0.00E+00">
                  <c:v>4.8525496822549E-5</c:v>
                </c:pt>
                <c:pt idx="653" formatCode="0.00E+00">
                  <c:v>4.34726098319516E-5</c:v>
                </c:pt>
                <c:pt idx="654" formatCode="0.00E+00">
                  <c:v>3.87435247830581E-5</c:v>
                </c:pt>
                <c:pt idx="655" formatCode="0.00E+00">
                  <c:v>3.43280335073359E-5</c:v>
                </c:pt>
                <c:pt idx="656" formatCode="0.00E+00">
                  <c:v>3.02154494420392E-5</c:v>
                </c:pt>
                <c:pt idx="657" formatCode="0.00E+00">
                  <c:v>2.63947003986686E-5</c:v>
                </c:pt>
                <c:pt idx="658" formatCode="0.00E+00">
                  <c:v>2.28544140554732E-5</c:v>
                </c:pt>
                <c:pt idx="659" formatCode="0.00E+00">
                  <c:v>1.95829925360158E-5</c:v>
                </c:pt>
                <c:pt idx="660" formatCode="0.00E+00">
                  <c:v>1.65687033586437E-5</c:v>
                </c:pt>
                <c:pt idx="661" formatCode="0.00E+00">
                  <c:v>1.37997267302126E-5</c:v>
                </c:pt>
                <c:pt idx="662" formatCode="0.00E+00">
                  <c:v>1.12642383101047E-5</c:v>
                </c:pt>
                <c:pt idx="663" formatCode="0.00E+00">
                  <c:v>8.95045468496392E-6</c:v>
                </c:pt>
                <c:pt idx="664" formatCode="0.00E+00">
                  <c:v>6.84668884787243E-6</c:v>
                </c:pt>
                <c:pt idx="665" formatCode="0.00E+00">
                  <c:v>4.94139749207534E-6</c:v>
                </c:pt>
                <c:pt idx="666" formatCode="0.00E+00">
                  <c:v>3.22322216561588E-6</c:v>
                </c:pt>
                <c:pt idx="667" formatCode="0.00E+00">
                  <c:v>1.68102610587084E-6</c:v>
                </c:pt>
                <c:pt idx="668" formatCode="0.00E+00">
                  <c:v>3.03928061384795E-7</c:v>
                </c:pt>
                <c:pt idx="669" formatCode="0.00E+00">
                  <c:v>-9.18670252758602E-7</c:v>
                </c:pt>
                <c:pt idx="670" formatCode="0.00E+00">
                  <c:v>-1.99705959857965E-6</c:v>
                </c:pt>
                <c:pt idx="671" formatCode="0.00E+00">
                  <c:v>-2.94120218313765E-6</c:v>
                </c:pt>
                <c:pt idx="672" formatCode="0.00E+00">
                  <c:v>-3.76071511709597E-6</c:v>
                </c:pt>
                <c:pt idx="673" formatCode="0.00E+00">
                  <c:v>-4.46485682914499E-6</c:v>
                </c:pt>
                <c:pt idx="674" formatCode="0.00E+00">
                  <c:v>-5.06251490151044E-6</c:v>
                </c:pt>
                <c:pt idx="675" formatCode="0.00E+00">
                  <c:v>-5.5622003856115E-6</c:v>
                </c:pt>
                <c:pt idx="676" formatCode="0.00E+00">
                  <c:v>-5.97204052610323E-6</c:v>
                </c:pt>
                <c:pt idx="677" formatCode="0.00E+00">
                  <c:v>-6.2997778513818E-6</c:v>
                </c:pt>
                <c:pt idx="678" formatCode="0.00E+00">
                  <c:v>-6.55276789984782E-6</c:v>
                </c:pt>
                <c:pt idx="679" formatCode="0.00E+00">
                  <c:v>-6.73798103889567E-6</c:v>
                </c:pt>
                <c:pt idx="680" formatCode="0.00E+00">
                  <c:v>-6.86200655763969E-6</c:v>
                </c:pt>
                <c:pt idx="681" formatCode="0.00E+00">
                  <c:v>-6.93105630489299E-6</c:v>
                </c:pt>
                <c:pt idx="682" formatCode="0.00E+00">
                  <c:v>-6.95097196512506E-6</c:v>
                </c:pt>
                <c:pt idx="683" formatCode="0.00E+00">
                  <c:v>-6.92723097017733E-6</c:v>
                </c:pt>
                <c:pt idx="684" formatCode="0.00E+00">
                  <c:v>-6.86495741319959E-6</c:v>
                </c:pt>
                <c:pt idx="685" formatCode="0.00E+00">
                  <c:v>-6.76892977935495E-6</c:v>
                </c:pt>
                <c:pt idx="686" formatCode="0.00E+00">
                  <c:v>-6.64359185975627E-6</c:v>
                </c:pt>
                <c:pt idx="687" formatCode="0.00E+00">
                  <c:v>-6.49306502964464E-6</c:v>
                </c:pt>
                <c:pt idx="688" formatCode="0.00E+00">
                  <c:v>-6.32115825283108E-6</c:v>
                </c:pt>
                <c:pt idx="689" formatCode="0.00E+00">
                  <c:v>-6.13138081462239E-6</c:v>
                </c:pt>
                <c:pt idx="690" formatCode="0.00E+00">
                  <c:v>-5.92695550949429E-6</c:v>
                </c:pt>
                <c:pt idx="691" formatCode="0.00E+00">
                  <c:v>-5.71083091926994E-6</c:v>
                </c:pt>
                <c:pt idx="692" formatCode="0.00E+00">
                  <c:v>-5.48569369129837E-6</c:v>
                </c:pt>
                <c:pt idx="693" formatCode="0.00E+00">
                  <c:v>-5.25398263562238E-6</c:v>
                </c:pt>
                <c:pt idx="694" formatCode="0.00E+00">
                  <c:v>-5.01790191265172E-6</c:v>
                </c:pt>
                <c:pt idx="695" formatCode="0.00E+00">
                  <c:v>-4.77943149235216E-6</c:v>
                </c:pt>
                <c:pt idx="696" formatCode="0.00E+00">
                  <c:v>-4.54034307040274E-6</c:v>
                </c:pt>
                <c:pt idx="697" formatCode="0.00E+00">
                  <c:v>-4.30221098213224E-6</c:v>
                </c:pt>
                <c:pt idx="698" formatCode="0.00E+00">
                  <c:v>-4.06642493544496E-6</c:v>
                </c:pt>
                <c:pt idx="699" formatCode="0.00E+00">
                  <c:v>-3.83420228899922E-6</c:v>
                </c:pt>
                <c:pt idx="700" formatCode="0.00E+00">
                  <c:v>-3.60659964826482E-6</c:v>
                </c:pt>
                <c:pt idx="701" formatCode="0.00E+00">
                  <c:v>-3.38452377945941E-6</c:v>
                </c:pt>
                <c:pt idx="702" formatCode="0.00E+00">
                  <c:v>-3.16874388772703E-6</c:v>
                </c:pt>
                <c:pt idx="703" formatCode="0.00E+00">
                  <c:v>-2.95990162157977E-6</c:v>
                </c:pt>
                <c:pt idx="704" formatCode="0.00E+00">
                  <c:v>-2.75852084996586E-6</c:v>
                </c:pt>
                <c:pt idx="705" formatCode="0.00E+00">
                  <c:v>-2.56501880357973E-6</c:v>
                </c:pt>
                <c:pt idx="706" formatCode="0.00E+00">
                  <c:v>-2.37971426031436E-6</c:v>
                </c:pt>
                <c:pt idx="707" formatCode="0.00E+00">
                  <c:v>-2.20283686758194E-6</c:v>
                </c:pt>
                <c:pt idx="708" formatCode="0.00E+00">
                  <c:v>-2.03453623726091E-6</c:v>
                </c:pt>
                <c:pt idx="709" formatCode="0.00E+00">
                  <c:v>-1.87488922165358E-6</c:v>
                </c:pt>
                <c:pt idx="710" formatCode="0.00E+00">
                  <c:v>-1.72390809893841E-6</c:v>
                </c:pt>
                <c:pt idx="711" formatCode="0.00E+00">
                  <c:v>-1.58154728069348E-6</c:v>
                </c:pt>
                <c:pt idx="712" formatCode="0.00E+00">
                  <c:v>-1.44771070154093E-6</c:v>
                </c:pt>
                <c:pt idx="713" formatCode="0.00E+00">
                  <c:v>-1.32225738980196E-6</c:v>
                </c:pt>
                <c:pt idx="714" formatCode="0.00E+00">
                  <c:v>-1.20500783395983E-6</c:v>
                </c:pt>
                <c:pt idx="715" formatCode="0.00E+00">
                  <c:v>-1.09574955331482E-6</c:v>
                </c:pt>
                <c:pt idx="716" formatCode="0.00E+00">
                  <c:v>-9.94241759144645E-7</c:v>
                </c:pt>
                <c:pt idx="717" formatCode="0.00E+00">
                  <c:v>-9.00220356925274E-7</c:v>
                </c:pt>
                <c:pt idx="718" formatCode="0.00E+00">
                  <c:v>-8.13402152743947E-7</c:v>
                </c:pt>
                <c:pt idx="719" formatCode="0.00E+00">
                  <c:v>-7.33489059712156E-7</c:v>
                </c:pt>
                <c:pt idx="720" formatCode="0.00E+00">
                  <c:v>-6.60171338040527E-7</c:v>
                </c:pt>
                <c:pt idx="721" formatCode="0.00E+00">
                  <c:v>-5.93131176174211E-7</c:v>
                </c:pt>
                <c:pt idx="722" formatCode="0.00E+00">
                  <c:v>-5.32045646650658E-7</c:v>
                </c:pt>
                <c:pt idx="723" formatCode="0.00E+00">
                  <c:v>-4.76589207210054E-7</c:v>
                </c:pt>
                <c:pt idx="724" formatCode="0.00E+00">
                  <c:v>-4.26436372436001E-7</c:v>
                </c:pt>
                <c:pt idx="725" formatCode="0.00E+00">
                  <c:v>-3.81263703275181E-7</c:v>
                </c:pt>
                <c:pt idx="726" formatCode="0.00E+00">
                  <c:v>-3.40751711291887E-7</c:v>
                </c:pt>
                <c:pt idx="727" formatCode="0.00E+00">
                  <c:v>-3.04586507127169E-7</c:v>
                </c:pt>
                <c:pt idx="728" formatCode="0.00E+00">
                  <c:v>-2.72461306849436E-7</c:v>
                </c:pt>
                <c:pt idx="729" formatCode="0.00E+00">
                  <c:v>-2.4407762566625E-7</c:v>
                </c:pt>
                <c:pt idx="730" formatCode="0.00E+00">
                  <c:v>-2.19146301105866E-7</c:v>
                </c:pt>
                <c:pt idx="731" formatCode="0.00E+00">
                  <c:v>-1.97388459355352E-7</c:v>
                </c:pt>
                <c:pt idx="732" formatCode="0.00E+00">
                  <c:v>-1.78536055273071E-7</c:v>
                </c:pt>
                <c:pt idx="733" formatCode="0.00E+00">
                  <c:v>-1.62332625563977E-7</c:v>
                </c:pt>
                <c:pt idx="734" formatCode="0.00E+00">
                  <c:v>-1.48533544575002E-7</c:v>
                </c:pt>
                <c:pt idx="735" formatCode="0.00E+00">
                  <c:v>-1.36906464831554E-7</c:v>
                </c:pt>
                <c:pt idx="736" formatCode="0.00E+00">
                  <c:v>-1.27231373880932E-7</c:v>
                </c:pt>
                <c:pt idx="737" formatCode="0.00E+00">
                  <c:v>-1.19300793244292E-7</c:v>
                </c:pt>
                <c:pt idx="738" formatCode="0.00E+00">
                  <c:v>-1.12919693151525E-7</c:v>
                </c:pt>
                <c:pt idx="739" formatCode="0.00E+00">
                  <c:v>-1.07905471224967E-7</c:v>
                </c:pt>
                <c:pt idx="740" formatCode="0.00E+00">
                  <c:v>-1.04087725105728E-7</c:v>
                </c:pt>
                <c:pt idx="741" formatCode="0.00E+00">
                  <c:v>-1.01308089028862E-7</c:v>
                </c:pt>
                <c:pt idx="742" formatCode="0.00E+00">
                  <c:v>-9.94199282899899E-8</c:v>
                </c:pt>
                <c:pt idx="743" formatCode="0.00E+00">
                  <c:v>-9.82880266064967E-8</c:v>
                </c:pt>
                <c:pt idx="744" formatCode="0.00E+00">
                  <c:v>-9.77882237407357E-8</c:v>
                </c:pt>
                <c:pt idx="745" formatCode="0.00E+00">
                  <c:v>-9.78070175960966E-8</c:v>
                </c:pt>
                <c:pt idx="746" formatCode="0.00E+00">
                  <c:v>-9.82411378913639E-8</c:v>
                </c:pt>
                <c:pt idx="747" formatCode="0.00E+00">
                  <c:v>-9.89971056242211E-8</c:v>
                </c:pt>
                <c:pt idx="748" formatCode="0.00E+00">
                  <c:v>-9.99907712184722E-8</c:v>
                </c:pt>
                <c:pt idx="749" formatCode="0.00E+00">
                  <c:v>-1.01146845565836E-7</c:v>
                </c:pt>
                <c:pt idx="750" formatCode="0.00E+00">
                  <c:v>-1.02398431067741E-7</c:v>
                </c:pt>
                <c:pt idx="751" formatCode="0.00E+00">
                  <c:v>-1.03686495833699E-7</c:v>
                </c:pt>
                <c:pt idx="752" formatCode="0.00E+00">
                  <c:v>-1.04959447355668E-7</c:v>
                </c:pt>
                <c:pt idx="753" formatCode="0.00E+00">
                  <c:v>-1.0617261381185E-7</c:v>
                </c:pt>
                <c:pt idx="754" formatCode="0.00E+00">
                  <c:v>-1.07287782213916E-7</c:v>
                </c:pt>
                <c:pt idx="755" formatCode="0.00E+00">
                  <c:v>-1.08272757870509E-7</c:v>
                </c:pt>
                <c:pt idx="756" formatCode="0.00E+00">
                  <c:v>-1.09100845691046E-7</c:v>
                </c:pt>
                <c:pt idx="757" formatCode="0.00E+00">
                  <c:v>-1.09750487808924E-7</c:v>
                </c:pt>
                <c:pt idx="758" formatCode="0.00E+00">
                  <c:v>-1.10204773307032E-7</c:v>
                </c:pt>
                <c:pt idx="759" formatCode="0.00E+00">
                  <c:v>-1.10451054524674E-7</c:v>
                </c:pt>
                <c:pt idx="760" formatCode="0.00E+00">
                  <c:v>-1.10480542048208E-7</c:v>
                </c:pt>
                <c:pt idx="761" formatCode="0.00E+00">
                  <c:v>-1.10287921017971E-7</c:v>
                </c:pt>
                <c:pt idx="762" formatCode="0.00E+00">
                  <c:v>-1.09871017173191E-7</c:v>
                </c:pt>
                <c:pt idx="763" formatCode="0.00E+00">
                  <c:v>-1.09230398948057E-7</c:v>
                </c:pt>
                <c:pt idx="764" formatCode="0.00E+00">
                  <c:v>-1.08369107465478E-7</c:v>
                </c:pt>
                <c:pt idx="765" formatCode="0.00E+00">
                  <c:v>-1.0729231547657E-7</c:v>
                </c:pt>
                <c:pt idx="766" formatCode="0.00E+00">
                  <c:v>-1.06007057354418E-7</c:v>
                </c:pt>
                <c:pt idx="767" formatCode="0.00E+00">
                  <c:v>-1.04521937771551E-7</c:v>
                </c:pt>
                <c:pt idx="768" formatCode="0.00E+00">
                  <c:v>-1.02846918537125E-7</c:v>
                </c:pt>
                <c:pt idx="769" formatCode="0.00E+00">
                  <c:v>-1.00993048590681E-7</c:v>
                </c:pt>
                <c:pt idx="770" formatCode="0.00E+00">
                  <c:v>-9.89722579447516E-8</c:v>
                </c:pt>
                <c:pt idx="771" formatCode="0.00E+00">
                  <c:v>-9.67971871546069E-8</c:v>
                </c:pt>
                <c:pt idx="772" formatCode="0.00E+00">
                  <c:v>-9.44809599445762E-8</c:v>
                </c:pt>
                <c:pt idx="773" formatCode="0.00E+00">
                  <c:v>-9.20370553103567E-8</c:v>
                </c:pt>
                <c:pt idx="774" formatCode="0.00E+00">
                  <c:v>-8.94791511996118E-8</c:v>
                </c:pt>
                <c:pt idx="775" formatCode="0.00E+00">
                  <c:v>-8.68209681925692E-8</c:v>
                </c:pt>
                <c:pt idx="776" formatCode="0.00E+00">
                  <c:v>-8.40761700260373E-8</c:v>
                </c:pt>
                <c:pt idx="777" formatCode="0.00E+00">
                  <c:v>-8.12582641174231E-8</c:v>
                </c:pt>
                <c:pt idx="778" formatCode="0.00E+00">
                  <c:v>-7.83804665616117E-8</c:v>
                </c:pt>
                <c:pt idx="779" formatCode="0.00E+00">
                  <c:v>-7.54556737092571E-8</c:v>
                </c:pt>
                <c:pt idx="780" formatCode="0.00E+00">
                  <c:v>-7.24963555853719E-8</c:v>
                </c:pt>
                <c:pt idx="781" formatCode="0.00E+00">
                  <c:v>-6.95144990459085E-8</c:v>
                </c:pt>
                <c:pt idx="782" formatCode="0.00E+00">
                  <c:v>-6.65215651451945E-8</c:v>
                </c:pt>
                <c:pt idx="783" formatCode="0.00E+00">
                  <c:v>-6.35284536087966E-8</c:v>
                </c:pt>
                <c:pt idx="784" formatCode="0.00E+00">
                  <c:v>-6.05454459901011E-8</c:v>
                </c:pt>
                <c:pt idx="785" formatCode="0.00E+00">
                  <c:v>-5.75822163284556E-8</c:v>
                </c:pt>
                <c:pt idx="786" formatCode="0.00E+00">
                  <c:v>-5.46477743057494E-8</c:v>
                </c:pt>
                <c:pt idx="787" formatCode="0.00E+00">
                  <c:v>-5.17504830099824E-8</c:v>
                </c:pt>
                <c:pt idx="788" formatCode="0.00E+00">
                  <c:v>-4.88980411716966E-8</c:v>
                </c:pt>
                <c:pt idx="789" formatCode="0.00E+00">
                  <c:v>-4.60974867166897E-8</c:v>
                </c:pt>
                <c:pt idx="790" formatCode="0.00E+00">
                  <c:v>-4.33551967660151E-8</c:v>
                </c:pt>
                <c:pt idx="791" formatCode="0.00E+00">
                  <c:v>-4.06769018468367E-8</c:v>
                </c:pt>
                <c:pt idx="792" formatCode="0.00E+00">
                  <c:v>-3.806769655057E-8</c:v>
                </c:pt>
                <c:pt idx="793" formatCode="0.00E+00">
                  <c:v>-3.55320501910228E-8</c:v>
                </c:pt>
                <c:pt idx="794" formatCode="0.00E+00">
                  <c:v>-3.30738458842461E-8</c:v>
                </c:pt>
                <c:pt idx="795" formatCode="0.00E+00">
                  <c:v>-3.06963663376791E-8</c:v>
                </c:pt>
                <c:pt idx="796" formatCode="0.00E+00">
                  <c:v>-2.84023577989956E-8</c:v>
                </c:pt>
                <c:pt idx="797" formatCode="0.00E+00">
                  <c:v>-2.61940193979626E-8</c:v>
                </c:pt>
                <c:pt idx="798" formatCode="0.00E+00">
                  <c:v>-2.40730528844324E-8</c:v>
                </c:pt>
                <c:pt idx="799" formatCode="0.00E+00">
                  <c:v>-2.20406821682673E-8</c:v>
                </c:pt>
                <c:pt idx="800" formatCode="0.00E+00">
                  <c:v>-2.00976799646924E-8</c:v>
                </c:pt>
                <c:pt idx="801" formatCode="0.00E+00">
                  <c:v>-1.82443944396482E-8</c:v>
                </c:pt>
                <c:pt idx="802" formatCode="0.00E+00">
                  <c:v>-1.64807882896412E-8</c:v>
                </c:pt>
                <c:pt idx="803" formatCode="0.00E+00">
                  <c:v>-1.4806454728955E-8</c:v>
                </c:pt>
                <c:pt idx="804" formatCode="0.00E+00">
                  <c:v>-1.32206539049662E-8</c:v>
                </c:pt>
                <c:pt idx="805" formatCode="0.00E+00">
                  <c:v>-1.17223386553178E-8</c:v>
                </c:pt>
                <c:pt idx="806" formatCode="0.00E+00">
                  <c:v>-1.03101820414508E-8</c:v>
                </c:pt>
                <c:pt idx="807" formatCode="0.00E+00">
                  <c:v>-8.98260665849197E-9</c:v>
                </c:pt>
                <c:pt idx="808" formatCode="0.00E+00">
                  <c:v>-7.73780683971381E-9</c:v>
                </c:pt>
                <c:pt idx="809" formatCode="0.00E+00">
                  <c:v>-6.57377974278006E-9</c:v>
                </c:pt>
                <c:pt idx="810" formatCode="0.00E+00">
                  <c:v>-5.48834355740269E-9</c:v>
                </c:pt>
                <c:pt idx="811" formatCode="0.00E+00">
                  <c:v>-4.47916592705155E-9</c:v>
                </c:pt>
                <c:pt idx="812" formatCode="0.00E+00">
                  <c:v>-3.54378459910265E-9</c:v>
                </c:pt>
                <c:pt idx="813" formatCode="0.00E+00">
                  <c:v>-2.67962851907555E-9</c:v>
                </c:pt>
                <c:pt idx="814" formatCode="0.00E+00">
                  <c:v>-1.88403848078167E-9</c:v>
                </c:pt>
                <c:pt idx="815" formatCode="0.00E+00">
                  <c:v>-1.1542865552272E-9</c:v>
                </c:pt>
                <c:pt idx="816" formatCode="0.00E+00">
                  <c:v>-4.87593077025394E-10</c:v>
                </c:pt>
                <c:pt idx="817" formatCode="0.00E+00">
                  <c:v>1.18856091635422E-10</c:v>
                </c:pt>
                <c:pt idx="818" formatCode="0.00E+00">
                  <c:v>6.67894017869486E-10</c:v>
                </c:pt>
                <c:pt idx="819" formatCode="0.00E+00">
                  <c:v>1.16235854275004E-9</c:v>
                </c:pt>
                <c:pt idx="820" formatCode="0.00E+00">
                  <c:v>1.60507895863304E-9</c:v>
                </c:pt>
                <c:pt idx="821" formatCode="0.00E+00">
                  <c:v>1.99886374119274E-9</c:v>
                </c:pt>
                <c:pt idx="822" formatCode="0.00E+00">
                  <c:v>2.34649011332522E-9</c:v>
                </c:pt>
                <c:pt idx="823" formatCode="0.00E+00">
                  <c:v>2.65069322047395E-9</c:v>
                </c:pt>
                <c:pt idx="824" formatCode="0.00E+00">
                  <c:v>2.91415824804631E-9</c:v>
                </c:pt>
                <c:pt idx="825" formatCode="0.00E+00">
                  <c:v>3.13951153962932E-9</c:v>
                </c:pt>
                <c:pt idx="826" formatCode="0.00E+00">
                  <c:v>3.32931415769622E-9</c:v>
                </c:pt>
                <c:pt idx="827" formatCode="0.00E+00">
                  <c:v>3.48605611044661E-9</c:v>
                </c:pt>
                <c:pt idx="828" formatCode="0.00E+00">
                  <c:v>3.61214991251302E-9</c:v>
                </c:pt>
                <c:pt idx="829" formatCode="0.00E+00">
                  <c:v>3.70992792042557E-9</c:v>
                </c:pt>
                <c:pt idx="830" formatCode="0.00E+00">
                  <c:v>3.7816367814969E-9</c:v>
                </c:pt>
                <c:pt idx="831" formatCode="0.00E+00">
                  <c:v>3.82943676768832E-9</c:v>
                </c:pt>
                <c:pt idx="832" formatCode="0.00E+00">
                  <c:v>3.85539689062853E-9</c:v>
                </c:pt>
                <c:pt idx="833" formatCode="0.00E+00">
                  <c:v>3.8614955677474E-9</c:v>
                </c:pt>
                <c:pt idx="834" formatCode="0.00E+00">
                  <c:v>3.84961840182996E-9</c:v>
                </c:pt>
                <c:pt idx="835" formatCode="0.00E+00">
                  <c:v>3.82155818101637E-9</c:v>
                </c:pt>
                <c:pt idx="836" formatCode="0.00E+00">
                  <c:v>3.77901487880195E-9</c:v>
                </c:pt>
                <c:pt idx="837" formatCode="0.00E+00">
                  <c:v>3.72359520994792E-9</c:v>
                </c:pt>
                <c:pt idx="838" formatCode="0.00E+00">
                  <c:v>3.6568148509275E-9</c:v>
                </c:pt>
                <c:pt idx="839" formatCode="0.00E+00">
                  <c:v>3.58009866197051E-9</c:v>
                </c:pt>
                <c:pt idx="840" formatCode="0.00E+00">
                  <c:v>3.49478268546477E-9</c:v>
                </c:pt>
                <c:pt idx="841" formatCode="0.00E+00">
                  <c:v>3.40211592231299E-9</c:v>
                </c:pt>
                <c:pt idx="842" formatCode="0.00E+00">
                  <c:v>3.30326277442339E-9</c:v>
                </c:pt>
                <c:pt idx="843" formatCode="0.00E+00">
                  <c:v>3.19930437697735E-9</c:v>
                </c:pt>
                <c:pt idx="844" formatCode="0.00E+00">
                  <c:v>3.09124215114309E-9</c:v>
                </c:pt>
                <c:pt idx="845" formatCode="0.00E+00">
                  <c:v>2.9799998024771E-9</c:v>
                </c:pt>
                <c:pt idx="846" formatCode="0.00E+00">
                  <c:v>2.86642731772702E-9</c:v>
                </c:pt>
                <c:pt idx="847" formatCode="0.00E+00">
                  <c:v>2.75130185301009E-9</c:v>
                </c:pt>
                <c:pt idx="848" formatCode="0.00E+00">
                  <c:v>2.63533261879445E-9</c:v>
                </c:pt>
                <c:pt idx="849" formatCode="0.00E+00">
                  <c:v>2.51916332238977E-9</c:v>
                </c:pt>
                <c:pt idx="850" formatCode="0.00E+00">
                  <c:v>2.40337483248254E-9</c:v>
                </c:pt>
                <c:pt idx="851" formatCode="0.00E+00">
                  <c:v>2.28848873184972E-9</c:v>
                </c:pt>
                <c:pt idx="852" formatCode="0.00E+00">
                  <c:v>2.17497087007246E-9</c:v>
                </c:pt>
                <c:pt idx="853" formatCode="0.00E+00">
                  <c:v>2.06323358398208E-9</c:v>
                </c:pt>
                <c:pt idx="854" formatCode="0.00E+00">
                  <c:v>1.95363925037384E-9</c:v>
                </c:pt>
                <c:pt idx="855" formatCode="0.00E+00">
                  <c:v>1.84650361667593E-9</c:v>
                </c:pt>
                <c:pt idx="856" formatCode="0.00E+00">
                  <c:v>1.74209824344018E-9</c:v>
                </c:pt>
                <c:pt idx="857" formatCode="0.00E+00">
                  <c:v>1.6406536129665E-9</c:v>
                </c:pt>
                <c:pt idx="858" formatCode="0.00E+00">
                  <c:v>1.54236234894967E-9</c:v>
                </c:pt>
                <c:pt idx="859" formatCode="0.00E+00">
                  <c:v>1.44738154794766E-9</c:v>
                </c:pt>
                <c:pt idx="860" formatCode="0.00E+00">
                  <c:v>1.35583577698384E-9</c:v>
                </c:pt>
                <c:pt idx="861" formatCode="0.00E+00">
                  <c:v>1.2678194050153E-9</c:v>
                </c:pt>
                <c:pt idx="862" formatCode="0.00E+00">
                  <c:v>1.18339937849044E-9</c:v>
                </c:pt>
                <c:pt idx="863" formatCode="0.00E+00">
                  <c:v>1.10261721975036E-9</c:v>
                </c:pt>
                <c:pt idx="864" formatCode="0.00E+00">
                  <c:v>1.02549180258649E-9</c:v>
                </c:pt>
                <c:pt idx="865" formatCode="0.00E+00">
                  <c:v>9.52021461664287E-10</c:v>
                </c:pt>
                <c:pt idx="866" formatCode="0.00E+00">
                  <c:v>8.82185657857805E-10</c:v>
                </c:pt>
                <c:pt idx="867" formatCode="0.00E+00">
                  <c:v>8.15947420740315E-10</c:v>
                </c:pt>
                <c:pt idx="868" formatCode="0.00E+00">
                  <c:v>7.53254902896572E-10</c:v>
                </c:pt>
                <c:pt idx="869" formatCode="0.00E+00">
                  <c:v>6.9404343383539E-10</c:v>
                </c:pt>
                <c:pt idx="870" formatCode="0.00E+00">
                  <c:v>6.38236963279581E-10</c:v>
                </c:pt>
                <c:pt idx="871" formatCode="0.00E+00">
                  <c:v>5.8574950445589E-10</c:v>
                </c:pt>
                <c:pt idx="872" formatCode="0.00E+00">
                  <c:v>5.3648702147413E-10</c:v>
                </c:pt>
                <c:pt idx="873" formatCode="0.00E+00">
                  <c:v>4.90348261994455E-10</c:v>
                </c:pt>
                <c:pt idx="874" formatCode="0.00E+00">
                  <c:v>4.47226394806322E-10</c:v>
                </c:pt>
                <c:pt idx="875" formatCode="0.00E+00">
                  <c:v>4.0700992576248E-10</c:v>
                </c:pt>
                <c:pt idx="876" formatCode="0.00E+00">
                  <c:v>3.69583863513157E-10</c:v>
                </c:pt>
                <c:pt idx="877" formatCode="0.00E+00">
                  <c:v>3.34830690951193E-10</c:v>
                </c:pt>
                <c:pt idx="878" formatCode="0.00E+00">
                  <c:v>3.02631253390473E-10</c:v>
                </c:pt>
                <c:pt idx="879" formatCode="0.00E+00">
                  <c:v>2.72865563477609E-10</c:v>
                </c:pt>
                <c:pt idx="880" formatCode="0.00E+00">
                  <c:v>2.45413495081337E-10</c:v>
                </c:pt>
                <c:pt idx="881" formatCode="0.00E+00">
                  <c:v>2.20155518815268E-10</c:v>
                </c:pt>
                <c:pt idx="882" formatCode="0.00E+00">
                  <c:v>1.96973229393826E-10</c:v>
                </c:pt>
                <c:pt idx="883" formatCode="0.00E+00">
                  <c:v>1.75749886865972E-10</c:v>
                </c:pt>
                <c:pt idx="884" formatCode="0.00E+00">
                  <c:v>1.56370874582201E-10</c:v>
                </c:pt>
                <c:pt idx="885" formatCode="0.00E+00">
                  <c:v>1.38724143283753E-10</c:v>
                </c:pt>
                <c:pt idx="886" formatCode="0.00E+00">
                  <c:v>1.22700460902792E-10</c:v>
                </c:pt>
                <c:pt idx="887" formatCode="0.00E+00">
                  <c:v>1.08193794201572E-10</c:v>
                </c:pt>
                <c:pt idx="888" formatCode="0.00E+00">
                  <c:v>9.51015308170433E-11</c:v>
                </c:pt>
                <c:pt idx="889" formatCode="0.00E+00">
                  <c:v>8.33246874276661E-11</c:v>
                </c:pt>
                <c:pt idx="890" formatCode="0.00E+00">
                  <c:v>7.2768041592397E-11</c:v>
                </c:pt>
                <c:pt idx="891" formatCode="0.00E+00">
                  <c:v>6.33402982841424E-11</c:v>
                </c:pt>
                <c:pt idx="892" formatCode="0.00E+00">
                  <c:v>5.49541454009095E-11</c:v>
                </c:pt>
                <c:pt idx="893" formatCode="0.00E+00">
                  <c:v>4.75263439714269E-11</c:v>
                </c:pt>
                <c:pt idx="894" formatCode="0.00E+00">
                  <c:v>4.09777281551449E-11</c:v>
                </c:pt>
                <c:pt idx="895" formatCode="0.00E+00">
                  <c:v>3.52332295283642E-11</c:v>
                </c:pt>
                <c:pt idx="896" formatCode="0.00E+00">
                  <c:v>3.02218458592129E-11</c:v>
                </c:pt>
                <c:pt idx="897" formatCode="0.00E+00">
                  <c:v>2.58766064131777E-11</c:v>
                </c:pt>
                <c:pt idx="898" formatCode="0.00E+00">
                  <c:v>2.21345147072283E-11</c:v>
                </c:pt>
                <c:pt idx="899" formatCode="0.00E+00">
                  <c:v>1.89364652430912E-11</c:v>
                </c:pt>
                <c:pt idx="900" formatCode="0.00E+00">
                  <c:v>1.62271637099698E-11</c:v>
                </c:pt>
                <c:pt idx="901" formatCode="0.00E+00">
                  <c:v>1.39550176969649E-11</c:v>
                </c:pt>
                <c:pt idx="902" formatCode="0.00E+00">
                  <c:v>1.20720317423051E-11</c:v>
                </c:pt>
                <c:pt idx="903" formatCode="0.00E+00">
                  <c:v>1.05336806985323E-11</c:v>
                </c:pt>
                <c:pt idx="904" formatCode="0.00E+00">
                  <c:v>9.29878656713568E-12</c:v>
                </c:pt>
                <c:pt idx="905" formatCode="0.00E+00">
                  <c:v>8.32938319011989E-12</c:v>
                </c:pt>
                <c:pt idx="906" formatCode="0.00E+00">
                  <c:v>7.59057920685091E-12</c:v>
                </c:pt>
                <c:pt idx="907" formatCode="0.00E+00">
                  <c:v>7.05041797513517E-12</c:v>
                </c:pt>
                <c:pt idx="908" formatCode="0.00E+00">
                  <c:v>6.67973402285194E-12</c:v>
                </c:pt>
                <c:pt idx="909" formatCode="0.00E+00">
                  <c:v>6.45201166799003E-12</c:v>
                </c:pt>
                <c:pt idx="910" formatCode="0.00E+00">
                  <c:v>6.34323930187586E-12</c:v>
                </c:pt>
                <c:pt idx="911" formatCode="0.00E+00">
                  <c:v>6.33176714184835E-12</c:v>
                </c:pt>
                <c:pt idx="912" formatCode="0.00E+00">
                  <c:v>6.39816888706179E-12</c:v>
                </c:pt>
                <c:pt idx="913" formatCode="0.00E+00">
                  <c:v>6.52509947116076E-12</c:v>
                </c:pt>
                <c:pt idx="914" formatCode="0.00E+00">
                  <c:v>6.69716062121073E-12</c:v>
                </c:pt>
                <c:pt idx="915" formatCode="0.00E+00">
                  <c:v>6.90076945239483E-12</c:v>
                </c:pt>
                <c:pt idx="916" formatCode="0.00E+00">
                  <c:v>7.12402662902956E-12</c:v>
                </c:pt>
                <c:pt idx="917" formatCode="0.00E+00">
                  <c:v>7.35659363287899E-12</c:v>
                </c:pt>
                <c:pt idx="918" formatCode="0.00E+00">
                  <c:v>7.58957133251137E-12</c:v>
                </c:pt>
                <c:pt idx="919" formatCode="0.00E+00">
                  <c:v>7.81538462418796E-12</c:v>
                </c:pt>
                <c:pt idx="920" formatCode="0.00E+00">
                  <c:v>8.02767140956062E-12</c:v>
                </c:pt>
                <c:pt idx="921" formatCode="0.00E+00">
                  <c:v>8.22117547649714E-12</c:v>
                </c:pt>
                <c:pt idx="922" formatCode="0.00E+00">
                  <c:v>8.39164501775802E-12</c:v>
                </c:pt>
                <c:pt idx="923" formatCode="0.00E+00">
                  <c:v>8.53574069065166E-12</c:v>
                </c:pt>
                <c:pt idx="924" formatCode="0.00E+00">
                  <c:v>8.65093847252085E-12</c:v>
                </c:pt>
                <c:pt idx="925" formatCode="0.00E+00">
                  <c:v>8.73544899610001E-12</c:v>
                </c:pt>
                <c:pt idx="926" formatCode="0.00E+00">
                  <c:v>8.78813515015064E-12</c:v>
                </c:pt>
                <c:pt idx="927" formatCode="0.00E+00">
                  <c:v>8.80843748635174E-12</c:v>
                </c:pt>
                <c:pt idx="928" formatCode="0.00E+00">
                  <c:v>8.79630136091381E-12</c:v>
                </c:pt>
                <c:pt idx="929" formatCode="0.00E+00">
                  <c:v>8.75211274981025E-12</c:v>
                </c:pt>
                <c:pt idx="930" formatCode="0.00E+00">
                  <c:v>8.67663926817947E-12</c:v>
                </c:pt>
                <c:pt idx="931" formatCode="0.00E+00">
                  <c:v>8.5709694550018E-12</c:v>
                </c:pt>
                <c:pt idx="932" formatCode="0.00E+00">
                  <c:v>8.43646333348327E-12</c:v>
                </c:pt>
                <c:pt idx="933" formatCode="0.00E+00">
                  <c:v>8.2747047061571E-12</c:v>
                </c:pt>
                <c:pt idx="934" formatCode="0.00E+00">
                  <c:v>8.08745691943671E-12</c:v>
                </c:pt>
                <c:pt idx="935" formatCode="0.00E+00">
                  <c:v>7.87662469969863E-12</c:v>
                </c:pt>
                <c:pt idx="936" formatCode="0.00E+00">
                  <c:v>7.6442142546429E-12</c:v>
                </c:pt>
                <c:pt idx="937" formatCode="0.00E+00">
                  <c:v>7.39230465035545E-12</c:v>
                </c:pt>
                <c:pt idx="938" formatCode="0.00E+00">
                  <c:v>7.12301788732828E-12</c:v>
                </c:pt>
                <c:pt idx="939" formatCode="0.00E+00">
                  <c:v>6.83849114488377E-12</c:v>
                </c:pt>
                <c:pt idx="940" formatCode="0.00E+00">
                  <c:v>6.54085683185479E-12</c:v>
                </c:pt>
                <c:pt idx="941" formatCode="0.00E+00">
                  <c:v>6.23222003517943E-12</c:v>
                </c:pt>
                <c:pt idx="942" formatCode="0.00E+00">
                  <c:v>5.91464204002801E-12</c:v>
                </c:pt>
                <c:pt idx="943" formatCode="0.00E+00">
                  <c:v>5.59012471729181E-12</c:v>
                </c:pt>
                <c:pt idx="944" formatCode="0.00E+00">
                  <c:v>5.26059924788047E-12</c:v>
                </c:pt>
                <c:pt idx="945" formatCode="0.00E+00">
                  <c:v>4.92791354597677E-12</c:v>
                </c:pt>
                <c:pt idx="946" formatCode="0.00E+00">
                  <c:v>4.593824452781E-12</c:v>
                </c:pt>
                <c:pt idx="947" formatCode="0.00E+00">
                  <c:v>4.25999079761707E-12</c:v>
                </c:pt>
                <c:pt idx="948" formatCode="0.00E+00">
                  <c:v>3.92796819376207E-12</c:v>
                </c:pt>
                <c:pt idx="949" formatCode="0.00E+00">
                  <c:v>3.59920383427581E-12</c:v>
                </c:pt>
                <c:pt idx="950" formatCode="0.00E+00">
                  <c:v>3.27503605832002E-12</c:v>
                </c:pt>
                <c:pt idx="951" formatCode="0.00E+00">
                  <c:v>2.95669131539222E-12</c:v>
                </c:pt>
                <c:pt idx="952" formatCode="0.00E+00">
                  <c:v>2.64528481584703E-12</c:v>
                </c:pt>
                <c:pt idx="953" formatCode="0.00E+00">
                  <c:v>2.34182074773659E-12</c:v>
                </c:pt>
                <c:pt idx="954" formatCode="0.00E+00">
                  <c:v>2.04719357785321E-12</c:v>
                </c:pt>
                <c:pt idx="955" formatCode="0.00E+00">
                  <c:v>1.76219108749542E-12</c:v>
                </c:pt>
                <c:pt idx="956" formatCode="0.00E+00">
                  <c:v>1.48749654087232E-12</c:v>
                </c:pt>
                <c:pt idx="957" formatCode="0.00E+00">
                  <c:v>1.22369226297075E-12</c:v>
                </c:pt>
                <c:pt idx="958" formatCode="0.00E+00">
                  <c:v>9.71263759523557E-13</c:v>
                </c:pt>
                <c:pt idx="959" formatCode="0.00E+00">
                  <c:v>7.30603782767708E-13</c:v>
                </c:pt>
                <c:pt idx="960" formatCode="0.00E+00">
                  <c:v>5.02016939303573E-13</c:v>
                </c:pt>
                <c:pt idx="961" formatCode="0.00E+00">
                  <c:v>2.85724379269284E-13</c:v>
                </c:pt>
                <c:pt idx="962" formatCode="0.00E+00">
                  <c:v>8.1868851433374E-14</c:v>
                </c:pt>
                <c:pt idx="963" formatCode="0.00E+00">
                  <c:v>-1.09480160397427E-13</c:v>
                </c:pt>
                <c:pt idx="964" formatCode="0.00E+00">
                  <c:v>-2.88321395838093E-13</c:v>
                </c:pt>
                <c:pt idx="965" formatCode="0.00E+00">
                  <c:v>-4.5471658664982E-13</c:v>
                </c:pt>
                <c:pt idx="966" formatCode="0.00E+00">
                  <c:v>-6.08785320332234E-13</c:v>
                </c:pt>
                <c:pt idx="967" formatCode="0.00E+00">
                  <c:v>-7.50699957925705E-13</c:v>
                </c:pt>
                <c:pt idx="968" formatCode="0.00E+00">
                  <c:v>-8.80680511156084E-13</c:v>
                </c:pt>
                <c:pt idx="969" formatCode="0.00E+00">
                  <c:v>-9.98989953260343E-13</c:v>
                </c:pt>
                <c:pt idx="970" formatCode="0.00E+00">
                  <c:v>-1.10592915034124E-12</c:v>
                </c:pt>
                <c:pt idx="971" formatCode="0.00E+00">
                  <c:v>-1.20183268718932E-12</c:v>
                </c:pt>
                <c:pt idx="972" formatCode="0.00E+00">
                  <c:v>-1.28706398837275E-12</c:v>
                </c:pt>
                <c:pt idx="973" formatCode="0.00E+00">
                  <c:v>-1.36201152352994E-12</c:v>
                </c:pt>
                <c:pt idx="974" formatCode="0.00E+00">
                  <c:v>-1.42708425372035E-12</c:v>
                </c:pt>
                <c:pt idx="975" formatCode="0.00E+00">
                  <c:v>-1.48270837881798E-12</c:v>
                </c:pt>
                <c:pt idx="976" formatCode="0.00E+00">
                  <c:v>-1.52932332596334E-12</c:v>
                </c:pt>
                <c:pt idx="977" formatCode="0.00E+00">
                  <c:v>-1.56737838853671E-12</c:v>
                </c:pt>
                <c:pt idx="978" formatCode="0.00E+00">
                  <c:v>-1.59733001565271E-12</c:v>
                </c:pt>
                <c:pt idx="979" formatCode="0.00E+00">
                  <c:v>-1.61963834271334E-12</c:v>
                </c:pt>
                <c:pt idx="980" formatCode="0.00E+00">
                  <c:v>-1.63476437248233E-12</c:v>
                </c:pt>
                <c:pt idx="981" formatCode="0.00E+00">
                  <c:v>-1.64316834878192E-12</c:v>
                </c:pt>
                <c:pt idx="982" formatCode="0.00E+00">
                  <c:v>-1.64530650388628E-12</c:v>
                </c:pt>
                <c:pt idx="983" formatCode="0.00E+00">
                  <c:v>-1.64162954063851E-12</c:v>
                </c:pt>
                <c:pt idx="984" formatCode="0.00E+00">
                  <c:v>-1.63258035562608E-12</c:v>
                </c:pt>
                <c:pt idx="985" formatCode="0.00E+00">
                  <c:v>-1.61859306339884E-12</c:v>
                </c:pt>
                <c:pt idx="986" formatCode="0.00E+00">
                  <c:v>-1.60009082806473E-12</c:v>
                </c:pt>
                <c:pt idx="987" formatCode="0.00E+00">
                  <c:v>-1.57748467066732E-12</c:v>
                </c:pt>
                <c:pt idx="988" formatCode="0.00E+00">
                  <c:v>-1.55117292708479E-12</c:v>
                </c:pt>
                <c:pt idx="989" formatCode="0.00E+00">
                  <c:v>-1.52153951330641E-12</c:v>
                </c:pt>
                <c:pt idx="990" formatCode="0.00E+00">
                  <c:v>-1.48895370859214E-12</c:v>
                </c:pt>
                <c:pt idx="991" formatCode="0.00E+00">
                  <c:v>-1.45376907127043E-12</c:v>
                </c:pt>
                <c:pt idx="992" formatCode="0.00E+00">
                  <c:v>-1.41632343873821E-12</c:v>
                </c:pt>
                <c:pt idx="993" formatCode="0.00E+00">
                  <c:v>-1.3769380600992E-12</c:v>
                </c:pt>
                <c:pt idx="994" formatCode="0.00E+00">
                  <c:v>-1.33591759616386E-12</c:v>
                </c:pt>
                <c:pt idx="995" formatCode="0.00E+00">
                  <c:v>-1.29355001102921E-12</c:v>
                </c:pt>
                <c:pt idx="996" formatCode="0.00E+00">
                  <c:v>-1.25010613839793E-12</c:v>
                </c:pt>
                <c:pt idx="997" formatCode="0.00E+00">
                  <c:v>-1.20584033209969E-12</c:v>
                </c:pt>
                <c:pt idx="998" formatCode="0.00E+00">
                  <c:v>-1.16099014083049E-12</c:v>
                </c:pt>
                <c:pt idx="999" formatCode="0.00E+00">
                  <c:v>-1.1157767418335E-12</c:v>
                </c:pt>
                <c:pt idx="1000" formatCode="0.00E+00">
                  <c:v>-1.07040515773954E-12</c:v>
                </c:pt>
                <c:pt idx="1001" formatCode="0.00E+00">
                  <c:v>-1.02506436498728E-12</c:v>
                </c:pt>
                <c:pt idx="1002" formatCode="0.00E+00">
                  <c:v>-9.79928161184974E-13</c:v>
                </c:pt>
                <c:pt idx="1003" formatCode="0.00E+00">
                  <c:v>-9.35155273530687E-13</c:v>
                </c:pt>
                <c:pt idx="1004" formatCode="0.00E+00">
                  <c:v>-8.90889955123405E-13</c:v>
                </c:pt>
                <c:pt idx="1005" formatCode="0.00E+00">
                  <c:v>-8.47262364434002E-13</c:v>
                </c:pt>
                <c:pt idx="1006" formatCode="0.00E+00">
                  <c:v>-8.04389270036426E-13</c:v>
                </c:pt>
                <c:pt idx="1007" formatCode="0.00E+00">
                  <c:v>-7.62374538498811E-13</c:v>
                </c:pt>
                <c:pt idx="1008" formatCode="0.00E+00">
                  <c:v>-7.21309784904728E-13</c:v>
                </c:pt>
                <c:pt idx="1009" formatCode="0.00E+00">
                  <c:v>-6.81274914954288E-13</c:v>
                </c:pt>
                <c:pt idx="1010" formatCode="0.00E+00">
                  <c:v>-6.42338775485446E-13</c:v>
                </c:pt>
                <c:pt idx="1011" formatCode="0.00E+00">
                  <c:v>-6.04559588154863E-13</c:v>
                </c:pt>
                <c:pt idx="1012" formatCode="0.00E+00">
                  <c:v>-5.67985816799649E-13</c:v>
                </c:pt>
                <c:pt idx="1013" formatCode="0.00E+00">
                  <c:v>-5.32656763748557E-13</c:v>
                </c:pt>
                <c:pt idx="1014" formatCode="0.00E+00">
                  <c:v>-4.98602840872525E-13</c:v>
                </c:pt>
                <c:pt idx="1015" formatCode="0.00E+00">
                  <c:v>-4.65846599576741E-13</c:v>
                </c:pt>
                <c:pt idx="1016" formatCode="0.00E+00">
                  <c:v>-4.3440302895624E-13</c:v>
                </c:pt>
                <c:pt idx="1017" formatCode="0.00E+00">
                  <c:v>-4.04280206317206E-13</c:v>
                </c:pt>
                <c:pt idx="1018" formatCode="0.00E+00">
                  <c:v>-3.75479866383116E-13</c:v>
                </c:pt>
                <c:pt idx="1019" formatCode="0.00E+00">
                  <c:v>-3.47997916290768E-13</c:v>
                </c:pt>
                <c:pt idx="1020" formatCode="0.00E+00">
                  <c:v>-3.21825059006534E-13</c:v>
                </c:pt>
                <c:pt idx="1021" formatCode="0.00E+00">
                  <c:v>-2.96947118587007E-13</c:v>
                </c:pt>
                <c:pt idx="1022" formatCode="0.00E+00">
                  <c:v>-2.73345609385148E-13</c:v>
                </c:pt>
                <c:pt idx="1023" formatCode="0.00E+00">
                  <c:v>-2.50998278151365E-13</c:v>
                </c:pt>
                <c:pt idx="1024" formatCode="0.00E+00">
                  <c:v>-2.29879402189118E-13</c:v>
                </c:pt>
                <c:pt idx="1025" formatCode="0.00E+00">
                  <c:v>-2.09960304350942E-13</c:v>
                </c:pt>
                <c:pt idx="1026" formatCode="0.00E+00">
                  <c:v>-1.91209691851636E-13</c:v>
                </c:pt>
                <c:pt idx="1027" formatCode="0.00E+00">
                  <c:v>-1.73594062844069E-13</c:v>
                </c:pt>
                <c:pt idx="1028" formatCode="0.00E+00">
                  <c:v>-1.57078058784892E-13</c:v>
                </c:pt>
                <c:pt idx="1029" formatCode="0.00E+00">
                  <c:v>-1.41624776142657E-13</c:v>
                </c:pt>
                <c:pt idx="1030" formatCode="0.00E+00">
                  <c:v>-1.27196078105948E-13</c:v>
                </c:pt>
                <c:pt idx="1031" formatCode="0.00E+00">
                  <c:v>-1.13752906291502E-13</c:v>
                </c:pt>
                <c:pt idx="1032" formatCode="0.00E+00">
                  <c:v>-1.01255497584642E-13</c:v>
                </c:pt>
                <c:pt idx="1033" formatCode="0.00E+00">
                  <c:v>-8.96636755186168E-14</c:v>
                </c:pt>
                <c:pt idx="1034" formatCode="0.00E+00">
                  <c:v>-7.89370332337019E-14</c:v>
                </c:pt>
                <c:pt idx="1035" formatCode="0.00E+00">
                  <c:v>-6.90351774227174E-14</c:v>
                </c:pt>
                <c:pt idx="1036" formatCode="0.00E+00">
                  <c:v>-5.99179045138523E-14</c:v>
                </c:pt>
                <c:pt idx="1037" formatCode="0.00E+00">
                  <c:v>-5.15453565247403E-14</c:v>
                </c:pt>
                <c:pt idx="1038" formatCode="0.00E+00">
                  <c:v>-4.38781735283885E-14</c:v>
                </c:pt>
                <c:pt idx="1039" formatCode="0.00E+00">
                  <c:v>-3.68776495072391E-14</c:v>
                </c:pt>
                <c:pt idx="1040" formatCode="0.00E+00">
                  <c:v>-3.05058339971232E-14</c:v>
                </c:pt>
                <c:pt idx="1041" formatCode="0.00E+00">
                  <c:v>-2.4725647283742E-14</c:v>
                </c:pt>
                <c:pt idx="1042" formatCode="0.00E+00">
                  <c:v>-1.95009684940926E-14</c:v>
                </c:pt>
                <c:pt idx="1043" formatCode="0.00E+00">
                  <c:v>-1.47967101353681E-14</c:v>
                </c:pt>
                <c:pt idx="1044" formatCode="0.00E+00">
                  <c:v>-1.05788943279223E-14</c:v>
                </c:pt>
                <c:pt idx="1045" formatCode="0.00E+00">
                  <c:v>-6.81469812153287E-15</c:v>
                </c:pt>
                <c:pt idx="1046" formatCode="0.00E+00">
                  <c:v>-3.47250050572847E-15</c:v>
                </c:pt>
                <c:pt idx="1047" formatCode="0.00E+00">
                  <c:v>-5.21918620450287E-16</c:v>
                </c:pt>
                <c:pt idx="1048" formatCode="0.00E+00">
                  <c:v>2.06617106812744E-15</c:v>
                </c:pt>
                <c:pt idx="1049" formatCode="0.00E+00">
                  <c:v>4.3196147681457E-15</c:v>
                </c:pt>
                <c:pt idx="1050" formatCode="0.00E+00">
                  <c:v>6.26497289173155E-15</c:v>
                </c:pt>
                <c:pt idx="1051" formatCode="0.00E+00">
                  <c:v>7.9275194197234E-15</c:v>
                </c:pt>
                <c:pt idx="1052" formatCode="0.00E+00">
                  <c:v>9.33124698386903E-15</c:v>
                </c:pt>
                <c:pt idx="1053" formatCode="0.00E+00">
                  <c:v>1.0498877666494E-14</c:v>
                </c:pt>
                <c:pt idx="1054" formatCode="0.00E+00">
                  <c:v>1.14518795176475E-14</c:v>
                </c:pt>
                <c:pt idx="1055" formatCode="0.00E+00">
                  <c:v>1.22104864603732E-14</c:v>
                </c:pt>
                <c:pt idx="1056" formatCode="0.00E+00">
                  <c:v>1.27937237016994E-14</c:v>
                </c:pt>
                <c:pt idx="1057" formatCode="0.00E+00">
                  <c:v>1.32194390728576E-14</c:v>
                </c:pt>
                <c:pt idx="1058" formatCode="0.00E+00">
                  <c:v>1.35043301343371E-14</c:v>
                </c:pt>
                <c:pt idx="1059" formatCode="0.00E+00">
                  <c:v>1.36639797512685E-14</c:v>
                </c:pt>
                <c:pt idx="1060" formatCode="0.00E+00">
                  <c:v>1.37128950569395E-14</c:v>
                </c:pt>
                <c:pt idx="1061" formatCode="0.00E+00">
                  <c:v>1.36645447222443E-14</c:v>
                </c:pt>
                <c:pt idx="1062" formatCode="0.00E+00">
                  <c:v>1.35313953781007E-14</c:v>
                </c:pt>
                <c:pt idx="1063" formatCode="0.00E+00">
                  <c:v>1.33249590492947E-14</c:v>
                </c:pt>
                <c:pt idx="1064" formatCode="0.00E+00">
                  <c:v>1.30558278828318E-14</c:v>
                </c:pt>
                <c:pt idx="1065" formatCode="0.00E+00">
                  <c:v>1.27337215817818E-14</c:v>
                </c:pt>
                <c:pt idx="1066" formatCode="0.00E+00">
                  <c:v>1.23675272158271E-14</c:v>
                </c:pt>
                <c:pt idx="1067" formatCode="0.00E+00">
                  <c:v>1.19653424199436E-14</c:v>
                </c:pt>
                <c:pt idx="1068" formatCode="0.00E+00">
                  <c:v>1.15345168990146E-14</c:v>
                </c:pt>
                <c:pt idx="1069" formatCode="0.00E+00">
                  <c:v>1.10816956265113E-14</c:v>
                </c:pt>
                <c:pt idx="1070" formatCode="0.00E+00">
                  <c:v>1.06128578080083E-14</c:v>
                </c:pt>
                <c:pt idx="1071" formatCode="0.00E+00">
                  <c:v>1.01333600798642E-14</c:v>
                </c:pt>
                <c:pt idx="1072" formatCode="0.00E+00">
                  <c:v>9.64797377867076E-15</c:v>
                </c:pt>
                <c:pt idx="1073" formatCode="0.00E+00">
                  <c:v>9.16092390476924E-15</c:v>
                </c:pt>
                <c:pt idx="1074" formatCode="0.00E+00">
                  <c:v>8.67592639169858E-15</c:v>
                </c:pt>
                <c:pt idx="1075" formatCode="0.00E+00">
                  <c:v>8.19622622267972E-15</c:v>
                </c:pt>
                <c:pt idx="1076" formatCode="0.00E+00">
                  <c:v>7.72462961786765E-15</c:v>
                </c:pt>
                <c:pt idx="1077" formatCode="0.00E+00">
                  <c:v>7.26353876270031E-15</c:v>
                </c:pt>
                <c:pt idx="1078" formatCode="0.00E+00">
                  <c:v>6.81498526570166E-15</c:v>
                </c:pt>
                <c:pt idx="1079" formatCode="0.00E+00">
                  <c:v>6.38065938111824E-15</c:v>
                </c:pt>
                <c:pt idx="1080" formatCode="0.00E+00">
                  <c:v>5.96193880803833E-15</c:v>
                </c:pt>
                <c:pt idx="1081" formatCode="0.00E+00">
                  <c:v>5.55991960709602E-15</c:v>
                </c:pt>
                <c:pt idx="1082" formatCode="0.00E+00">
                  <c:v>5.17543907035956E-15</c:v>
                </c:pt>
                <c:pt idx="1083" formatCode="0.00E+00">
                  <c:v>4.80910367341917E-15</c:v>
                </c:pt>
                <c:pt idx="1084" formatCode="0.00E+00">
                  <c:v>4.46131194527656E-15</c:v>
                </c:pt>
                <c:pt idx="1085" formatCode="0.00E+00">
                  <c:v>4.13227479713557E-15</c:v>
                </c:pt>
                <c:pt idx="1086" formatCode="0.00E+00">
                  <c:v>3.82204008635774E-15</c:v>
                </c:pt>
                <c:pt idx="1087" formatCode="0.00E+00">
                  <c:v>3.53050892184647E-15</c:v>
                </c:pt>
                <c:pt idx="1088" formatCode="0.00E+00">
                  <c:v>3.25745535756307E-15</c:v>
                </c:pt>
                <c:pt idx="1089" formatCode="0.00E+00">
                  <c:v>3.00254248615278E-15</c:v>
                </c:pt>
                <c:pt idx="1090" formatCode="0.00E+00">
                  <c:v>2.76533937960369E-15</c:v>
                </c:pt>
                <c:pt idx="1091" formatCode="0.00E+00">
                  <c:v>2.54533443001565E-15</c:v>
                </c:pt>
                <c:pt idx="1092" formatCode="0.00E+00">
                  <c:v>2.34194890212744E-15</c:v>
                </c:pt>
                <c:pt idx="1093" formatCode="0.00E+00">
                  <c:v>2.15454942705277E-15</c:v>
                </c:pt>
                <c:pt idx="1094" formatCode="0.00E+00">
                  <c:v>1.98245922546677E-15</c:v>
                </c:pt>
                <c:pt idx="1095" formatCode="0.00E+00">
                  <c:v>1.8249676367267E-15</c:v>
                </c:pt>
                <c:pt idx="1096" formatCode="0.00E+00">
                  <c:v>1.68134007150905E-15</c:v>
                </c:pt>
                <c:pt idx="1097" formatCode="0.00E+00">
                  <c:v>1.5508257409852E-15</c:v>
                </c:pt>
                <c:pt idx="1098" formatCode="0.00E+00">
                  <c:v>1.43266538599706E-15</c:v>
                </c:pt>
                <c:pt idx="1099" formatCode="0.00E+00">
                  <c:v>1.32609773568327E-15</c:v>
                </c:pt>
                <c:pt idx="1100" formatCode="0.00E+00">
                  <c:v>1.230365542589E-15</c:v>
                </c:pt>
                <c:pt idx="1101" formatCode="0.00E+00">
                  <c:v>1.14472055898446E-15</c:v>
                </c:pt>
                <c:pt idx="1102" formatCode="0.00E+00">
                  <c:v>1.06842798378791E-15</c:v>
                </c:pt>
                <c:pt idx="1103" formatCode="0.00E+00">
                  <c:v>1.00077069773038E-15</c:v>
                </c:pt>
                <c:pt idx="1104" formatCode="0.00E+00">
                  <c:v>9.41051910333666E-16</c:v>
                </c:pt>
                <c:pt idx="1105" formatCode="0.00E+00">
                  <c:v>8.88598653921118E-16</c:v>
                </c:pt>
                <c:pt idx="1106" formatCode="0.00E+00">
                  <c:v>8.42763477683698E-16</c:v>
                </c:pt>
                <c:pt idx="1107" formatCode="0.00E+00">
                  <c:v>8.02926671141357E-16</c:v>
                </c:pt>
                <c:pt idx="1108" formatCode="0.00E+00">
                  <c:v>7.6849748175298E-16</c:v>
                </c:pt>
                <c:pt idx="1109" formatCode="0.00E+00">
                  <c:v>7.38915067828393E-16</c:v>
                </c:pt>
                <c:pt idx="1110" formatCode="0.00E+00">
                  <c:v>7.13649610259015E-16</c:v>
                </c:pt>
                <c:pt idx="1111" formatCode="0.00E+00">
                  <c:v>6.92202259578503E-16</c:v>
                </c:pt>
                <c:pt idx="1112" formatCode="0.00E+00">
                  <c:v>6.74105612418652E-16</c:v>
                </c:pt>
                <c:pt idx="1113" formatCode="0.00E+00">
                  <c:v>6.58923446811592E-16</c:v>
                </c:pt>
                <c:pt idx="1114" formatCode="0.00E+00">
                  <c:v>6.4625040455257E-16</c:v>
                </c:pt>
                <c:pt idx="1115" formatCode="0.00E+00">
                  <c:v>6.35711567683272E-16</c:v>
                </c:pt>
                <c:pt idx="1116" formatCode="0.00E+00">
                  <c:v>6.26961823217286E-16</c:v>
                </c:pt>
                <c:pt idx="1117" formatCode="0.00E+00">
                  <c:v>6.19684857288274E-16</c:v>
                </c:pt>
                <c:pt idx="1118" formatCode="0.00E+00">
                  <c:v>6.13592466936028E-16</c:v>
                </c:pt>
                <c:pt idx="1119" formatCode="0.00E+00">
                  <c:v>6.08423395435855E-16</c:v>
                </c:pt>
                <c:pt idx="1120" formatCode="0.00E+00">
                  <c:v>6.03942273507521E-16</c:v>
                </c:pt>
                <c:pt idx="1121" formatCode="0.00E+00">
                  <c:v>5.99938454644967E-16</c:v>
                </c:pt>
                <c:pt idx="1122" formatCode="0.00E+00">
                  <c:v>5.96224797506409E-16</c:v>
                </c:pt>
                <c:pt idx="1123" formatCode="0.00E+00">
                  <c:v>5.92636395364929E-16</c:v>
                </c:pt>
                <c:pt idx="1124" formatCode="0.00E+00">
                  <c:v>5.8902941143817E-16</c:v>
                </c:pt>
                <c:pt idx="1125" formatCode="0.00E+00">
                  <c:v>5.85279543641106E-16</c:v>
                </c:pt>
                <c:pt idx="1126" formatCode="0.00E+00">
                  <c:v>5.81281018734474E-16</c:v>
                </c:pt>
                <c:pt idx="1127" formatCode="0.00E+00">
                  <c:v>5.76945268835721E-16</c:v>
                </c:pt>
                <c:pt idx="1128" formatCode="0.00E+00">
                  <c:v>5.72199396171809E-16</c:v>
                </c:pt>
                <c:pt idx="1129" formatCode="0.00E+00">
                  <c:v>5.66985273106748E-16</c:v>
                </c:pt>
                <c:pt idx="1130" formatCode="0.00E+00">
                  <c:v>5.61258324531684E-16</c:v>
                </c:pt>
                <c:pt idx="1131" formatCode="0.00E+00">
                  <c:v>5.54985939678148E-16</c:v>
                </c:pt>
                <c:pt idx="1132" formatCode="0.00E+00">
                  <c:v>5.4814694272249E-16</c:v>
                </c:pt>
                <c:pt idx="1133" formatCode="0.00E+00">
                  <c:v>5.40730004598944E-16</c:v>
                </c:pt>
                <c:pt idx="1134" formatCode="0.00E+00">
                  <c:v>5.3273284890656E-16</c:v>
                </c:pt>
                <c:pt idx="1135" formatCode="0.00E+00">
                  <c:v>5.24161246057275E-16</c:v>
                </c:pt>
                <c:pt idx="1136" formatCode="0.00E+00">
                  <c:v>5.15027901545269E-16</c:v>
                </c:pt>
                <c:pt idx="1137" formatCode="0.00E+00">
                  <c:v>5.05351820672296E-16</c:v>
                </c:pt>
                <c:pt idx="1138" formatCode="0.00E+00">
                  <c:v>4.95157196816939E-16</c:v>
                </c:pt>
                <c:pt idx="1139" formatCode="0.00E+00">
                  <c:v>4.84472776159832E-16</c:v>
                </c:pt>
                <c:pt idx="1140" formatCode="0.00E+00">
                  <c:v>4.73331116529889E-16</c:v>
                </c:pt>
                <c:pt idx="1141" formatCode="0.00E+00">
                  <c:v>4.61767793310885E-16</c:v>
                </c:pt>
                <c:pt idx="1142" formatCode="0.00E+00">
                  <c:v>4.49820922985455E-16</c:v>
                </c:pt>
                <c:pt idx="1143" formatCode="0.00E+00">
                  <c:v>4.37530395511456E-16</c:v>
                </c:pt>
                <c:pt idx="1144" formatCode="0.00E+00">
                  <c:v>4.24937477275288E-16</c:v>
                </c:pt>
                <c:pt idx="1145" formatCode="0.00E+00">
                  <c:v>4.12084228756736E-16</c:v>
                </c:pt>
                <c:pt idx="1146" formatCode="0.00E+00">
                  <c:v>3.99013160421843E-16</c:v>
                </c:pt>
                <c:pt idx="1147" formatCode="0.00E+00">
                  <c:v>3.85766650387749E-16</c:v>
                </c:pt>
                <c:pt idx="1148" formatCode="0.00E+00">
                  <c:v>3.72386785604022E-16</c:v>
                </c:pt>
                <c:pt idx="1149" formatCode="0.00E+00">
                  <c:v>3.5891493833618E-16</c:v>
                </c:pt>
                <c:pt idx="1150" formatCode="0.00E+00">
                  <c:v>3.45391501467893E-16</c:v>
                </c:pt>
                <c:pt idx="1151" formatCode="0.00E+00">
                  <c:v>3.31855597333414E-16</c:v>
                </c:pt>
                <c:pt idx="1152" formatCode="0.00E+00">
                  <c:v>3.18344998308234E-16</c:v>
                </c:pt>
                <c:pt idx="1153" formatCode="0.00E+00">
                  <c:v>3.04895729762392E-16</c:v>
                </c:pt>
                <c:pt idx="1154" formatCode="0.00E+00">
                  <c:v>2.91542202409369E-16</c:v>
                </c:pt>
                <c:pt idx="1155" formatCode="0.00E+00">
                  <c:v>2.78316815259397E-16</c:v>
                </c:pt>
                <c:pt idx="1156" formatCode="0.00E+00">
                  <c:v>2.65250087968358E-16</c:v>
                </c:pt>
                <c:pt idx="1157" formatCode="0.00E+00">
                  <c:v>2.52370396139985E-16</c:v>
                </c:pt>
                <c:pt idx="1158" formatCode="0.00E+00">
                  <c:v>2.39704050735201E-16</c:v>
                </c:pt>
                <c:pt idx="1159" formatCode="0.00E+00">
                  <c:v>2.27275271602343E-16</c:v>
                </c:pt>
                <c:pt idx="1160" formatCode="0.00E+00">
                  <c:v>2.15106055128259E-16</c:v>
                </c:pt>
                <c:pt idx="1161" formatCode="0.00E+00">
                  <c:v>2.03216333056989E-16</c:v>
                </c:pt>
                <c:pt idx="1162" formatCode="0.00E+00">
                  <c:v>1.91623879845536E-16</c:v>
                </c:pt>
                <c:pt idx="1163" formatCode="0.00E+00">
                  <c:v>1.80344405308094E-16</c:v>
                </c:pt>
                <c:pt idx="1164" formatCode="0.00E+00">
                  <c:v>1.69391567850936E-16</c:v>
                </c:pt>
                <c:pt idx="1165" formatCode="0.00E+00">
                  <c:v>1.58777040646868E-16</c:v>
                </c:pt>
                <c:pt idx="1166" formatCode="0.00E+00">
                  <c:v>1.48510591044562E-16</c:v>
                </c:pt>
                <c:pt idx="1167" formatCode="0.00E+00">
                  <c:v>1.38600120273229E-16</c:v>
                </c:pt>
                <c:pt idx="1168" formatCode="0.00E+00">
                  <c:v>1.29051769321738E-16</c:v>
                </c:pt>
                <c:pt idx="1169" formatCode="0.00E+00">
                  <c:v>1.1987001158284E-16</c:v>
                </c:pt>
                <c:pt idx="1170" formatCode="0.00E+00">
                  <c:v>1.11057679322953E-16</c:v>
                </c:pt>
                <c:pt idx="1171" formatCode="0.00E+00">
                  <c:v>1.02616109265948E-16</c:v>
                </c:pt>
                <c:pt idx="1172" formatCode="0.00E+00">
                  <c:v>9.45452286199322E-17</c:v>
                </c:pt>
                <c:pt idx="1173" formatCode="0.00E+00">
                  <c:v>8.68436278691335E-17</c:v>
                </c:pt>
                <c:pt idx="1174" formatCode="0.00E+00">
                  <c:v>7.95086798879391E-17</c:v>
                </c:pt>
                <c:pt idx="1175" formatCode="0.00E+00">
                  <c:v>7.25365994978563E-17</c:v>
                </c:pt>
                <c:pt idx="1176" formatCode="0.00E+00">
                  <c:v>6.59225691989975E-17</c:v>
                </c:pt>
                <c:pt idx="1177" formatCode="0.00E+00">
                  <c:v>5.96608185794158E-17</c:v>
                </c:pt>
                <c:pt idx="1178" formatCode="0.00E+00">
                  <c:v>5.37447136505958E-17</c:v>
                </c:pt>
                <c:pt idx="1179" formatCode="0.00E+00">
                  <c:v>4.81668428742486E-17</c:v>
                </c:pt>
                <c:pt idx="1180" formatCode="0.00E+00">
                  <c:v>4.29191131152611E-17</c:v>
                </c:pt>
                <c:pt idx="1181" formatCode="0.00E+00">
                  <c:v>3.79928257423117E-17</c:v>
                </c:pt>
                <c:pt idx="1182" formatCode="0.00E+00">
                  <c:v>3.33787494197644E-17</c:v>
                </c:pt>
                <c:pt idx="1183" formatCode="0.00E+00">
                  <c:v>2.9067219369342E-17</c:v>
                </c:pt>
                <c:pt idx="1184" formatCode="0.00E+00">
                  <c:v>2.50481754204347E-17</c:v>
                </c:pt>
                <c:pt idx="1185" formatCode="0.00E+00">
                  <c:v>2.13112695435794E-17</c:v>
                </c:pt>
                <c:pt idx="1186" formatCode="0.00E+00">
                  <c:v>1.78459022464069E-17</c:v>
                </c:pt>
                <c:pt idx="1187" formatCode="0.00E+00">
                  <c:v>1.46413019829805E-17</c:v>
                </c:pt>
                <c:pt idx="1188" formatCode="0.00E+00">
                  <c:v>1.16865731302717E-17</c:v>
                </c:pt>
                <c:pt idx="1189" formatCode="0.00E+00">
                  <c:v>8.97075554516445E-18</c:v>
                </c:pt>
                <c:pt idx="1190" formatCode="0.00E+00">
                  <c:v>6.48287336811014E-18</c:v>
                </c:pt>
                <c:pt idx="1191" formatCode="0.00E+00">
                  <c:v>4.21198175883378E-18</c:v>
                </c:pt>
                <c:pt idx="1192" formatCode="0.00E+00">
                  <c:v>2.14720928934041E-18</c:v>
                </c:pt>
                <c:pt idx="1193" formatCode="0.00E+00">
                  <c:v>2.77797312540694E-19</c:v>
                </c:pt>
                <c:pt idx="1194" formatCode="0.00E+00">
                  <c:v>-1.4068643397344E-18</c:v>
                </c:pt>
                <c:pt idx="1195" formatCode="0.00E+00">
                  <c:v>-2.91720566537673E-18</c:v>
                </c:pt>
                <c:pt idx="1196" formatCode="0.00E+00">
                  <c:v>-4.2634468685953E-18</c:v>
                </c:pt>
                <c:pt idx="1197" formatCode="0.00E+00">
                  <c:v>-5.45557501791339E-18</c:v>
                </c:pt>
                <c:pt idx="1198" formatCode="0.00E+00">
                  <c:v>-6.50331879131061E-18</c:v>
                </c:pt>
                <c:pt idx="1199" formatCode="0.00E+00">
                  <c:v>-7.41613162241696E-18</c:v>
                </c:pt>
                <c:pt idx="1200" formatCode="0.00E+00">
                  <c:v>-8.20317329574586E-18</c:v>
                </c:pt>
                <c:pt idx="1201" formatCode="0.00E+00">
                  <c:v>-8.87329877975467E-18</c:v>
                </c:pt>
                <c:pt idx="1202" formatCode="0.00E+00">
                  <c:v>-9.43504292400373E-18</c:v>
                </c:pt>
                <c:pt idx="1203" formatCode="0.00E+00">
                  <c:v>-9.8966154960726E-18</c:v>
                </c:pt>
                <c:pt idx="1204" formatCode="0.00E+00">
                  <c:v>-1.02658912553925E-17</c:v>
                </c:pt>
                <c:pt idx="1205" formatCode="0.00E+00">
                  <c:v>-1.05504074717056E-17</c:v>
                </c:pt>
                <c:pt idx="1206" formatCode="0.00E+00">
                  <c:v>-1.07573597891602E-17</c:v>
                </c:pt>
                <c:pt idx="1207" formatCode="0.00E+00">
                  <c:v>-1.08936030534926E-17</c:v>
                </c:pt>
                <c:pt idx="1208" formatCode="0.00E+00">
                  <c:v>-1.09656496576654E-17</c:v>
                </c:pt>
                <c:pt idx="1209" formatCode="0.00E+00">
                  <c:v>-1.09796736777706E-17</c:v>
                </c:pt>
                <c:pt idx="1210" formatCode="0.00E+00">
                  <c:v>-1.09415125273911E-17</c:v>
                </c:pt>
                <c:pt idx="1211" formatCode="0.00E+00">
                  <c:v>-1.08566744022258E-17</c:v>
                </c:pt>
                <c:pt idx="1212" formatCode="0.00E+00">
                  <c:v>-1.07303399344512E-17</c:v>
                </c:pt>
                <c:pt idx="1213" formatCode="0.00E+00">
                  <c:v>-1.05673729460691E-17</c:v>
                </c:pt>
                <c:pt idx="1214" formatCode="0.00E+00">
                  <c:v>-1.03723278935321E-17</c:v>
                </c:pt>
                <c:pt idx="1215" formatCode="0.00E+00">
                  <c:v>-1.01494556580083E-17</c:v>
                </c:pt>
                <c:pt idx="1216" formatCode="0.00E+00">
                  <c:v>-9.90271264436775E-18</c:v>
                </c:pt>
                <c:pt idx="1217" formatCode="0.00E+00">
                  <c:v>-9.63577401607136E-18</c:v>
                </c:pt>
                <c:pt idx="1218" formatCode="0.00E+00">
                  <c:v>-9.35203948543712E-18</c:v>
                </c:pt>
                <c:pt idx="1219" formatCode="0.00E+00">
                  <c:v>-9.05464737570898E-18</c:v>
                </c:pt>
                <c:pt idx="1220" formatCode="0.00E+00">
                  <c:v>-8.74648289286357E-18</c:v>
                </c:pt>
                <c:pt idx="1221" formatCode="0.00E+00">
                  <c:v>-8.43018805177736E-18</c:v>
                </c:pt>
                <c:pt idx="1222" formatCode="0.00E+00">
                  <c:v>-8.10817573829688E-18</c:v>
                </c:pt>
                <c:pt idx="1223" formatCode="0.00E+00">
                  <c:v>-7.78263963540757E-18</c:v>
                </c:pt>
                <c:pt idx="1224" formatCode="0.00E+00">
                  <c:v>-7.45556332221737E-18</c:v>
                </c:pt>
                <c:pt idx="1225" formatCode="0.00E+00">
                  <c:v>-7.1287335088494E-18</c:v>
                </c:pt>
                <c:pt idx="1226" formatCode="0.00E+00">
                  <c:v>-6.80375161697047E-18</c:v>
                </c:pt>
                <c:pt idx="1227" formatCode="0.00E+00">
                  <c:v>-6.48204163800421E-18</c:v>
                </c:pt>
                <c:pt idx="1228" formatCode="0.00E+00">
                  <c:v>-6.16486254084289E-18</c:v>
                </c:pt>
                <c:pt idx="1229" formatCode="0.00E+00">
                  <c:v>-5.85331861160499E-18</c:v>
                </c:pt>
                <c:pt idx="1230" formatCode="0.00E+00">
                  <c:v>-5.54837020698109E-18</c:v>
                </c:pt>
                <c:pt idx="1231" formatCode="0.00E+00">
                  <c:v>-5.25084243963255E-18</c:v>
                </c:pt>
                <c:pt idx="1232" formatCode="0.00E+00">
                  <c:v>-4.96143469076704E-18</c:v>
                </c:pt>
                <c:pt idx="1233" formatCode="0.00E+00">
                  <c:v>-4.68073053630687E-18</c:v>
                </c:pt>
                <c:pt idx="1234" formatCode="0.00E+00">
                  <c:v>-4.40920725946542E-18</c:v>
                </c:pt>
                <c:pt idx="1235" formatCode="0.00E+00">
                  <c:v>-4.14724246819233E-18</c:v>
                </c:pt>
                <c:pt idx="1236" formatCode="0.00E+00">
                  <c:v>-3.89512484852137E-18</c:v>
                </c:pt>
                <c:pt idx="1237" formatCode="0.00E+00">
                  <c:v>-3.65305954124446E-18</c:v>
                </c:pt>
                <c:pt idx="1238" formatCode="0.00E+00">
                  <c:v>-3.42117744769354E-18</c:v>
                </c:pt>
                <c:pt idx="1239" formatCode="0.00E+00">
                  <c:v>-3.19954143359516E-18</c:v>
                </c:pt>
                <c:pt idx="1240" formatCode="0.00E+00">
                  <c:v>-2.98815356690086E-18</c:v>
                </c:pt>
                <c:pt idx="1241" formatCode="0.00E+00">
                  <c:v>-2.78696090805142E-18</c:v>
                </c:pt>
                <c:pt idx="1242" formatCode="0.00E+00">
                  <c:v>-2.59586233421697E-18</c:v>
                </c:pt>
                <c:pt idx="1243" formatCode="0.00E+00">
                  <c:v>-2.41471391597092E-18</c:v>
                </c:pt>
                <c:pt idx="1244" formatCode="0.00E+00">
                  <c:v>-2.24333325998821E-18</c:v>
                </c:pt>
                <c:pt idx="1245" formatCode="0.00E+00">
                  <c:v>-2.08150654008048E-18</c:v>
                </c:pt>
                <c:pt idx="1246" formatCode="0.00E+00">
                  <c:v>-1.9289907719428E-18</c:v>
                </c:pt>
                <c:pt idx="1247" formatCode="0.00E+00">
                  <c:v>-1.78551981021308E-18</c:v>
                </c:pt>
                <c:pt idx="1248" formatCode="0.00E+00">
                  <c:v>-1.65080807078483E-18</c:v>
                </c:pt>
                <c:pt idx="1249" formatCode="0.00E+00">
                  <c:v>-1.52455321914418E-18</c:v>
                </c:pt>
                <c:pt idx="1250" formatCode="0.00E+00">
                  <c:v>-1.40644061646562E-18</c:v>
                </c:pt>
                <c:pt idx="1251" formatCode="0.00E+00">
                  <c:v>-1.29614600794902E-18</c:v>
                </c:pt>
                <c:pt idx="1252" formatCode="0.00E+00">
                  <c:v>-1.19333831455422E-18</c:v>
                </c:pt>
                <c:pt idx="1253" formatCode="0.00E+00">
                  <c:v>-1.09768242473555E-18</c:v>
                </c:pt>
                <c:pt idx="1254" formatCode="0.00E+00">
                  <c:v>-1.00884105559825E-18</c:v>
                </c:pt>
                <c:pt idx="1255" formatCode="0.00E+00">
                  <c:v>-9.26477337837881E-19</c:v>
                </c:pt>
                <c:pt idx="1256" formatCode="0.00E+00">
                  <c:v>-8.50256418402664E-19</c:v>
                </c:pt>
                <c:pt idx="1257" formatCode="0.00E+00">
                  <c:v>-7.79847218252457E-19</c:v>
                </c:pt>
                <c:pt idx="1258" formatCode="0.00E+00">
                  <c:v>-7.14923828225913E-19</c:v>
                </c:pt>
                <c:pt idx="1259" formatCode="0.00E+00">
                  <c:v>-6.55166698112645E-19</c:v>
                </c:pt>
                <c:pt idx="1260" formatCode="0.00E+00">
                  <c:v>-6.0026403252051E-19</c:v>
                </c:pt>
                <c:pt idx="1261" formatCode="0.00E+00">
                  <c:v>-5.49912307863488E-19</c:v>
                </c:pt>
                <c:pt idx="1262" formatCode="0.00E+00">
                  <c:v>-5.03817513132573E-19</c:v>
                </c:pt>
                <c:pt idx="1263" formatCode="0.00E+00">
                  <c:v>-4.61695511787418E-19</c:v>
                </c:pt>
                <c:pt idx="1264" formatCode="0.00E+00">
                  <c:v>-4.23272636292208E-19</c:v>
                </c:pt>
                <c:pt idx="1265" formatCode="0.00E+00">
                  <c:v>-3.88286127555481E-19</c:v>
                </c:pt>
                <c:pt idx="1266" formatCode="0.00E+00">
                  <c:v>-3.56484445122844E-19</c:v>
                </c:pt>
                <c:pt idx="1267" formatCode="0.00E+00">
                  <c:v>-3.27627448122713E-19</c:v>
                </c:pt>
                <c:pt idx="1268" formatCode="0.00E+00">
                  <c:v>-3.01486550362688E-19</c:v>
                </c:pt>
                <c:pt idx="1269" formatCode="0.00E+00">
                  <c:v>-2.77844720329551E-19</c:v>
                </c:pt>
                <c:pt idx="1270" formatCode="0.00E+00">
                  <c:v>-2.5649645533987E-19</c:v>
                </c:pt>
                <c:pt idx="1271" formatCode="0.00E+00">
                  <c:v>-2.3724770399182E-19</c:v>
                </c:pt>
                <c:pt idx="1272" formatCode="0.00E+00">
                  <c:v>-2.19915736918208E-19</c:v>
                </c:pt>
                <c:pt idx="1273" formatCode="0.00E+00">
                  <c:v>-2.04328888292536E-19</c:v>
                </c:pt>
                <c:pt idx="1274" formatCode="0.00E+00">
                  <c:v>-1.90326336109147E-19</c:v>
                </c:pt>
                <c:pt idx="1275" formatCode="0.00E+00">
                  <c:v>-1.77757843689287E-19</c:v>
                </c:pt>
                <c:pt idx="1276" formatCode="0.00E+00">
                  <c:v>-1.66483384864886E-19</c:v>
                </c:pt>
                <c:pt idx="1277" formatCode="0.00E+00">
                  <c:v>-1.56372898409318E-19</c:v>
                </c:pt>
                <c:pt idx="1278" formatCode="0.00E+00">
                  <c:v>-1.47305822748303E-19</c:v>
                </c:pt>
                <c:pt idx="1279" formatCode="0.00E+00">
                  <c:v>-1.39170811616574E-19</c:v>
                </c:pt>
                <c:pt idx="1280" formatCode="0.00E+00">
                  <c:v>-1.31865242919385E-19</c:v>
                </c:pt>
                <c:pt idx="1281" formatCode="0.00E+00">
                  <c:v>-1.25294921464482E-19</c:v>
                </c:pt>
                <c:pt idx="1282" formatCode="0.00E+00">
                  <c:v>-1.1937360074831E-19</c:v>
                </c:pt>
                <c:pt idx="1283" formatCode="0.00E+00">
                  <c:v>-1.14022582290401E-19</c:v>
                </c:pt>
                <c:pt idx="1284" formatCode="0.00E+00">
                  <c:v>-1.09170327892468E-19</c:v>
                </c:pt>
                <c:pt idx="1285" formatCode="0.00E+00">
                  <c:v>-1.04752046048093E-19</c:v>
                </c:pt>
                <c:pt idx="1286" formatCode="0.00E+00">
                  <c:v>-1.00709278352422E-19</c:v>
                </c:pt>
                <c:pt idx="1287" formatCode="0.00E+00">
                  <c:v>-9.6989498836563E-20</c:v>
                </c:pt>
                <c:pt idx="1288" formatCode="0.00E+00">
                  <c:v>-9.35457326890033E-20</c:v>
                </c:pt>
                <c:pt idx="1289" formatCode="0.00E+00">
                  <c:v>-9.03361879017663E-20</c:v>
                </c:pt>
                <c:pt idx="1290" formatCode="0.00E+00">
                  <c:v>-8.73238610671381E-20</c:v>
                </c:pt>
                <c:pt idx="1291" formatCode="0.00E+00">
                  <c:v>-8.44762077978934E-20</c:v>
                </c:pt>
                <c:pt idx="1292" formatCode="0.00E+00">
                  <c:v>-8.176477437343E-20</c:v>
                </c:pt>
                <c:pt idx="1293" formatCode="0.00E+00">
                  <c:v>-7.91648810846904E-20</c:v>
                </c:pt>
                <c:pt idx="1294" formatCode="0.00E+00">
                  <c:v>-7.66553055790819E-20</c:v>
                </c:pt>
                <c:pt idx="1295" formatCode="0.00E+00">
                  <c:v>-7.42179791301053E-20</c:v>
                </c:pt>
                <c:pt idx="1296" formatCode="0.00E+00">
                  <c:v>-7.18377022939986E-20</c:v>
                </c:pt>
                <c:pt idx="1297" formatCode="0.00E+00">
                  <c:v>-6.95018476417254E-20</c:v>
                </c:pt>
                <c:pt idx="1298" formatCode="0.00E+00">
                  <c:v>-6.72001529638099E-20</c:v>
                </c:pt>
                <c:pt idx="1299" formatCode="0.00E+00">
                  <c:v>-6.49244369270101E-20</c:v>
                </c:pt>
                <c:pt idx="1300" formatCode="0.00E+00">
                  <c:v>-6.2668366429754E-20</c:v>
                </c:pt>
                <c:pt idx="1301" formatCode="0.00E+00">
                  <c:v>-6.04272885811066E-20</c:v>
                </c:pt>
                <c:pt idx="1302" formatCode="0.00E+00">
                  <c:v>-5.81979915938364E-20</c:v>
                </c:pt>
                <c:pt idx="1303" formatCode="0.00E+00">
                  <c:v>-5.59785303010345E-20</c:v>
                </c:pt>
                <c:pt idx="1304" formatCode="0.00E+00">
                  <c:v>-5.37680516726995E-20</c:v>
                </c:pt>
                <c:pt idx="1305" formatCode="0.00E+00">
                  <c:v>-5.15666526440574E-20</c:v>
                </c:pt>
                <c:pt idx="1306" formatCode="0.00E+00">
                  <c:v>-4.93752153256829E-20</c:v>
                </c:pt>
                <c:pt idx="1307" formatCode="0.00E+00">
                  <c:v>-4.71952842188761E-20</c:v>
                </c:pt>
                <c:pt idx="1308" formatCode="0.00E+00">
                  <c:v>-4.50289401998651E-20</c:v>
                </c:pt>
                <c:pt idx="1309" formatCode="0.00E+00">
                  <c:v>-4.28786938910565E-20</c:v>
                </c:pt>
                <c:pt idx="1310" formatCode="0.00E+00">
                  <c:v>-4.07473790322824E-20</c:v>
                </c:pt>
                <c:pt idx="1311" formatCode="0.00E+00">
                  <c:v>-3.86380717014465E-20</c:v>
                </c:pt>
                <c:pt idx="1312" formatCode="0.00E+00">
                  <c:v>-3.65540030728162E-20</c:v>
                </c:pt>
                <c:pt idx="1313" formatCode="0.00E+00">
                  <c:v>-3.44984915623646E-20</c:v>
                </c:pt>
                <c:pt idx="1314" formatCode="0.00E+00">
                  <c:v>-3.24748782042846E-20</c:v>
                </c:pt>
                <c:pt idx="1315" formatCode="0.00E+00">
                  <c:v>-3.04864749522006E-20</c:v>
                </c:pt>
                <c:pt idx="1316" formatCode="0.00E+00">
                  <c:v>-2.85365129803805E-20</c:v>
                </c:pt>
                <c:pt idx="1317" formatCode="0.00E+00">
                  <c:v>-2.66281006784698E-20</c:v>
                </c:pt>
                <c:pt idx="1318" formatCode="0.00E+00">
                  <c:v>-2.47641978020979E-20</c:v>
                </c:pt>
                <c:pt idx="1319" formatCode="0.00E+00">
                  <c:v>-2.29475799299607E-20</c:v>
                </c:pt>
                <c:pt idx="1320" formatCode="0.00E+00">
                  <c:v>-2.11808142300141E-20</c:v>
                </c:pt>
                <c:pt idx="1321" formatCode="0.00E+00">
                  <c:v>-1.94662449191893E-20</c:v>
                </c:pt>
                <c:pt idx="1322" formatCode="0.00E+00">
                  <c:v>-1.78059787231088E-20</c:v>
                </c:pt>
                <c:pt idx="1323" formatCode="0.00E+00">
                  <c:v>-1.62018751825639E-20</c:v>
                </c:pt>
                <c:pt idx="1324" formatCode="0.00E+00">
                  <c:v>-1.46555369599913E-20</c:v>
                </c:pt>
                <c:pt idx="1325" formatCode="0.00E+00">
                  <c:v>-1.31683106472672E-20</c:v>
                </c:pt>
                <c:pt idx="1326" formatCode="0.00E+00">
                  <c:v>-1.17412883812939E-20</c:v>
                </c:pt>
                <c:pt idx="1327" formatCode="0.00E+00">
                  <c:v>-1.03753046128263E-20</c:v>
                </c:pt>
                <c:pt idx="1328" formatCode="0.00E+00">
                  <c:v>-9.07094579999426E-21</c:v>
                </c:pt>
                <c:pt idx="1329" formatCode="0.00E+00">
                  <c:v>-7.82855363947582E-21</c:v>
                </c:pt>
                <c:pt idx="1330" formatCode="0.00E+00">
                  <c:v>-6.64823677950619E-21</c:v>
                </c:pt>
                <c:pt idx="1331" formatCode="0.00E+00">
                  <c:v>-5.52987809001813E-21</c:v>
                </c:pt>
                <c:pt idx="1332" formatCode="0.00E+00">
                  <c:v>-4.47314677954571E-21</c:v>
                </c:pt>
                <c:pt idx="1333" formatCode="0.00E+00">
                  <c:v>-3.47750889654163E-21</c:v>
                </c:pt>
                <c:pt idx="1334" formatCode="0.00E+00">
                  <c:v>-2.54224186966013E-21</c:v>
                </c:pt>
                <c:pt idx="1335" formatCode="0.00E+00">
                  <c:v>-1.66644611979016E-21</c:v>
                </c:pt>
                <c:pt idx="1336" formatCode="0.00E+00">
                  <c:v>-8.49059297417021E-22</c:v>
                </c:pt>
                <c:pt idx="1337" formatCode="0.00E+00">
                  <c:v>-8.88697374337388E-23</c:v>
                </c:pt>
                <c:pt idx="1338" formatCode="0.00E+00">
                  <c:v>6.15469480201858E-22</c:v>
                </c:pt>
              </c:numCache>
            </c:numRef>
          </c:yVal>
          <c:smooth val="1"/>
        </c:ser>
        <c:ser>
          <c:idx val="1"/>
          <c:order val="2"/>
          <c:tx>
            <c:v>6ns</c:v>
          </c:tx>
          <c:marker>
            <c:symbol val="none"/>
          </c:marker>
          <c:xVal>
            <c:numRef>
              <c:f>'Simulation Data for dif.BSpacin'!$R$7:$R$1345</c:f>
              <c:numCache>
                <c:formatCode>0.000</c:formatCode>
                <c:ptCount val="1339"/>
                <c:pt idx="0">
                  <c:v>0.0</c:v>
                </c:pt>
                <c:pt idx="1">
                  <c:v>0.001</c:v>
                </c:pt>
                <c:pt idx="2">
                  <c:v>0.002</c:v>
                </c:pt>
                <c:pt idx="3">
                  <c:v>0.00400016074813902</c:v>
                </c:pt>
                <c:pt idx="4">
                  <c:v>0.00800048224441707</c:v>
                </c:pt>
                <c:pt idx="5">
                  <c:v>0.0160011252369732</c:v>
                </c:pt>
                <c:pt idx="6">
                  <c:v>0.0320024112220854</c:v>
                </c:pt>
                <c:pt idx="7">
                  <c:v>0.0640049831923097</c:v>
                </c:pt>
                <c:pt idx="8">
                  <c:v>0.128010127132759</c:v>
                </c:pt>
                <c:pt idx="9">
                  <c:v>0.228010888582096</c:v>
                </c:pt>
                <c:pt idx="10">
                  <c:v>0.328011650031433</c:v>
                </c:pt>
                <c:pt idx="11">
                  <c:v>0.42801241148077</c:v>
                </c:pt>
                <c:pt idx="12">
                  <c:v>0.528013172930107</c:v>
                </c:pt>
                <c:pt idx="13">
                  <c:v>0.628013934379444</c:v>
                </c:pt>
                <c:pt idx="14">
                  <c:v>0.728014695828781</c:v>
                </c:pt>
                <c:pt idx="15">
                  <c:v>0.828015457278118</c:v>
                </c:pt>
                <c:pt idx="16">
                  <c:v>0.883057517086606</c:v>
                </c:pt>
                <c:pt idx="17">
                  <c:v>0.887472804651039</c:v>
                </c:pt>
                <c:pt idx="18">
                  <c:v>0.896302906811612</c:v>
                </c:pt>
                <c:pt idx="19">
                  <c:v>0.913963111132758</c:v>
                </c:pt>
                <c:pt idx="20">
                  <c:v>0.927210392930936</c:v>
                </c:pt>
                <c:pt idx="21">
                  <c:v>0.930742433795165</c:v>
                </c:pt>
                <c:pt idx="22">
                  <c:v>0.937806661042776</c:v>
                </c:pt>
                <c:pt idx="23">
                  <c:v>0.951935115537997</c:v>
                </c:pt>
                <c:pt idx="24">
                  <c:v>0.971363268775267</c:v>
                </c:pt>
                <c:pt idx="25">
                  <c:v>0.974188959674311</c:v>
                </c:pt>
                <c:pt idx="26">
                  <c:v>0.979840195953247</c:v>
                </c:pt>
                <c:pt idx="27">
                  <c:v>0.99114266851112</c:v>
                </c:pt>
                <c:pt idx="28">
                  <c:v>1.0000000001</c:v>
                </c:pt>
                <c:pt idx="29">
                  <c:v>1.0155161446196</c:v>
                </c:pt>
                <c:pt idx="30">
                  <c:v>1.0172876947795</c:v>
                </c:pt>
                <c:pt idx="31">
                  <c:v>1.02083072233973</c:v>
                </c:pt>
                <c:pt idx="32">
                  <c:v>1.02791677746018</c:v>
                </c:pt>
                <c:pt idx="33">
                  <c:v>1.04208888770108</c:v>
                </c:pt>
                <c:pt idx="34">
                  <c:v>1.05966902046393</c:v>
                </c:pt>
                <c:pt idx="35">
                  <c:v>1.06250344251211</c:v>
                </c:pt>
                <c:pt idx="36">
                  <c:v>1.06817214108932</c:v>
                </c:pt>
                <c:pt idx="37">
                  <c:v>1.07950953824374</c:v>
                </c:pt>
                <c:pt idx="38">
                  <c:v>1.10218433255258</c:v>
                </c:pt>
                <c:pt idx="39">
                  <c:v>1.10382189630826</c:v>
                </c:pt>
                <c:pt idx="40">
                  <c:v>1.10709716862828</c:v>
                </c:pt>
                <c:pt idx="41">
                  <c:v>1.11364771326833</c:v>
                </c:pt>
                <c:pt idx="42">
                  <c:v>1.12674880254843</c:v>
                </c:pt>
                <c:pt idx="43">
                  <c:v>1.14797477215259</c:v>
                </c:pt>
                <c:pt idx="44">
                  <c:v>1.15059499000861</c:v>
                </c:pt>
                <c:pt idx="45">
                  <c:v>1.15583513468234</c:v>
                </c:pt>
                <c:pt idx="46">
                  <c:v>1.16631542402981</c:v>
                </c:pt>
                <c:pt idx="47">
                  <c:v>1.18727600272475</c:v>
                </c:pt>
                <c:pt idx="48">
                  <c:v>1.19212764799692</c:v>
                </c:pt>
                <c:pt idx="49">
                  <c:v>1.19631976373591</c:v>
                </c:pt>
                <c:pt idx="50">
                  <c:v>1.20470457729049</c:v>
                </c:pt>
                <c:pt idx="51">
                  <c:v>1.22147420439966</c:v>
                </c:pt>
                <c:pt idx="52">
                  <c:v>1.23628052384125</c:v>
                </c:pt>
                <c:pt idx="53">
                  <c:v>1.23963444926308</c:v>
                </c:pt>
                <c:pt idx="54">
                  <c:v>1.2463421545876</c:v>
                </c:pt>
                <c:pt idx="55">
                  <c:v>1.25975756523663</c:v>
                </c:pt>
                <c:pt idx="56">
                  <c:v>1.28043339968558</c:v>
                </c:pt>
                <c:pt idx="57">
                  <c:v>1.28311648181539</c:v>
                </c:pt>
                <c:pt idx="58">
                  <c:v>1.28848250055585</c:v>
                </c:pt>
                <c:pt idx="59">
                  <c:v>1.29921453803677</c:v>
                </c:pt>
                <c:pt idx="60">
                  <c:v>1.32067861299861</c:v>
                </c:pt>
                <c:pt idx="61">
                  <c:v>1.32458627552991</c:v>
                </c:pt>
                <c:pt idx="62">
                  <c:v>1.32887909052228</c:v>
                </c:pt>
                <c:pt idx="63">
                  <c:v>1.33746472050701</c:v>
                </c:pt>
                <c:pt idx="64">
                  <c:v>1.35463598047649</c:v>
                </c:pt>
                <c:pt idx="65">
                  <c:v>1.36873915137424</c:v>
                </c:pt>
                <c:pt idx="66">
                  <c:v>1.37217340336813</c:v>
                </c:pt>
                <c:pt idx="67">
                  <c:v>1.37904190735592</c:v>
                </c:pt>
                <c:pt idx="68">
                  <c:v>1.3927789153315</c:v>
                </c:pt>
                <c:pt idx="69">
                  <c:v>1.41289202721857</c:v>
                </c:pt>
                <c:pt idx="70">
                  <c:v>1.41563942881369</c:v>
                </c:pt>
                <c:pt idx="71">
                  <c:v>1.42113423200392</c:v>
                </c:pt>
                <c:pt idx="72">
                  <c:v>1.43212383838438</c:v>
                </c:pt>
                <c:pt idx="73">
                  <c:v>1.45410305114531</c:v>
                </c:pt>
                <c:pt idx="74">
                  <c:v>1.4570449030629</c:v>
                </c:pt>
                <c:pt idx="75">
                  <c:v>1.46144074561509</c:v>
                </c:pt>
                <c:pt idx="76">
                  <c:v>1.47023301279606</c:v>
                </c:pt>
                <c:pt idx="77">
                  <c:v>1.48781754715802</c:v>
                </c:pt>
                <c:pt idx="78">
                  <c:v>1.5000000001</c:v>
                </c:pt>
                <c:pt idx="79">
                  <c:v>1.50119777890723</c:v>
                </c:pt>
                <c:pt idx="80">
                  <c:v>1.5035933879517</c:v>
                </c:pt>
                <c:pt idx="81">
                  <c:v>1.50838460604064</c:v>
                </c:pt>
                <c:pt idx="82">
                  <c:v>1.51796704221852</c:v>
                </c:pt>
                <c:pt idx="83">
                  <c:v>1.53713191457428</c:v>
                </c:pt>
                <c:pt idx="84">
                  <c:v>1.54535065475156</c:v>
                </c:pt>
                <c:pt idx="85">
                  <c:v>1.54918362922271</c:v>
                </c:pt>
                <c:pt idx="86">
                  <c:v>1.55684957816502</c:v>
                </c:pt>
                <c:pt idx="87">
                  <c:v>1.57218147604962</c:v>
                </c:pt>
                <c:pt idx="88">
                  <c:v>1.58950353059589</c:v>
                </c:pt>
                <c:pt idx="89">
                  <c:v>1.59256991017281</c:v>
                </c:pt>
                <c:pt idx="90">
                  <c:v>1.59870281484581</c:v>
                </c:pt>
                <c:pt idx="91">
                  <c:v>1.6109686241918</c:v>
                </c:pt>
                <c:pt idx="92">
                  <c:v>1.63365640644022</c:v>
                </c:pt>
                <c:pt idx="93">
                  <c:v>1.63610956830942</c:v>
                </c:pt>
                <c:pt idx="94">
                  <c:v>1.64101574652866</c:v>
                </c:pt>
                <c:pt idx="95">
                  <c:v>1.65082810296715</c:v>
                </c:pt>
                <c:pt idx="96">
                  <c:v>1.67045281584413</c:v>
                </c:pt>
                <c:pt idx="97">
                  <c:v>1.67780928228455</c:v>
                </c:pt>
                <c:pt idx="98">
                  <c:v>1.68173422485995</c:v>
                </c:pt>
                <c:pt idx="99">
                  <c:v>1.68958352793413</c:v>
                </c:pt>
                <c:pt idx="100">
                  <c:v>1.70528213408249</c:v>
                </c:pt>
                <c:pt idx="101">
                  <c:v>1.72196215812888</c:v>
                </c:pt>
                <c:pt idx="102">
                  <c:v>1.72510187935856</c:v>
                </c:pt>
                <c:pt idx="103">
                  <c:v>1.7313810307796</c:v>
                </c:pt>
                <c:pt idx="104">
                  <c:v>1.74393933362168</c:v>
                </c:pt>
                <c:pt idx="105">
                  <c:v>1.76611503397321</c:v>
                </c:pt>
                <c:pt idx="106">
                  <c:v>1.76862669454163</c:v>
                </c:pt>
                <c:pt idx="107">
                  <c:v>1.77365001567846</c:v>
                </c:pt>
                <c:pt idx="108">
                  <c:v>1.78369665795213</c:v>
                </c:pt>
                <c:pt idx="109">
                  <c:v>1.80378994249945</c:v>
                </c:pt>
                <c:pt idx="110">
                  <c:v>1.81026790981754</c:v>
                </c:pt>
                <c:pt idx="111">
                  <c:v>1.81428656672701</c:v>
                </c:pt>
                <c:pt idx="112">
                  <c:v>1.82232358950764</c:v>
                </c:pt>
                <c:pt idx="113">
                  <c:v>1.83839763506889</c:v>
                </c:pt>
                <c:pt idx="114">
                  <c:v>1.85442078566187</c:v>
                </c:pt>
                <c:pt idx="115">
                  <c:v>1.85763559477412</c:v>
                </c:pt>
                <c:pt idx="116">
                  <c:v>1.86406535851778</c:v>
                </c:pt>
                <c:pt idx="117">
                  <c:v>1.87692488600509</c:v>
                </c:pt>
                <c:pt idx="118">
                  <c:v>1.88305751718661</c:v>
                </c:pt>
                <c:pt idx="119">
                  <c:v>1.88968044863326</c:v>
                </c:pt>
                <c:pt idx="120">
                  <c:v>1.89602581126859</c:v>
                </c:pt>
                <c:pt idx="121">
                  <c:v>1.8985736615062</c:v>
                </c:pt>
                <c:pt idx="122">
                  <c:v>1.89967233110594</c:v>
                </c:pt>
                <c:pt idx="123">
                  <c:v>1.901869670305429</c:v>
                </c:pt>
                <c:pt idx="124">
                  <c:v>1.9062643487044</c:v>
                </c:pt>
                <c:pt idx="125">
                  <c:v>1.91505370550233</c:v>
                </c:pt>
                <c:pt idx="126">
                  <c:v>1.93074243389517</c:v>
                </c:pt>
                <c:pt idx="127">
                  <c:v>1.94272653735053</c:v>
                </c:pt>
                <c:pt idx="128">
                  <c:v>1.945864512350379</c:v>
                </c:pt>
                <c:pt idx="129">
                  <c:v>1.95214075338837</c:v>
                </c:pt>
                <c:pt idx="130">
                  <c:v>1.96469323546436</c:v>
                </c:pt>
                <c:pt idx="131">
                  <c:v>1.97984019605325</c:v>
                </c:pt>
                <c:pt idx="132">
                  <c:v>1.98687941319486</c:v>
                </c:pt>
                <c:pt idx="133">
                  <c:v>1.9899085398688</c:v>
                </c:pt>
                <c:pt idx="134">
                  <c:v>1.99596650217837</c:v>
                </c:pt>
                <c:pt idx="135">
                  <c:v>2.00808242679751</c:v>
                </c:pt>
                <c:pt idx="136">
                  <c:v>2.02791677756018</c:v>
                </c:pt>
                <c:pt idx="137">
                  <c:v>2.031032289039187</c:v>
                </c:pt>
                <c:pt idx="138">
                  <c:v>2.03499914113045</c:v>
                </c:pt>
                <c:pt idx="139">
                  <c:v>2.04293284531295</c:v>
                </c:pt>
                <c:pt idx="140">
                  <c:v>2.05880025367796</c:v>
                </c:pt>
                <c:pt idx="141">
                  <c:v>2.068172141189321</c:v>
                </c:pt>
                <c:pt idx="142">
                  <c:v>2.07518516488352</c:v>
                </c:pt>
                <c:pt idx="143">
                  <c:v>2.07705945156494</c:v>
                </c:pt>
                <c:pt idx="144">
                  <c:v>2.08080802492776</c:v>
                </c:pt>
                <c:pt idx="145">
                  <c:v>2.08830517165342</c:v>
                </c:pt>
                <c:pt idx="146">
                  <c:v>2.10329946510473</c:v>
                </c:pt>
                <c:pt idx="147">
                  <c:v>2.11364771336833</c:v>
                </c:pt>
                <c:pt idx="148">
                  <c:v>2.11933804072785</c:v>
                </c:pt>
                <c:pt idx="149">
                  <c:v>2.12140761411163</c:v>
                </c:pt>
                <c:pt idx="150">
                  <c:v>2.12554690639834</c:v>
                </c:pt>
                <c:pt idx="151">
                  <c:v>2.13382549097176</c:v>
                </c:pt>
                <c:pt idx="152">
                  <c:v>2.1503826601186</c:v>
                </c:pt>
                <c:pt idx="153">
                  <c:v>2.15583513478234</c:v>
                </c:pt>
                <c:pt idx="154">
                  <c:v>2.16349091657218</c:v>
                </c:pt>
                <c:pt idx="155">
                  <c:v>2.1645814370994</c:v>
                </c:pt>
                <c:pt idx="156">
                  <c:v>2.16676240539425</c:v>
                </c:pt>
                <c:pt idx="157">
                  <c:v>2.17112434198395</c:v>
                </c:pt>
                <c:pt idx="158">
                  <c:v>2.179848215163358</c:v>
                </c:pt>
                <c:pt idx="159">
                  <c:v>2.19631976383591</c:v>
                </c:pt>
                <c:pt idx="160">
                  <c:v>2.20764379241651</c:v>
                </c:pt>
                <c:pt idx="161">
                  <c:v>2.21093834602422</c:v>
                </c:pt>
                <c:pt idx="162">
                  <c:v>2.21752745323962</c:v>
                </c:pt>
                <c:pt idx="163">
                  <c:v>2.23070566767043</c:v>
                </c:pt>
                <c:pt idx="164">
                  <c:v>2.23963444936308</c:v>
                </c:pt>
                <c:pt idx="165">
                  <c:v>2.25179666826084</c:v>
                </c:pt>
                <c:pt idx="166">
                  <c:v>2.25358247929767</c:v>
                </c:pt>
                <c:pt idx="167">
                  <c:v>2.25715424689047</c:v>
                </c:pt>
                <c:pt idx="168">
                  <c:v>2.26429778207608</c:v>
                </c:pt>
                <c:pt idx="169">
                  <c:v>2.27858485244729</c:v>
                </c:pt>
                <c:pt idx="170">
                  <c:v>2.28848250065585</c:v>
                </c:pt>
                <c:pt idx="171">
                  <c:v>2.29594954410517</c:v>
                </c:pt>
                <c:pt idx="172">
                  <c:v>2.29792918665284</c:v>
                </c:pt>
                <c:pt idx="173">
                  <c:v>2.30188876278648</c:v>
                </c:pt>
                <c:pt idx="174">
                  <c:v>2.309807915053756</c:v>
                </c:pt>
                <c:pt idx="175">
                  <c:v>2.32564621958831</c:v>
                </c:pt>
                <c:pt idx="176">
                  <c:v>2.32887909062228</c:v>
                </c:pt>
                <c:pt idx="177">
                  <c:v>2.335344506558239</c:v>
                </c:pt>
                <c:pt idx="178">
                  <c:v>2.340102419949499</c:v>
                </c:pt>
                <c:pt idx="179">
                  <c:v>2.3413955031367</c:v>
                </c:pt>
                <c:pt idx="180">
                  <c:v>2.34398174227066</c:v>
                </c:pt>
                <c:pt idx="181">
                  <c:v>2.34915422053858</c:v>
                </c:pt>
                <c:pt idx="182">
                  <c:v>2.359499177074428</c:v>
                </c:pt>
                <c:pt idx="183">
                  <c:v>2.37904190745592</c:v>
                </c:pt>
                <c:pt idx="184">
                  <c:v>2.384255295793817</c:v>
                </c:pt>
                <c:pt idx="185">
                  <c:v>2.38816394022417</c:v>
                </c:pt>
                <c:pt idx="186">
                  <c:v>2.39598122908485</c:v>
                </c:pt>
                <c:pt idx="187">
                  <c:v>2.411615806806207</c:v>
                </c:pt>
                <c:pt idx="188">
                  <c:v>2.42113423210392</c:v>
                </c:pt>
                <c:pt idx="189">
                  <c:v>2.428408171638158</c:v>
                </c:pt>
                <c:pt idx="190">
                  <c:v>2.43031185318834</c:v>
                </c:pt>
                <c:pt idx="191">
                  <c:v>2.43411936180784</c:v>
                </c:pt>
                <c:pt idx="192">
                  <c:v>2.44173437904685</c:v>
                </c:pt>
                <c:pt idx="193">
                  <c:v>2.456964413524827</c:v>
                </c:pt>
                <c:pt idx="194">
                  <c:v>2.46144074571509</c:v>
                </c:pt>
                <c:pt idx="195">
                  <c:v>2.47039308396358</c:v>
                </c:pt>
                <c:pt idx="196">
                  <c:v>2.47256104748249</c:v>
                </c:pt>
                <c:pt idx="197">
                  <c:v>2.47435151513219</c:v>
                </c:pt>
                <c:pt idx="198">
                  <c:v>2.47793237767201</c:v>
                </c:pt>
                <c:pt idx="199">
                  <c:v>2.48509410275165</c:v>
                </c:pt>
                <c:pt idx="200">
                  <c:v>2.49941755291094</c:v>
                </c:pt>
                <c:pt idx="201">
                  <c:v>2.50838460614064</c:v>
                </c:pt>
                <c:pt idx="202">
                  <c:v>2.516713923326817</c:v>
                </c:pt>
                <c:pt idx="203">
                  <c:v>2.51850730135957</c:v>
                </c:pt>
                <c:pt idx="204">
                  <c:v>2.52209398466548</c:v>
                </c:pt>
                <c:pt idx="205">
                  <c:v>2.5292673512773</c:v>
                </c:pt>
                <c:pt idx="206">
                  <c:v>2.54361408450095</c:v>
                </c:pt>
                <c:pt idx="207">
                  <c:v>2.556849578265019</c:v>
                </c:pt>
                <c:pt idx="208">
                  <c:v>2.56086679917116</c:v>
                </c:pt>
                <c:pt idx="209">
                  <c:v>2.5635137925512</c:v>
                </c:pt>
                <c:pt idx="210">
                  <c:v>2.56880777931127</c:v>
                </c:pt>
                <c:pt idx="211">
                  <c:v>2.57939575283143</c:v>
                </c:pt>
                <c:pt idx="212">
                  <c:v>2.600571699871751</c:v>
                </c:pt>
                <c:pt idx="213">
                  <c:v>2.60501967501549</c:v>
                </c:pt>
                <c:pt idx="214">
                  <c:v>2.60925486442355</c:v>
                </c:pt>
                <c:pt idx="215">
                  <c:v>2.61772553427798</c:v>
                </c:pt>
                <c:pt idx="216">
                  <c:v>2.634666873986847</c:v>
                </c:pt>
                <c:pt idx="217">
                  <c:v>2.64917255085982</c:v>
                </c:pt>
                <c:pt idx="218">
                  <c:v>2.650788673767848</c:v>
                </c:pt>
                <c:pt idx="219">
                  <c:v>2.65402101793795</c:v>
                </c:pt>
                <c:pt idx="220">
                  <c:v>2.66048570627815</c:v>
                </c:pt>
                <c:pt idx="221">
                  <c:v>2.67341508295855</c:v>
                </c:pt>
                <c:pt idx="222">
                  <c:v>2.69332542670415</c:v>
                </c:pt>
                <c:pt idx="223">
                  <c:v>2.69591130204023</c:v>
                </c:pt>
                <c:pt idx="224">
                  <c:v>2.70108305271239</c:v>
                </c:pt>
                <c:pt idx="225">
                  <c:v>2.71142655405671</c:v>
                </c:pt>
                <c:pt idx="226">
                  <c:v>2.73211355674536</c:v>
                </c:pt>
                <c:pt idx="227">
                  <c:v>2.73747830254848</c:v>
                </c:pt>
                <c:pt idx="228">
                  <c:v>2.741615703086209</c:v>
                </c:pt>
                <c:pt idx="229">
                  <c:v>2.74988992208505</c:v>
                </c:pt>
                <c:pt idx="230">
                  <c:v>2.76643836008275</c:v>
                </c:pt>
                <c:pt idx="231">
                  <c:v>2.78163117839281</c:v>
                </c:pt>
                <c:pt idx="232">
                  <c:v>2.78494086599235</c:v>
                </c:pt>
                <c:pt idx="233">
                  <c:v>2.79156053222973</c:v>
                </c:pt>
                <c:pt idx="234">
                  <c:v>2.8047998647045</c:v>
                </c:pt>
                <c:pt idx="235">
                  <c:v>2.82578405423714</c:v>
                </c:pt>
                <c:pt idx="236">
                  <c:v>2.828431920732091</c:v>
                </c:pt>
                <c:pt idx="237">
                  <c:v>2.83372736268369</c:v>
                </c:pt>
                <c:pt idx="238">
                  <c:v>2.8443182465869</c:v>
                </c:pt>
                <c:pt idx="239">
                  <c:v>2.86550001439331</c:v>
                </c:pt>
                <c:pt idx="240">
                  <c:v>2.86993693008147</c:v>
                </c:pt>
                <c:pt idx="241">
                  <c:v>2.87417328364275</c:v>
                </c:pt>
                <c:pt idx="242">
                  <c:v>2.882645408688667</c:v>
                </c:pt>
                <c:pt idx="243">
                  <c:v>2.899589658780611</c:v>
                </c:pt>
                <c:pt idx="244">
                  <c:v>2.9140898059258</c:v>
                </c:pt>
                <c:pt idx="245">
                  <c:v>2.917478655944179</c:v>
                </c:pt>
                <c:pt idx="246">
                  <c:v>2.92425621046179</c:v>
                </c:pt>
                <c:pt idx="247">
                  <c:v>2.93781131949701</c:v>
                </c:pt>
                <c:pt idx="248">
                  <c:v>2.958242681770117</c:v>
                </c:pt>
                <c:pt idx="249">
                  <c:v>2.96095370357717</c:v>
                </c:pt>
                <c:pt idx="250">
                  <c:v>2.96637574719126</c:v>
                </c:pt>
                <c:pt idx="251">
                  <c:v>2.97721983441944</c:v>
                </c:pt>
                <c:pt idx="252">
                  <c:v>2.9989080088758</c:v>
                </c:pt>
                <c:pt idx="253">
                  <c:v>3.00239555761446</c:v>
                </c:pt>
                <c:pt idx="254">
                  <c:v>3.00673319250573</c:v>
                </c:pt>
                <c:pt idx="255">
                  <c:v>3.015409044364878</c:v>
                </c:pt>
                <c:pt idx="256">
                  <c:v>3.03276074808319</c:v>
                </c:pt>
                <c:pt idx="257">
                  <c:v>3.046548433458757</c:v>
                </c:pt>
                <c:pt idx="258">
                  <c:v>3.05001877420245</c:v>
                </c:pt>
                <c:pt idx="259">
                  <c:v>3.056959310170618</c:v>
                </c:pt>
                <c:pt idx="260">
                  <c:v>3.07084038210696</c:v>
                </c:pt>
                <c:pt idx="261">
                  <c:v>3.09070130930312</c:v>
                </c:pt>
                <c:pt idx="262">
                  <c:v>3.09347752369038</c:v>
                </c:pt>
                <c:pt idx="263">
                  <c:v>3.09902980694577</c:v>
                </c:pt>
                <c:pt idx="264">
                  <c:v>3.11013437345653</c:v>
                </c:pt>
                <c:pt idx="265">
                  <c:v>3.132343506478068</c:v>
                </c:pt>
                <c:pt idx="266">
                  <c:v>3.13485418514745</c:v>
                </c:pt>
                <c:pt idx="267">
                  <c:v>3.139269472711879</c:v>
                </c:pt>
                <c:pt idx="268">
                  <c:v>3.148099574872451</c:v>
                </c:pt>
                <c:pt idx="269">
                  <c:v>3.1657597791936</c:v>
                </c:pt>
                <c:pt idx="270">
                  <c:v>3.17900706099178</c:v>
                </c:pt>
                <c:pt idx="271">
                  <c:v>3.18253910185601</c:v>
                </c:pt>
                <c:pt idx="272">
                  <c:v>3.189603329103619</c:v>
                </c:pt>
                <c:pt idx="273">
                  <c:v>3.20373178359884</c:v>
                </c:pt>
                <c:pt idx="274">
                  <c:v>3.22315993683611</c:v>
                </c:pt>
                <c:pt idx="275">
                  <c:v>3.22598562773515</c:v>
                </c:pt>
                <c:pt idx="276">
                  <c:v>3.23163686401409</c:v>
                </c:pt>
                <c:pt idx="277">
                  <c:v>3.24293933657196</c:v>
                </c:pt>
                <c:pt idx="278">
                  <c:v>3.265544281687711</c:v>
                </c:pt>
                <c:pt idx="279">
                  <c:v>3.267312812680441</c:v>
                </c:pt>
                <c:pt idx="280">
                  <c:v>3.27085001947457</c:v>
                </c:pt>
                <c:pt idx="281">
                  <c:v>3.27792443306284</c:v>
                </c:pt>
                <c:pt idx="282">
                  <c:v>3.29207326023938</c:v>
                </c:pt>
                <c:pt idx="283">
                  <c:v>3.311465688524737</c:v>
                </c:pt>
                <c:pt idx="284">
                  <c:v>3.314295453960077</c:v>
                </c:pt>
                <c:pt idx="285">
                  <c:v>3.319954693792388</c:v>
                </c:pt>
                <c:pt idx="286">
                  <c:v>3.33127317345701</c:v>
                </c:pt>
                <c:pt idx="287">
                  <c:v>3.35391013278626</c:v>
                </c:pt>
                <c:pt idx="288">
                  <c:v>3.355618564369097</c:v>
                </c:pt>
                <c:pt idx="289">
                  <c:v>3.359035354064717</c:v>
                </c:pt>
                <c:pt idx="290">
                  <c:v>3.365868933455927</c:v>
                </c:pt>
                <c:pt idx="291">
                  <c:v>3.37953609223844</c:v>
                </c:pt>
                <c:pt idx="292">
                  <c:v>3.39977144021343</c:v>
                </c:pt>
                <c:pt idx="293">
                  <c:v>3.40250487196992</c:v>
                </c:pt>
                <c:pt idx="294">
                  <c:v>3.40797202652122</c:v>
                </c:pt>
                <c:pt idx="295">
                  <c:v>3.418906335623816</c:v>
                </c:pt>
                <c:pt idx="296">
                  <c:v>3.44077495382901</c:v>
                </c:pt>
                <c:pt idx="297">
                  <c:v>3.44392431605776</c:v>
                </c:pt>
                <c:pt idx="298">
                  <c:v>3.448298039698797</c:v>
                </c:pt>
                <c:pt idx="299">
                  <c:v>3.457045195942567</c:v>
                </c:pt>
                <c:pt idx="300">
                  <c:v>3.47453950843011</c:v>
                </c:pt>
                <c:pt idx="301">
                  <c:v>3.488077191902091</c:v>
                </c:pt>
                <c:pt idx="302">
                  <c:v>3.4915760543996</c:v>
                </c:pt>
                <c:pt idx="303">
                  <c:v>3.49857407043292</c:v>
                </c:pt>
                <c:pt idx="304">
                  <c:v>3.51257010249956</c:v>
                </c:pt>
                <c:pt idx="305">
                  <c:v>3.53223006774642</c:v>
                </c:pt>
                <c:pt idx="306">
                  <c:v>3.53502927415975</c:v>
                </c:pt>
                <c:pt idx="307">
                  <c:v>3.5406273959481</c:v>
                </c:pt>
                <c:pt idx="308">
                  <c:v>3.551823639524796</c:v>
                </c:pt>
                <c:pt idx="309">
                  <c:v>3.574216126678218</c:v>
                </c:pt>
                <c:pt idx="310">
                  <c:v>3.61900110098504</c:v>
                </c:pt>
                <c:pt idx="311">
                  <c:v>3.70108305281239</c:v>
                </c:pt>
                <c:pt idx="312">
                  <c:v>3.76643836018275</c:v>
                </c:pt>
                <c:pt idx="313">
                  <c:v>3.8047998648045</c:v>
                </c:pt>
                <c:pt idx="314">
                  <c:v>3.8443182466869</c:v>
                </c:pt>
                <c:pt idx="315">
                  <c:v>3.882645408788667</c:v>
                </c:pt>
                <c:pt idx="316">
                  <c:v>3.92425621056179</c:v>
                </c:pt>
                <c:pt idx="317">
                  <c:v>3.96637574729126</c:v>
                </c:pt>
                <c:pt idx="318">
                  <c:v>4.00673319260573</c:v>
                </c:pt>
                <c:pt idx="319">
                  <c:v>4.050018774302448</c:v>
                </c:pt>
                <c:pt idx="320">
                  <c:v>4.09902980704577</c:v>
                </c:pt>
                <c:pt idx="321">
                  <c:v>4.13926947281188</c:v>
                </c:pt>
                <c:pt idx="322">
                  <c:v>4.182539101956007</c:v>
                </c:pt>
                <c:pt idx="323">
                  <c:v>4.23163686411409</c:v>
                </c:pt>
                <c:pt idx="324">
                  <c:v>4.27085001957457</c:v>
                </c:pt>
                <c:pt idx="325">
                  <c:v>4.31995469389239</c:v>
                </c:pt>
                <c:pt idx="326">
                  <c:v>4.365868933555935</c:v>
                </c:pt>
                <c:pt idx="327">
                  <c:v>4.407972026621215</c:v>
                </c:pt>
                <c:pt idx="328">
                  <c:v>4.457045196042571</c:v>
                </c:pt>
                <c:pt idx="329">
                  <c:v>4.4915760544996</c:v>
                </c:pt>
                <c:pt idx="330">
                  <c:v>4.53502927425975</c:v>
                </c:pt>
                <c:pt idx="331">
                  <c:v>4.621933312003549</c:v>
                </c:pt>
                <c:pt idx="332">
                  <c:v>4.721934073452886</c:v>
                </c:pt>
                <c:pt idx="333">
                  <c:v>4.821934834902189</c:v>
                </c:pt>
                <c:pt idx="334">
                  <c:v>4.921935596351568</c:v>
                </c:pt>
                <c:pt idx="335">
                  <c:v>5.021936357800874</c:v>
                </c:pt>
                <c:pt idx="336">
                  <c:v>5.11900110108504</c:v>
                </c:pt>
                <c:pt idx="337">
                  <c:v>5.201083052912391</c:v>
                </c:pt>
                <c:pt idx="338">
                  <c:v>5.30108381436173</c:v>
                </c:pt>
                <c:pt idx="339">
                  <c:v>5.3826454088887</c:v>
                </c:pt>
                <c:pt idx="340">
                  <c:v>5.482646170338041</c:v>
                </c:pt>
                <c:pt idx="341">
                  <c:v>5.58264693178738</c:v>
                </c:pt>
                <c:pt idx="342">
                  <c:v>5.682647693236721</c:v>
                </c:pt>
                <c:pt idx="343">
                  <c:v>5.78264845468605</c:v>
                </c:pt>
                <c:pt idx="344">
                  <c:v>5.882649216135388</c:v>
                </c:pt>
                <c:pt idx="345">
                  <c:v>5.98264997758473</c:v>
                </c:pt>
                <c:pt idx="346">
                  <c:v>6.08265073903407</c:v>
                </c:pt>
                <c:pt idx="347">
                  <c:v>6.182651500483399</c:v>
                </c:pt>
                <c:pt idx="348">
                  <c:v>6.221934073552887</c:v>
                </c:pt>
                <c:pt idx="349">
                  <c:v>6.30050277425389</c:v>
                </c:pt>
                <c:pt idx="350">
                  <c:v>6.32193483500219</c:v>
                </c:pt>
                <c:pt idx="351">
                  <c:v>6.364798956498868</c:v>
                </c:pt>
                <c:pt idx="352">
                  <c:v>6.421935596451569</c:v>
                </c:pt>
                <c:pt idx="353">
                  <c:v>6.521936357900872</c:v>
                </c:pt>
                <c:pt idx="354">
                  <c:v>6.619001101185041</c:v>
                </c:pt>
                <c:pt idx="355">
                  <c:v>6.70108305301239</c:v>
                </c:pt>
                <c:pt idx="356">
                  <c:v>6.80108381446173</c:v>
                </c:pt>
                <c:pt idx="357">
                  <c:v>6.88264540898871</c:v>
                </c:pt>
                <c:pt idx="358">
                  <c:v>6.98264617043804</c:v>
                </c:pt>
                <c:pt idx="359">
                  <c:v>7.0000000001</c:v>
                </c:pt>
                <c:pt idx="360">
                  <c:v>7.0347092283027</c:v>
                </c:pt>
                <c:pt idx="361">
                  <c:v>7.08264693188738</c:v>
                </c:pt>
                <c:pt idx="362">
                  <c:v>7.17852659094404</c:v>
                </c:pt>
                <c:pt idx="363">
                  <c:v>7.18264769333672</c:v>
                </c:pt>
                <c:pt idx="364">
                  <c:v>7.190889898122061</c:v>
                </c:pt>
                <c:pt idx="365">
                  <c:v>7.207374307692755</c:v>
                </c:pt>
                <c:pt idx="366">
                  <c:v>7.24034312683416</c:v>
                </c:pt>
                <c:pt idx="367">
                  <c:v>7.28264845478605</c:v>
                </c:pt>
                <c:pt idx="368">
                  <c:v>7.36725911068987</c:v>
                </c:pt>
                <c:pt idx="369">
                  <c:v>7.382649216235388</c:v>
                </c:pt>
                <c:pt idx="370">
                  <c:v>7.41342942732643</c:v>
                </c:pt>
                <c:pt idx="371">
                  <c:v>7.474989849508479</c:v>
                </c:pt>
                <c:pt idx="372">
                  <c:v>7.48264997768473</c:v>
                </c:pt>
                <c:pt idx="373">
                  <c:v>7.497970234037147</c:v>
                </c:pt>
                <c:pt idx="374">
                  <c:v>7.528610746741972</c:v>
                </c:pt>
                <c:pt idx="375">
                  <c:v>7.582650739134071</c:v>
                </c:pt>
                <c:pt idx="376">
                  <c:v>7.682651500583399</c:v>
                </c:pt>
                <c:pt idx="377">
                  <c:v>7.78265226203274</c:v>
                </c:pt>
                <c:pt idx="378">
                  <c:v>7.88265302348207</c:v>
                </c:pt>
                <c:pt idx="379">
                  <c:v>7.883057517186605</c:v>
                </c:pt>
                <c:pt idx="380">
                  <c:v>7.88386651272383</c:v>
                </c:pt>
                <c:pt idx="381">
                  <c:v>7.885484503798249</c:v>
                </c:pt>
                <c:pt idx="382">
                  <c:v>7.8887204859472</c:v>
                </c:pt>
                <c:pt idx="383">
                  <c:v>7.895192450245005</c:v>
                </c:pt>
                <c:pt idx="384">
                  <c:v>7.90813637884064</c:v>
                </c:pt>
                <c:pt idx="385">
                  <c:v>7.93074243389518</c:v>
                </c:pt>
                <c:pt idx="386">
                  <c:v>7.97595232412666</c:v>
                </c:pt>
                <c:pt idx="387">
                  <c:v>8.027916777560181</c:v>
                </c:pt>
                <c:pt idx="388">
                  <c:v>8.068172141189318</c:v>
                </c:pt>
                <c:pt idx="389">
                  <c:v>8.11364771336833</c:v>
                </c:pt>
                <c:pt idx="390">
                  <c:v>8.15583513478234</c:v>
                </c:pt>
                <c:pt idx="391">
                  <c:v>8.196319763835911</c:v>
                </c:pt>
                <c:pt idx="392">
                  <c:v>8.23963444936308</c:v>
                </c:pt>
                <c:pt idx="393">
                  <c:v>8.28848250065585</c:v>
                </c:pt>
                <c:pt idx="394">
                  <c:v>8.32887909062228</c:v>
                </c:pt>
                <c:pt idx="395">
                  <c:v>8.37904190745592</c:v>
                </c:pt>
                <c:pt idx="396">
                  <c:v>8.42113423210392</c:v>
                </c:pt>
                <c:pt idx="397">
                  <c:v>8.46144074571508</c:v>
                </c:pt>
                <c:pt idx="398">
                  <c:v>8.508384606140642</c:v>
                </c:pt>
                <c:pt idx="399">
                  <c:v>8.55684957826503</c:v>
                </c:pt>
                <c:pt idx="400">
                  <c:v>8.610968624291715</c:v>
                </c:pt>
                <c:pt idx="401">
                  <c:v>8.650828103067148</c:v>
                </c:pt>
                <c:pt idx="402">
                  <c:v>8.70528213418249</c:v>
                </c:pt>
                <c:pt idx="403">
                  <c:v>8.77365001577846</c:v>
                </c:pt>
                <c:pt idx="404">
                  <c:v>8.873650777227806</c:v>
                </c:pt>
                <c:pt idx="405">
                  <c:v>8.96469323556436</c:v>
                </c:pt>
                <c:pt idx="406">
                  <c:v>9.034999141230376</c:v>
                </c:pt>
                <c:pt idx="407">
                  <c:v>9.11364771346833</c:v>
                </c:pt>
                <c:pt idx="408">
                  <c:v>9.1503826602186</c:v>
                </c:pt>
                <c:pt idx="409">
                  <c:v>9.196319763935911</c:v>
                </c:pt>
                <c:pt idx="410">
                  <c:v>9.23963444946308</c:v>
                </c:pt>
                <c:pt idx="411">
                  <c:v>9.27858485254729</c:v>
                </c:pt>
                <c:pt idx="412">
                  <c:v>9.32887909072228</c:v>
                </c:pt>
                <c:pt idx="413">
                  <c:v>9.35949917717444</c:v>
                </c:pt>
                <c:pt idx="414">
                  <c:v>9.420733636455402</c:v>
                </c:pt>
                <c:pt idx="415">
                  <c:v>9.47256104758249</c:v>
                </c:pt>
                <c:pt idx="416">
                  <c:v>9.522093984765478</c:v>
                </c:pt>
                <c:pt idx="417">
                  <c:v>9.621163423640091</c:v>
                </c:pt>
                <c:pt idx="418">
                  <c:v>9.701083052812388</c:v>
                </c:pt>
                <c:pt idx="419">
                  <c:v>9.76643836018275</c:v>
                </c:pt>
                <c:pt idx="420">
                  <c:v>9.804799864804502</c:v>
                </c:pt>
                <c:pt idx="421">
                  <c:v>9.844318246686898</c:v>
                </c:pt>
                <c:pt idx="422">
                  <c:v>9.8826454087887</c:v>
                </c:pt>
                <c:pt idx="423">
                  <c:v>9.92425621056179</c:v>
                </c:pt>
                <c:pt idx="424">
                  <c:v>9.966375747291248</c:v>
                </c:pt>
                <c:pt idx="425">
                  <c:v>10.0000000001</c:v>
                </c:pt>
                <c:pt idx="426">
                  <c:v>10.0067331926057</c:v>
                </c:pt>
                <c:pt idx="427">
                  <c:v>10.0201995349581</c:v>
                </c:pt>
                <c:pt idx="428">
                  <c:v>10.0471322196627</c:v>
                </c:pt>
                <c:pt idx="429">
                  <c:v>10.0500187743024</c:v>
                </c:pt>
                <c:pt idx="430">
                  <c:v>10.0557922466693</c:v>
                </c:pt>
                <c:pt idx="431">
                  <c:v>10.067339191403</c:v>
                </c:pt>
                <c:pt idx="432">
                  <c:v>10.0904330808704</c:v>
                </c:pt>
                <c:pt idx="433">
                  <c:v>10.0990298070458</c:v>
                </c:pt>
                <c:pt idx="434">
                  <c:v>10.1162243500796</c:v>
                </c:pt>
                <c:pt idx="435">
                  <c:v>10.1392694728119</c:v>
                </c:pt>
                <c:pt idx="436">
                  <c:v>10.182539101956</c:v>
                </c:pt>
                <c:pt idx="437">
                  <c:v>10.2316368641141</c:v>
                </c:pt>
                <c:pt idx="438">
                  <c:v>10.2708500195746</c:v>
                </c:pt>
                <c:pt idx="439">
                  <c:v>10.3199546938924</c:v>
                </c:pt>
                <c:pt idx="440">
                  <c:v>10.365868933556</c:v>
                </c:pt>
                <c:pt idx="441">
                  <c:v>10.4079720266212</c:v>
                </c:pt>
                <c:pt idx="442">
                  <c:v>10.4570451960426</c:v>
                </c:pt>
                <c:pt idx="443">
                  <c:v>10.4915760544996</c:v>
                </c:pt>
                <c:pt idx="444">
                  <c:v>10.5350292742597</c:v>
                </c:pt>
                <c:pt idx="445">
                  <c:v>10.6219333120036</c:v>
                </c:pt>
                <c:pt idx="446">
                  <c:v>10.7219340734529</c:v>
                </c:pt>
                <c:pt idx="447">
                  <c:v>10.8219348349022</c:v>
                </c:pt>
                <c:pt idx="448">
                  <c:v>10.9207336365554</c:v>
                </c:pt>
                <c:pt idx="449">
                  <c:v>11.0207343980047</c:v>
                </c:pt>
                <c:pt idx="450">
                  <c:v>11.0220939848655</c:v>
                </c:pt>
                <c:pt idx="451">
                  <c:v>11.0248130102259</c:v>
                </c:pt>
                <c:pt idx="452">
                  <c:v>11.0302510609467</c:v>
                </c:pt>
                <c:pt idx="453">
                  <c:v>11.0411271623884</c:v>
                </c:pt>
                <c:pt idx="454">
                  <c:v>11.0628793652718</c:v>
                </c:pt>
                <c:pt idx="455">
                  <c:v>11.1063837710385</c:v>
                </c:pt>
                <c:pt idx="456">
                  <c:v>11.1211634237402</c:v>
                </c:pt>
                <c:pt idx="457">
                  <c:v>11.1507212739521</c:v>
                </c:pt>
                <c:pt idx="458">
                  <c:v>11.2010830529124</c:v>
                </c:pt>
                <c:pt idx="459">
                  <c:v>11.3010838143617</c:v>
                </c:pt>
                <c:pt idx="460">
                  <c:v>11.3826454088887</c:v>
                </c:pt>
                <c:pt idx="461">
                  <c:v>11.482646170338</c:v>
                </c:pt>
                <c:pt idx="462">
                  <c:v>11.5826469317874</c:v>
                </c:pt>
                <c:pt idx="463">
                  <c:v>11.6826476932367</c:v>
                </c:pt>
                <c:pt idx="464">
                  <c:v>11.782648454686</c:v>
                </c:pt>
                <c:pt idx="465">
                  <c:v>11.8826492161354</c:v>
                </c:pt>
                <c:pt idx="466">
                  <c:v>11.9826499775847</c:v>
                </c:pt>
                <c:pt idx="467">
                  <c:v>12.0826507390341</c:v>
                </c:pt>
                <c:pt idx="468">
                  <c:v>12.1219333121036</c:v>
                </c:pt>
                <c:pt idx="469">
                  <c:v>12.2005020128046</c:v>
                </c:pt>
                <c:pt idx="470">
                  <c:v>12.2219340735529</c:v>
                </c:pt>
                <c:pt idx="471">
                  <c:v>12.2647981950496</c:v>
                </c:pt>
                <c:pt idx="472">
                  <c:v>12.3219348350022</c:v>
                </c:pt>
                <c:pt idx="473">
                  <c:v>12.4207336366554</c:v>
                </c:pt>
                <c:pt idx="474">
                  <c:v>12.5207343981047</c:v>
                </c:pt>
                <c:pt idx="475">
                  <c:v>12.6207351595541</c:v>
                </c:pt>
                <c:pt idx="476">
                  <c:v>12.7010830530124</c:v>
                </c:pt>
                <c:pt idx="477">
                  <c:v>12.8010838144617</c:v>
                </c:pt>
                <c:pt idx="478">
                  <c:v>12.8826454089887</c:v>
                </c:pt>
                <c:pt idx="479">
                  <c:v>12.982646170438</c:v>
                </c:pt>
                <c:pt idx="480">
                  <c:v>13.0826469318874</c:v>
                </c:pt>
                <c:pt idx="481">
                  <c:v>13.1826476933367</c:v>
                </c:pt>
                <c:pt idx="482">
                  <c:v>13.282648454786</c:v>
                </c:pt>
                <c:pt idx="483">
                  <c:v>13.3826492162354</c:v>
                </c:pt>
                <c:pt idx="484">
                  <c:v>13.4826499776847</c:v>
                </c:pt>
                <c:pt idx="485">
                  <c:v>13.5826507391341</c:v>
                </c:pt>
                <c:pt idx="486">
                  <c:v>13.6826515005834</c:v>
                </c:pt>
                <c:pt idx="487">
                  <c:v>13.7664383602828</c:v>
                </c:pt>
                <c:pt idx="488">
                  <c:v>13.8664391217321</c:v>
                </c:pt>
                <c:pt idx="489">
                  <c:v>13.9664398831814</c:v>
                </c:pt>
                <c:pt idx="490">
                  <c:v>14.0664406446308</c:v>
                </c:pt>
                <c:pt idx="491">
                  <c:v>14.1664414060801</c:v>
                </c:pt>
                <c:pt idx="492">
                  <c:v>14.2664421675294</c:v>
                </c:pt>
                <c:pt idx="493">
                  <c:v>14.3664429289788</c:v>
                </c:pt>
                <c:pt idx="494">
                  <c:v>14.4664436904281</c:v>
                </c:pt>
                <c:pt idx="495">
                  <c:v>14.5664444518774</c:v>
                </c:pt>
                <c:pt idx="496">
                  <c:v>14.6664452133268</c:v>
                </c:pt>
                <c:pt idx="497">
                  <c:v>14.7664459747761</c:v>
                </c:pt>
                <c:pt idx="498">
                  <c:v>14.8664467362255</c:v>
                </c:pt>
                <c:pt idx="499">
                  <c:v>14.9664474976748</c:v>
                </c:pt>
                <c:pt idx="500">
                  <c:v>15.0664482591241</c:v>
                </c:pt>
                <c:pt idx="501">
                  <c:v>15.1664490205735</c:v>
                </c:pt>
                <c:pt idx="502">
                  <c:v>15.2664383603828</c:v>
                </c:pt>
                <c:pt idx="503">
                  <c:v>15.3664391218321</c:v>
                </c:pt>
                <c:pt idx="504">
                  <c:v>15.4664398832814</c:v>
                </c:pt>
                <c:pt idx="505">
                  <c:v>15.5664406447308</c:v>
                </c:pt>
                <c:pt idx="506">
                  <c:v>15.6664414061801</c:v>
                </c:pt>
                <c:pt idx="507">
                  <c:v>15.7664421676294</c:v>
                </c:pt>
                <c:pt idx="508">
                  <c:v>15.8664429290788</c:v>
                </c:pt>
                <c:pt idx="509">
                  <c:v>15.9664436905281</c:v>
                </c:pt>
                <c:pt idx="510">
                  <c:v>16.0664444519775</c:v>
                </c:pt>
                <c:pt idx="511">
                  <c:v>16.16644521342679</c:v>
                </c:pt>
                <c:pt idx="512">
                  <c:v>16.2219340736529</c:v>
                </c:pt>
                <c:pt idx="513">
                  <c:v>16.3219348351022</c:v>
                </c:pt>
                <c:pt idx="514">
                  <c:v>16.4219355965516</c:v>
                </c:pt>
                <c:pt idx="515">
                  <c:v>16.5219363580009</c:v>
                </c:pt>
                <c:pt idx="516">
                  <c:v>16.62193711945021</c:v>
                </c:pt>
                <c:pt idx="517">
                  <c:v>16.7219378808996</c:v>
                </c:pt>
                <c:pt idx="518">
                  <c:v>16.8219386423489</c:v>
                </c:pt>
                <c:pt idx="519">
                  <c:v>16.92193940379829</c:v>
                </c:pt>
                <c:pt idx="520">
                  <c:v>17.0219401652476</c:v>
                </c:pt>
                <c:pt idx="521">
                  <c:v>17.1219409266969</c:v>
                </c:pt>
                <c:pt idx="522">
                  <c:v>17.22194168814629</c:v>
                </c:pt>
                <c:pt idx="523">
                  <c:v>17.3219424495956</c:v>
                </c:pt>
                <c:pt idx="524">
                  <c:v>17.4219432110449</c:v>
                </c:pt>
                <c:pt idx="525">
                  <c:v>17.5219439724943</c:v>
                </c:pt>
                <c:pt idx="526">
                  <c:v>17.6219447339436</c:v>
                </c:pt>
                <c:pt idx="527">
                  <c:v>17.721945495393</c:v>
                </c:pt>
                <c:pt idx="528">
                  <c:v>17.8219462568423</c:v>
                </c:pt>
                <c:pt idx="529">
                  <c:v>17.9219470182916</c:v>
                </c:pt>
                <c:pt idx="530">
                  <c:v>18.021947779741</c:v>
                </c:pt>
                <c:pt idx="531">
                  <c:v>18.1219485411903</c:v>
                </c:pt>
                <c:pt idx="532">
                  <c:v>18.2219493026397</c:v>
                </c:pt>
                <c:pt idx="533">
                  <c:v>18.321950064089</c:v>
                </c:pt>
                <c:pt idx="534">
                  <c:v>18.4219508255383</c:v>
                </c:pt>
                <c:pt idx="535">
                  <c:v>18.5219515869877</c:v>
                </c:pt>
                <c:pt idx="536">
                  <c:v>18.621952348437</c:v>
                </c:pt>
                <c:pt idx="537">
                  <c:v>18.7219531098863</c:v>
                </c:pt>
                <c:pt idx="538">
                  <c:v>18.82195387133569</c:v>
                </c:pt>
                <c:pt idx="539">
                  <c:v>18.921954632785</c:v>
                </c:pt>
                <c:pt idx="540">
                  <c:v>19.0219553942344</c:v>
                </c:pt>
                <c:pt idx="541">
                  <c:v>19.1136477135683</c:v>
                </c:pt>
                <c:pt idx="542">
                  <c:v>19.2136484750177</c:v>
                </c:pt>
                <c:pt idx="543">
                  <c:v>19.31364923646698</c:v>
                </c:pt>
                <c:pt idx="544">
                  <c:v>19.41364999791628</c:v>
                </c:pt>
                <c:pt idx="545">
                  <c:v>19.5136507593657</c:v>
                </c:pt>
                <c:pt idx="546">
                  <c:v>19.613651520815</c:v>
                </c:pt>
                <c:pt idx="547">
                  <c:v>19.6211634237402</c:v>
                </c:pt>
                <c:pt idx="548">
                  <c:v>19.63618682102199</c:v>
                </c:pt>
                <c:pt idx="549">
                  <c:v>19.6662336155855</c:v>
                </c:pt>
                <c:pt idx="550">
                  <c:v>19.7010830529124</c:v>
                </c:pt>
                <c:pt idx="551">
                  <c:v>19.7707809060902</c:v>
                </c:pt>
                <c:pt idx="552">
                  <c:v>19.8707816675395</c:v>
                </c:pt>
                <c:pt idx="553">
                  <c:v>19.9707824289889</c:v>
                </c:pt>
                <c:pt idx="554">
                  <c:v>20.0707831904382</c:v>
                </c:pt>
                <c:pt idx="555">
                  <c:v>20.1707839518875</c:v>
                </c:pt>
                <c:pt idx="556">
                  <c:v>20.2707847133369</c:v>
                </c:pt>
                <c:pt idx="557">
                  <c:v>20.3707854747862</c:v>
                </c:pt>
                <c:pt idx="558">
                  <c:v>20.47078623623548</c:v>
                </c:pt>
                <c:pt idx="559">
                  <c:v>20.57078699768489</c:v>
                </c:pt>
                <c:pt idx="560">
                  <c:v>20.6707877591342</c:v>
                </c:pt>
                <c:pt idx="561">
                  <c:v>20.7707885205836</c:v>
                </c:pt>
                <c:pt idx="562">
                  <c:v>20.8707892820329</c:v>
                </c:pt>
                <c:pt idx="563">
                  <c:v>20.9707900434822</c:v>
                </c:pt>
                <c:pt idx="564">
                  <c:v>21.07079080493158</c:v>
                </c:pt>
                <c:pt idx="565">
                  <c:v>21.1707915663809</c:v>
                </c:pt>
                <c:pt idx="566">
                  <c:v>21.2707923278302</c:v>
                </c:pt>
                <c:pt idx="567">
                  <c:v>21.37079308927959</c:v>
                </c:pt>
                <c:pt idx="568">
                  <c:v>21.47079385072868</c:v>
                </c:pt>
                <c:pt idx="569">
                  <c:v>21.5707946121783</c:v>
                </c:pt>
                <c:pt idx="570">
                  <c:v>21.67079537362759</c:v>
                </c:pt>
                <c:pt idx="571">
                  <c:v>21.7707961350769</c:v>
                </c:pt>
                <c:pt idx="572">
                  <c:v>21.87079689652628</c:v>
                </c:pt>
                <c:pt idx="573">
                  <c:v>21.88264921623507</c:v>
                </c:pt>
                <c:pt idx="574">
                  <c:v>21.9063542861424</c:v>
                </c:pt>
                <c:pt idx="575">
                  <c:v>21.9537644259564</c:v>
                </c:pt>
                <c:pt idx="576">
                  <c:v>21.98264997768437</c:v>
                </c:pt>
                <c:pt idx="577">
                  <c:v>22.04042108114128</c:v>
                </c:pt>
                <c:pt idx="578">
                  <c:v>22.07643792236508</c:v>
                </c:pt>
                <c:pt idx="579">
                  <c:v>22.0845891454714</c:v>
                </c:pt>
                <c:pt idx="580">
                  <c:v>22.1008902009102</c:v>
                </c:pt>
                <c:pt idx="581">
                  <c:v>22.1334923117878</c:v>
                </c:pt>
                <c:pt idx="582">
                  <c:v>22.19869653354298</c:v>
                </c:pt>
                <c:pt idx="583">
                  <c:v>22.2647981951496</c:v>
                </c:pt>
                <c:pt idx="584">
                  <c:v>22.3647989565989</c:v>
                </c:pt>
                <c:pt idx="585">
                  <c:v>22.42073363675507</c:v>
                </c:pt>
                <c:pt idx="586">
                  <c:v>22.5207343982047</c:v>
                </c:pt>
                <c:pt idx="587">
                  <c:v>22.6207351596541</c:v>
                </c:pt>
                <c:pt idx="588">
                  <c:v>22.7010830531124</c:v>
                </c:pt>
                <c:pt idx="589">
                  <c:v>22.8010838145617</c:v>
                </c:pt>
                <c:pt idx="590">
                  <c:v>22.8826454090887</c:v>
                </c:pt>
                <c:pt idx="591">
                  <c:v>22.98264617053767</c:v>
                </c:pt>
                <c:pt idx="592">
                  <c:v>23.08264693198706</c:v>
                </c:pt>
                <c:pt idx="593">
                  <c:v>23.1826476934367</c:v>
                </c:pt>
                <c:pt idx="594">
                  <c:v>23.28264845488609</c:v>
                </c:pt>
                <c:pt idx="595">
                  <c:v>23.38264921633506</c:v>
                </c:pt>
                <c:pt idx="596">
                  <c:v>23.48264997778437</c:v>
                </c:pt>
                <c:pt idx="597">
                  <c:v>23.5826507392341</c:v>
                </c:pt>
                <c:pt idx="598">
                  <c:v>23.68265150068338</c:v>
                </c:pt>
                <c:pt idx="599">
                  <c:v>23.78265226213268</c:v>
                </c:pt>
                <c:pt idx="600">
                  <c:v>23.8826530235821</c:v>
                </c:pt>
                <c:pt idx="601">
                  <c:v>23.98265378503118</c:v>
                </c:pt>
                <c:pt idx="602">
                  <c:v>24.0826545464808</c:v>
                </c:pt>
                <c:pt idx="603">
                  <c:v>24.1826553079301</c:v>
                </c:pt>
                <c:pt idx="604">
                  <c:v>24.28265606937918</c:v>
                </c:pt>
                <c:pt idx="605">
                  <c:v>24.38265683082878</c:v>
                </c:pt>
                <c:pt idx="606">
                  <c:v>24.48265759227808</c:v>
                </c:pt>
                <c:pt idx="607">
                  <c:v>24.5826583537274</c:v>
                </c:pt>
                <c:pt idx="608">
                  <c:v>24.6826591151768</c:v>
                </c:pt>
                <c:pt idx="609">
                  <c:v>24.78265987662577</c:v>
                </c:pt>
                <c:pt idx="610">
                  <c:v>24.8826606380755</c:v>
                </c:pt>
                <c:pt idx="611">
                  <c:v>24.98266139952478</c:v>
                </c:pt>
                <c:pt idx="612">
                  <c:v>25.0826621609741</c:v>
                </c:pt>
                <c:pt idx="613">
                  <c:v>25.1826629224235</c:v>
                </c:pt>
                <c:pt idx="614">
                  <c:v>25.28266368387278</c:v>
                </c:pt>
                <c:pt idx="615">
                  <c:v>25.3826644453222</c:v>
                </c:pt>
                <c:pt idx="616">
                  <c:v>25.48266520677148</c:v>
                </c:pt>
                <c:pt idx="617">
                  <c:v>25.5826659682208</c:v>
                </c:pt>
                <c:pt idx="618">
                  <c:v>25.6826667296702</c:v>
                </c:pt>
                <c:pt idx="619">
                  <c:v>25.7826674911195</c:v>
                </c:pt>
                <c:pt idx="620">
                  <c:v>25.88266825256878</c:v>
                </c:pt>
                <c:pt idx="621">
                  <c:v>25.9826690140182</c:v>
                </c:pt>
                <c:pt idx="622">
                  <c:v>26.08266977546748</c:v>
                </c:pt>
                <c:pt idx="623">
                  <c:v>26.18267053691688</c:v>
                </c:pt>
                <c:pt idx="624">
                  <c:v>26.28267129836608</c:v>
                </c:pt>
                <c:pt idx="625">
                  <c:v>26.3826720598155</c:v>
                </c:pt>
                <c:pt idx="626">
                  <c:v>26.48267282126458</c:v>
                </c:pt>
                <c:pt idx="627">
                  <c:v>26.58267358271418</c:v>
                </c:pt>
                <c:pt idx="628">
                  <c:v>26.68267434416348</c:v>
                </c:pt>
                <c:pt idx="629">
                  <c:v>26.7826751056129</c:v>
                </c:pt>
                <c:pt idx="630">
                  <c:v>26.8826758670622</c:v>
                </c:pt>
                <c:pt idx="631">
                  <c:v>26.98267662851158</c:v>
                </c:pt>
                <c:pt idx="632">
                  <c:v>27.08267738996078</c:v>
                </c:pt>
                <c:pt idx="633">
                  <c:v>27.1826781514102</c:v>
                </c:pt>
                <c:pt idx="634">
                  <c:v>27.28267891285959</c:v>
                </c:pt>
                <c:pt idx="635">
                  <c:v>27.38267967430878</c:v>
                </c:pt>
                <c:pt idx="636">
                  <c:v>27.48268043575828</c:v>
                </c:pt>
                <c:pt idx="637">
                  <c:v>27.5826811972076</c:v>
                </c:pt>
                <c:pt idx="638">
                  <c:v>27.6826819586569</c:v>
                </c:pt>
                <c:pt idx="639">
                  <c:v>27.78268272010628</c:v>
                </c:pt>
                <c:pt idx="640">
                  <c:v>27.8826834815556</c:v>
                </c:pt>
                <c:pt idx="641">
                  <c:v>27.98268424300488</c:v>
                </c:pt>
                <c:pt idx="642">
                  <c:v>28.0826850044543</c:v>
                </c:pt>
                <c:pt idx="643">
                  <c:v>28.1826857659036</c:v>
                </c:pt>
                <c:pt idx="644">
                  <c:v>28.28268652735298</c:v>
                </c:pt>
                <c:pt idx="645">
                  <c:v>28.38268728880228</c:v>
                </c:pt>
                <c:pt idx="646">
                  <c:v>28.4826880502516</c:v>
                </c:pt>
                <c:pt idx="647">
                  <c:v>28.58268881170098</c:v>
                </c:pt>
                <c:pt idx="648">
                  <c:v>28.68268957314997</c:v>
                </c:pt>
                <c:pt idx="649">
                  <c:v>28.78269033459958</c:v>
                </c:pt>
                <c:pt idx="650">
                  <c:v>28.88269109604899</c:v>
                </c:pt>
                <c:pt idx="651">
                  <c:v>28.9826918574983</c:v>
                </c:pt>
                <c:pt idx="652">
                  <c:v>29.08269261894768</c:v>
                </c:pt>
                <c:pt idx="653">
                  <c:v>29.18269338039698</c:v>
                </c:pt>
                <c:pt idx="654">
                  <c:v>29.2826941418463</c:v>
                </c:pt>
                <c:pt idx="655">
                  <c:v>29.3826949032957</c:v>
                </c:pt>
                <c:pt idx="656">
                  <c:v>29.48269566474498</c:v>
                </c:pt>
                <c:pt idx="657">
                  <c:v>29.5826964261943</c:v>
                </c:pt>
                <c:pt idx="658">
                  <c:v>29.6826971876437</c:v>
                </c:pt>
                <c:pt idx="659">
                  <c:v>29.78269794909298</c:v>
                </c:pt>
                <c:pt idx="660">
                  <c:v>29.8826987105424</c:v>
                </c:pt>
                <c:pt idx="661">
                  <c:v>29.98269947199137</c:v>
                </c:pt>
                <c:pt idx="662">
                  <c:v>30.08270023344078</c:v>
                </c:pt>
                <c:pt idx="663">
                  <c:v>30.1827009948904</c:v>
                </c:pt>
                <c:pt idx="664">
                  <c:v>30.28270175633968</c:v>
                </c:pt>
                <c:pt idx="665">
                  <c:v>30.38270251778878</c:v>
                </c:pt>
                <c:pt idx="666">
                  <c:v>30.48270327923807</c:v>
                </c:pt>
                <c:pt idx="667">
                  <c:v>30.58270404068768</c:v>
                </c:pt>
                <c:pt idx="668">
                  <c:v>30.68270480213688</c:v>
                </c:pt>
                <c:pt idx="669">
                  <c:v>30.7827055635864</c:v>
                </c:pt>
                <c:pt idx="670">
                  <c:v>30.88270632503568</c:v>
                </c:pt>
                <c:pt idx="671">
                  <c:v>30.98270708648498</c:v>
                </c:pt>
                <c:pt idx="672">
                  <c:v>31.08270784793407</c:v>
                </c:pt>
                <c:pt idx="673">
                  <c:v>31.1827086093837</c:v>
                </c:pt>
                <c:pt idx="674">
                  <c:v>31.28270937083267</c:v>
                </c:pt>
                <c:pt idx="675">
                  <c:v>31.38271013228238</c:v>
                </c:pt>
                <c:pt idx="676">
                  <c:v>31.48271089373137</c:v>
                </c:pt>
                <c:pt idx="677">
                  <c:v>31.58271165518108</c:v>
                </c:pt>
                <c:pt idx="678">
                  <c:v>31.6827124166304</c:v>
                </c:pt>
                <c:pt idx="679">
                  <c:v>31.78271317807958</c:v>
                </c:pt>
                <c:pt idx="680">
                  <c:v>31.88271393952877</c:v>
                </c:pt>
                <c:pt idx="681">
                  <c:v>31.98271470097808</c:v>
                </c:pt>
                <c:pt idx="682">
                  <c:v>32.0827154624277</c:v>
                </c:pt>
                <c:pt idx="683">
                  <c:v>32.1827162238771</c:v>
                </c:pt>
                <c:pt idx="684">
                  <c:v>32.2827169853264</c:v>
                </c:pt>
                <c:pt idx="685">
                  <c:v>32.3827177467757</c:v>
                </c:pt>
                <c:pt idx="686">
                  <c:v>32.4827185082251</c:v>
                </c:pt>
                <c:pt idx="687">
                  <c:v>32.5827192696744</c:v>
                </c:pt>
                <c:pt idx="688">
                  <c:v>32.6827200311237</c:v>
                </c:pt>
                <c:pt idx="689">
                  <c:v>32.7827207925731</c:v>
                </c:pt>
                <c:pt idx="690">
                  <c:v>32.88272155402207</c:v>
                </c:pt>
                <c:pt idx="691">
                  <c:v>32.9827223154717</c:v>
                </c:pt>
                <c:pt idx="692">
                  <c:v>33.0827230769211</c:v>
                </c:pt>
                <c:pt idx="693">
                  <c:v>33.1827238383704</c:v>
                </c:pt>
                <c:pt idx="694">
                  <c:v>33.28272459981967</c:v>
                </c:pt>
                <c:pt idx="695">
                  <c:v>33.3827253612691</c:v>
                </c:pt>
                <c:pt idx="696">
                  <c:v>33.4827261227184</c:v>
                </c:pt>
                <c:pt idx="697">
                  <c:v>33.5827268841677</c:v>
                </c:pt>
                <c:pt idx="698">
                  <c:v>33.68272764561704</c:v>
                </c:pt>
                <c:pt idx="699">
                  <c:v>33.78272840706637</c:v>
                </c:pt>
                <c:pt idx="700">
                  <c:v>33.8827291685158</c:v>
                </c:pt>
                <c:pt idx="701">
                  <c:v>33.9827299299651</c:v>
                </c:pt>
                <c:pt idx="702">
                  <c:v>34.0827306914144</c:v>
                </c:pt>
                <c:pt idx="703">
                  <c:v>34.18273145286381</c:v>
                </c:pt>
                <c:pt idx="704">
                  <c:v>34.2827322143131</c:v>
                </c:pt>
                <c:pt idx="705">
                  <c:v>34.38273297576237</c:v>
                </c:pt>
                <c:pt idx="706">
                  <c:v>34.4827337372118</c:v>
                </c:pt>
                <c:pt idx="707">
                  <c:v>34.5827344986611</c:v>
                </c:pt>
                <c:pt idx="708">
                  <c:v>34.68273526011041</c:v>
                </c:pt>
                <c:pt idx="709">
                  <c:v>34.7827360215598</c:v>
                </c:pt>
                <c:pt idx="710">
                  <c:v>34.8827367830091</c:v>
                </c:pt>
                <c:pt idx="711">
                  <c:v>34.9827375444584</c:v>
                </c:pt>
                <c:pt idx="712">
                  <c:v>35.0827383059078</c:v>
                </c:pt>
                <c:pt idx="713">
                  <c:v>35.1827390673571</c:v>
                </c:pt>
                <c:pt idx="714">
                  <c:v>35.2827398288064</c:v>
                </c:pt>
                <c:pt idx="715">
                  <c:v>35.3827405902558</c:v>
                </c:pt>
                <c:pt idx="716">
                  <c:v>35.48274135170507</c:v>
                </c:pt>
                <c:pt idx="717">
                  <c:v>35.5827421131544</c:v>
                </c:pt>
                <c:pt idx="718">
                  <c:v>35.68274287460381</c:v>
                </c:pt>
                <c:pt idx="719">
                  <c:v>35.7827436360531</c:v>
                </c:pt>
                <c:pt idx="720">
                  <c:v>35.88274439750239</c:v>
                </c:pt>
                <c:pt idx="721">
                  <c:v>35.9827451589518</c:v>
                </c:pt>
                <c:pt idx="722">
                  <c:v>36.0827459204011</c:v>
                </c:pt>
                <c:pt idx="723">
                  <c:v>36.1827466818505</c:v>
                </c:pt>
                <c:pt idx="724">
                  <c:v>36.2827474432998</c:v>
                </c:pt>
                <c:pt idx="725">
                  <c:v>36.3827482047491</c:v>
                </c:pt>
                <c:pt idx="726">
                  <c:v>36.4827489661985</c:v>
                </c:pt>
                <c:pt idx="727">
                  <c:v>36.58274972764777</c:v>
                </c:pt>
                <c:pt idx="728">
                  <c:v>36.6827504890971</c:v>
                </c:pt>
                <c:pt idx="729">
                  <c:v>36.7827512505465</c:v>
                </c:pt>
                <c:pt idx="730">
                  <c:v>36.8827520119958</c:v>
                </c:pt>
                <c:pt idx="731">
                  <c:v>36.9827527734451</c:v>
                </c:pt>
                <c:pt idx="732">
                  <c:v>37.0827535348945</c:v>
                </c:pt>
                <c:pt idx="733">
                  <c:v>37.1827542963438</c:v>
                </c:pt>
                <c:pt idx="734">
                  <c:v>37.2827550577931</c:v>
                </c:pt>
                <c:pt idx="735">
                  <c:v>37.38275581924217</c:v>
                </c:pt>
                <c:pt idx="736">
                  <c:v>37.4827565806918</c:v>
                </c:pt>
                <c:pt idx="737">
                  <c:v>37.5827573421411</c:v>
                </c:pt>
                <c:pt idx="738">
                  <c:v>37.6827581035905</c:v>
                </c:pt>
                <c:pt idx="739">
                  <c:v>37.7827588650398</c:v>
                </c:pt>
                <c:pt idx="740">
                  <c:v>37.88275962648911</c:v>
                </c:pt>
                <c:pt idx="741">
                  <c:v>37.98276038793851</c:v>
                </c:pt>
                <c:pt idx="742">
                  <c:v>38.0827611493878</c:v>
                </c:pt>
                <c:pt idx="743">
                  <c:v>38.1827619108371</c:v>
                </c:pt>
                <c:pt idx="744">
                  <c:v>38.28276267228647</c:v>
                </c:pt>
                <c:pt idx="745">
                  <c:v>38.3827634337358</c:v>
                </c:pt>
                <c:pt idx="746">
                  <c:v>38.4827641951851</c:v>
                </c:pt>
                <c:pt idx="747">
                  <c:v>38.58276495663439</c:v>
                </c:pt>
                <c:pt idx="748">
                  <c:v>38.6827657180838</c:v>
                </c:pt>
                <c:pt idx="749">
                  <c:v>38.78276647953317</c:v>
                </c:pt>
                <c:pt idx="750">
                  <c:v>38.8827672409825</c:v>
                </c:pt>
                <c:pt idx="751">
                  <c:v>38.98276800243181</c:v>
                </c:pt>
                <c:pt idx="752">
                  <c:v>39.0827687638812</c:v>
                </c:pt>
                <c:pt idx="753">
                  <c:v>39.18276952533049</c:v>
                </c:pt>
                <c:pt idx="754">
                  <c:v>39.2827702867798</c:v>
                </c:pt>
                <c:pt idx="755">
                  <c:v>39.3827710482292</c:v>
                </c:pt>
                <c:pt idx="756">
                  <c:v>39.4827718096785</c:v>
                </c:pt>
                <c:pt idx="757">
                  <c:v>39.5827725711278</c:v>
                </c:pt>
                <c:pt idx="758">
                  <c:v>39.6827733325772</c:v>
                </c:pt>
                <c:pt idx="759">
                  <c:v>39.7827740940265</c:v>
                </c:pt>
                <c:pt idx="760">
                  <c:v>39.8827748554758</c:v>
                </c:pt>
                <c:pt idx="761">
                  <c:v>39.9827756169252</c:v>
                </c:pt>
                <c:pt idx="762">
                  <c:v>40.0827763783745</c:v>
                </c:pt>
                <c:pt idx="763">
                  <c:v>40.1827771398238</c:v>
                </c:pt>
                <c:pt idx="764">
                  <c:v>40.2827779012732</c:v>
                </c:pt>
                <c:pt idx="765">
                  <c:v>40.38277866272247</c:v>
                </c:pt>
                <c:pt idx="766">
                  <c:v>40.4827794241718</c:v>
                </c:pt>
                <c:pt idx="767">
                  <c:v>40.5827801856212</c:v>
                </c:pt>
                <c:pt idx="768">
                  <c:v>40.6827809470705</c:v>
                </c:pt>
                <c:pt idx="769">
                  <c:v>40.7827817085198</c:v>
                </c:pt>
                <c:pt idx="770">
                  <c:v>40.88278246996919</c:v>
                </c:pt>
                <c:pt idx="771">
                  <c:v>40.98278323141847</c:v>
                </c:pt>
                <c:pt idx="772">
                  <c:v>41.0827839928679</c:v>
                </c:pt>
                <c:pt idx="773">
                  <c:v>41.18278475431687</c:v>
                </c:pt>
                <c:pt idx="774">
                  <c:v>41.28278551576634</c:v>
                </c:pt>
                <c:pt idx="775">
                  <c:v>41.38278627721589</c:v>
                </c:pt>
                <c:pt idx="776">
                  <c:v>41.48278703866517</c:v>
                </c:pt>
                <c:pt idx="777">
                  <c:v>41.5827878001145</c:v>
                </c:pt>
                <c:pt idx="778">
                  <c:v>41.6827885615639</c:v>
                </c:pt>
                <c:pt idx="779">
                  <c:v>41.7827893230132</c:v>
                </c:pt>
                <c:pt idx="780">
                  <c:v>41.88279008446244</c:v>
                </c:pt>
                <c:pt idx="781">
                  <c:v>41.9827908459119</c:v>
                </c:pt>
                <c:pt idx="782">
                  <c:v>42.08279160736117</c:v>
                </c:pt>
                <c:pt idx="783">
                  <c:v>42.1827923688105</c:v>
                </c:pt>
                <c:pt idx="784">
                  <c:v>42.28279313025991</c:v>
                </c:pt>
                <c:pt idx="785">
                  <c:v>42.3827938917092</c:v>
                </c:pt>
                <c:pt idx="786">
                  <c:v>42.48279465315849</c:v>
                </c:pt>
                <c:pt idx="787">
                  <c:v>42.5827954146079</c:v>
                </c:pt>
                <c:pt idx="788">
                  <c:v>42.6827961760572</c:v>
                </c:pt>
                <c:pt idx="789">
                  <c:v>42.78279693750651</c:v>
                </c:pt>
                <c:pt idx="790">
                  <c:v>42.8827976989559</c:v>
                </c:pt>
                <c:pt idx="791">
                  <c:v>42.9827984604052</c:v>
                </c:pt>
                <c:pt idx="792">
                  <c:v>43.0827992218545</c:v>
                </c:pt>
                <c:pt idx="793">
                  <c:v>43.1827999833039</c:v>
                </c:pt>
                <c:pt idx="794">
                  <c:v>43.2828007447532</c:v>
                </c:pt>
                <c:pt idx="795">
                  <c:v>43.38280150620204</c:v>
                </c:pt>
                <c:pt idx="796">
                  <c:v>43.4828022676519</c:v>
                </c:pt>
                <c:pt idx="797">
                  <c:v>43.5828030291012</c:v>
                </c:pt>
                <c:pt idx="798">
                  <c:v>43.6828037905506</c:v>
                </c:pt>
                <c:pt idx="799">
                  <c:v>43.7828045519999</c:v>
                </c:pt>
                <c:pt idx="800">
                  <c:v>43.8828053134492</c:v>
                </c:pt>
                <c:pt idx="801">
                  <c:v>43.98280607489827</c:v>
                </c:pt>
                <c:pt idx="802">
                  <c:v>44.0828068363479</c:v>
                </c:pt>
                <c:pt idx="803">
                  <c:v>44.18280759779681</c:v>
                </c:pt>
                <c:pt idx="804">
                  <c:v>44.28280835924624</c:v>
                </c:pt>
                <c:pt idx="805">
                  <c:v>44.3828091206959</c:v>
                </c:pt>
                <c:pt idx="806">
                  <c:v>44.4828098821452</c:v>
                </c:pt>
                <c:pt idx="807">
                  <c:v>44.5828106435946</c:v>
                </c:pt>
                <c:pt idx="808">
                  <c:v>44.68281140504389</c:v>
                </c:pt>
                <c:pt idx="809">
                  <c:v>44.7828121664932</c:v>
                </c:pt>
                <c:pt idx="810">
                  <c:v>44.8828129279426</c:v>
                </c:pt>
                <c:pt idx="811">
                  <c:v>44.9828136893919</c:v>
                </c:pt>
                <c:pt idx="812">
                  <c:v>45.08281445084094</c:v>
                </c:pt>
                <c:pt idx="813">
                  <c:v>45.1828152122906</c:v>
                </c:pt>
                <c:pt idx="814">
                  <c:v>45.2828159737399</c:v>
                </c:pt>
                <c:pt idx="815">
                  <c:v>45.3828167351892</c:v>
                </c:pt>
                <c:pt idx="816">
                  <c:v>45.48281749663827</c:v>
                </c:pt>
                <c:pt idx="817">
                  <c:v>45.58281825808791</c:v>
                </c:pt>
                <c:pt idx="818">
                  <c:v>45.68281901953731</c:v>
                </c:pt>
                <c:pt idx="819">
                  <c:v>45.7828197809866</c:v>
                </c:pt>
                <c:pt idx="820">
                  <c:v>45.8828205424359</c:v>
                </c:pt>
                <c:pt idx="821">
                  <c:v>45.9828213038853</c:v>
                </c:pt>
                <c:pt idx="822">
                  <c:v>46.08282206533428</c:v>
                </c:pt>
                <c:pt idx="823">
                  <c:v>46.1828228267839</c:v>
                </c:pt>
                <c:pt idx="824">
                  <c:v>46.28282358823324</c:v>
                </c:pt>
                <c:pt idx="825">
                  <c:v>46.38282434968219</c:v>
                </c:pt>
                <c:pt idx="826">
                  <c:v>46.4828251111319</c:v>
                </c:pt>
                <c:pt idx="827">
                  <c:v>46.5828258725813</c:v>
                </c:pt>
                <c:pt idx="828">
                  <c:v>46.6828266340306</c:v>
                </c:pt>
                <c:pt idx="829">
                  <c:v>46.7828273954799</c:v>
                </c:pt>
                <c:pt idx="830">
                  <c:v>46.8828281569293</c:v>
                </c:pt>
                <c:pt idx="831">
                  <c:v>46.9828289183786</c:v>
                </c:pt>
                <c:pt idx="832">
                  <c:v>47.0828296798279</c:v>
                </c:pt>
                <c:pt idx="833">
                  <c:v>47.1828304412773</c:v>
                </c:pt>
                <c:pt idx="834">
                  <c:v>47.2828312027266</c:v>
                </c:pt>
                <c:pt idx="835">
                  <c:v>47.3828319641759</c:v>
                </c:pt>
                <c:pt idx="836">
                  <c:v>47.4828327256253</c:v>
                </c:pt>
                <c:pt idx="837">
                  <c:v>47.58283348707457</c:v>
                </c:pt>
                <c:pt idx="838">
                  <c:v>47.6828342485239</c:v>
                </c:pt>
                <c:pt idx="839">
                  <c:v>47.7828350099733</c:v>
                </c:pt>
                <c:pt idx="840">
                  <c:v>47.88283577142244</c:v>
                </c:pt>
                <c:pt idx="841">
                  <c:v>47.9828365328719</c:v>
                </c:pt>
                <c:pt idx="842">
                  <c:v>48.0828372943213</c:v>
                </c:pt>
                <c:pt idx="843">
                  <c:v>48.1828380557706</c:v>
                </c:pt>
                <c:pt idx="844">
                  <c:v>48.28283881722</c:v>
                </c:pt>
                <c:pt idx="845">
                  <c:v>48.38283957866904</c:v>
                </c:pt>
                <c:pt idx="846">
                  <c:v>48.4828403401186</c:v>
                </c:pt>
                <c:pt idx="847">
                  <c:v>48.58284110156799</c:v>
                </c:pt>
                <c:pt idx="848">
                  <c:v>48.68284186301696</c:v>
                </c:pt>
                <c:pt idx="849">
                  <c:v>48.7828426244666</c:v>
                </c:pt>
                <c:pt idx="850">
                  <c:v>48.882843385916</c:v>
                </c:pt>
                <c:pt idx="851">
                  <c:v>48.98284414736514</c:v>
                </c:pt>
                <c:pt idx="852">
                  <c:v>49.08284490881459</c:v>
                </c:pt>
                <c:pt idx="853">
                  <c:v>49.18284567026397</c:v>
                </c:pt>
                <c:pt idx="854">
                  <c:v>49.28284643171297</c:v>
                </c:pt>
                <c:pt idx="855">
                  <c:v>49.38284719316206</c:v>
                </c:pt>
                <c:pt idx="856">
                  <c:v>49.48284795461166</c:v>
                </c:pt>
                <c:pt idx="857">
                  <c:v>49.5828487160613</c:v>
                </c:pt>
                <c:pt idx="858">
                  <c:v>49.68284947751021</c:v>
                </c:pt>
                <c:pt idx="859">
                  <c:v>49.78285023896</c:v>
                </c:pt>
                <c:pt idx="860">
                  <c:v>49.8828510004093</c:v>
                </c:pt>
                <c:pt idx="861">
                  <c:v>49.98285176185829</c:v>
                </c:pt>
                <c:pt idx="862">
                  <c:v>50.082852523308</c:v>
                </c:pt>
                <c:pt idx="863">
                  <c:v>50.1828532847573</c:v>
                </c:pt>
                <c:pt idx="864">
                  <c:v>50.28285404620657</c:v>
                </c:pt>
                <c:pt idx="865">
                  <c:v>50.38285480765597</c:v>
                </c:pt>
                <c:pt idx="866">
                  <c:v>50.4828555691053</c:v>
                </c:pt>
                <c:pt idx="867">
                  <c:v>50.5828563305547</c:v>
                </c:pt>
                <c:pt idx="868">
                  <c:v>50.682857092004</c:v>
                </c:pt>
                <c:pt idx="869">
                  <c:v>50.78285785345327</c:v>
                </c:pt>
                <c:pt idx="870">
                  <c:v>50.8828586149027</c:v>
                </c:pt>
                <c:pt idx="871">
                  <c:v>50.982859376352</c:v>
                </c:pt>
                <c:pt idx="872">
                  <c:v>51.0828601378013</c:v>
                </c:pt>
                <c:pt idx="873">
                  <c:v>51.18286089925054</c:v>
                </c:pt>
                <c:pt idx="874">
                  <c:v>51.28286166069999</c:v>
                </c:pt>
                <c:pt idx="875">
                  <c:v>51.38286242214927</c:v>
                </c:pt>
                <c:pt idx="876">
                  <c:v>51.48286318359837</c:v>
                </c:pt>
                <c:pt idx="877">
                  <c:v>51.582863945048</c:v>
                </c:pt>
                <c:pt idx="878">
                  <c:v>51.68286470649709</c:v>
                </c:pt>
                <c:pt idx="879">
                  <c:v>51.78286546794623</c:v>
                </c:pt>
                <c:pt idx="880">
                  <c:v>51.88286622939597</c:v>
                </c:pt>
                <c:pt idx="881">
                  <c:v>51.9828669908453</c:v>
                </c:pt>
                <c:pt idx="882">
                  <c:v>52.08286775229414</c:v>
                </c:pt>
                <c:pt idx="883">
                  <c:v>52.18286851374366</c:v>
                </c:pt>
                <c:pt idx="884">
                  <c:v>52.28286927519324</c:v>
                </c:pt>
                <c:pt idx="885">
                  <c:v>52.38287003664226</c:v>
                </c:pt>
                <c:pt idx="886">
                  <c:v>52.482870798092</c:v>
                </c:pt>
                <c:pt idx="887">
                  <c:v>52.58287155954097</c:v>
                </c:pt>
                <c:pt idx="888">
                  <c:v>52.68287232099071</c:v>
                </c:pt>
                <c:pt idx="889">
                  <c:v>52.78287308244001</c:v>
                </c:pt>
                <c:pt idx="890">
                  <c:v>52.88287384388941</c:v>
                </c:pt>
                <c:pt idx="891">
                  <c:v>52.98287460533831</c:v>
                </c:pt>
                <c:pt idx="892">
                  <c:v>53.082875366788</c:v>
                </c:pt>
                <c:pt idx="893">
                  <c:v>53.1828761282374</c:v>
                </c:pt>
                <c:pt idx="894">
                  <c:v>53.28287688968668</c:v>
                </c:pt>
                <c:pt idx="895">
                  <c:v>53.38287765113594</c:v>
                </c:pt>
                <c:pt idx="896">
                  <c:v>53.4828784125854</c:v>
                </c:pt>
                <c:pt idx="897">
                  <c:v>53.5828791740347</c:v>
                </c:pt>
                <c:pt idx="898">
                  <c:v>53.682879935484</c:v>
                </c:pt>
                <c:pt idx="899">
                  <c:v>53.7828806969334</c:v>
                </c:pt>
                <c:pt idx="900">
                  <c:v>53.88288145838201</c:v>
                </c:pt>
                <c:pt idx="901">
                  <c:v>53.982882219832</c:v>
                </c:pt>
                <c:pt idx="902">
                  <c:v>54.08288298128137</c:v>
                </c:pt>
                <c:pt idx="903">
                  <c:v>54.1828837427307</c:v>
                </c:pt>
                <c:pt idx="904">
                  <c:v>54.28288450418</c:v>
                </c:pt>
                <c:pt idx="905">
                  <c:v>54.38288526562907</c:v>
                </c:pt>
                <c:pt idx="906">
                  <c:v>54.48288602707859</c:v>
                </c:pt>
                <c:pt idx="907">
                  <c:v>54.582886788528</c:v>
                </c:pt>
                <c:pt idx="908">
                  <c:v>54.68288754997737</c:v>
                </c:pt>
                <c:pt idx="909">
                  <c:v>54.7828883114267</c:v>
                </c:pt>
                <c:pt idx="910">
                  <c:v>54.882889072876</c:v>
                </c:pt>
                <c:pt idx="911">
                  <c:v>54.9828898343254</c:v>
                </c:pt>
                <c:pt idx="912">
                  <c:v>55.0828905957747</c:v>
                </c:pt>
                <c:pt idx="913">
                  <c:v>55.18289135722397</c:v>
                </c:pt>
                <c:pt idx="914">
                  <c:v>55.2828921186734</c:v>
                </c:pt>
                <c:pt idx="915">
                  <c:v>55.3828928801227</c:v>
                </c:pt>
                <c:pt idx="916">
                  <c:v>55.4828936415721</c:v>
                </c:pt>
                <c:pt idx="917">
                  <c:v>55.58289440302129</c:v>
                </c:pt>
                <c:pt idx="918">
                  <c:v>55.6828951644707</c:v>
                </c:pt>
                <c:pt idx="919">
                  <c:v>55.7828959259201</c:v>
                </c:pt>
                <c:pt idx="920">
                  <c:v>55.88289668736907</c:v>
                </c:pt>
                <c:pt idx="921">
                  <c:v>55.98289744881837</c:v>
                </c:pt>
                <c:pt idx="922">
                  <c:v>56.0828982102681</c:v>
                </c:pt>
                <c:pt idx="923">
                  <c:v>56.18289897171739</c:v>
                </c:pt>
                <c:pt idx="924">
                  <c:v>56.2828997331667</c:v>
                </c:pt>
                <c:pt idx="925">
                  <c:v>56.38290049461597</c:v>
                </c:pt>
                <c:pt idx="926">
                  <c:v>56.4829012560654</c:v>
                </c:pt>
                <c:pt idx="927">
                  <c:v>56.58290201751471</c:v>
                </c:pt>
                <c:pt idx="928">
                  <c:v>56.68290277896411</c:v>
                </c:pt>
                <c:pt idx="929">
                  <c:v>56.7829035404134</c:v>
                </c:pt>
                <c:pt idx="930">
                  <c:v>56.88290430186236</c:v>
                </c:pt>
                <c:pt idx="931">
                  <c:v>56.98290506331197</c:v>
                </c:pt>
                <c:pt idx="932">
                  <c:v>57.08290582476141</c:v>
                </c:pt>
                <c:pt idx="933">
                  <c:v>57.18290658621054</c:v>
                </c:pt>
                <c:pt idx="934">
                  <c:v>57.2829073476601</c:v>
                </c:pt>
                <c:pt idx="935">
                  <c:v>57.3829081091094</c:v>
                </c:pt>
                <c:pt idx="936">
                  <c:v>57.4829088705587</c:v>
                </c:pt>
                <c:pt idx="937">
                  <c:v>57.58290963200811</c:v>
                </c:pt>
                <c:pt idx="938">
                  <c:v>57.6829103934574</c:v>
                </c:pt>
                <c:pt idx="939">
                  <c:v>57.7829111549068</c:v>
                </c:pt>
                <c:pt idx="940">
                  <c:v>57.8829119163561</c:v>
                </c:pt>
                <c:pt idx="941">
                  <c:v>57.9829126778054</c:v>
                </c:pt>
                <c:pt idx="942">
                  <c:v>58.0829134392548</c:v>
                </c:pt>
                <c:pt idx="943">
                  <c:v>58.1829142007041</c:v>
                </c:pt>
                <c:pt idx="944">
                  <c:v>58.2829149621534</c:v>
                </c:pt>
                <c:pt idx="945">
                  <c:v>58.3829157236028</c:v>
                </c:pt>
                <c:pt idx="946">
                  <c:v>58.48291648505207</c:v>
                </c:pt>
                <c:pt idx="947">
                  <c:v>58.5829172465014</c:v>
                </c:pt>
                <c:pt idx="948">
                  <c:v>58.6829180079508</c:v>
                </c:pt>
                <c:pt idx="949">
                  <c:v>58.7829187694001</c:v>
                </c:pt>
                <c:pt idx="950">
                  <c:v>58.8829195308494</c:v>
                </c:pt>
                <c:pt idx="951">
                  <c:v>58.9829202922988</c:v>
                </c:pt>
                <c:pt idx="952">
                  <c:v>59.08292105374776</c:v>
                </c:pt>
                <c:pt idx="953">
                  <c:v>59.1829218151974</c:v>
                </c:pt>
                <c:pt idx="954">
                  <c:v>59.2829225766468</c:v>
                </c:pt>
                <c:pt idx="955">
                  <c:v>59.3829233380961</c:v>
                </c:pt>
                <c:pt idx="956">
                  <c:v>59.48292409954539</c:v>
                </c:pt>
                <c:pt idx="957">
                  <c:v>59.5829248609948</c:v>
                </c:pt>
                <c:pt idx="958">
                  <c:v>59.6829256224441</c:v>
                </c:pt>
                <c:pt idx="959">
                  <c:v>59.7829263838935</c:v>
                </c:pt>
                <c:pt idx="960">
                  <c:v>59.88292714534233</c:v>
                </c:pt>
                <c:pt idx="961">
                  <c:v>59.98292790679209</c:v>
                </c:pt>
                <c:pt idx="962">
                  <c:v>60.08292866824149</c:v>
                </c:pt>
                <c:pt idx="963">
                  <c:v>60.18292942969077</c:v>
                </c:pt>
                <c:pt idx="964">
                  <c:v>60.28293019114021</c:v>
                </c:pt>
                <c:pt idx="965">
                  <c:v>60.3829309525895</c:v>
                </c:pt>
                <c:pt idx="966">
                  <c:v>60.4829317140388</c:v>
                </c:pt>
                <c:pt idx="967">
                  <c:v>60.58293247548821</c:v>
                </c:pt>
                <c:pt idx="968">
                  <c:v>60.68293323693751</c:v>
                </c:pt>
                <c:pt idx="969">
                  <c:v>60.7829339983869</c:v>
                </c:pt>
                <c:pt idx="970">
                  <c:v>60.882934759836</c:v>
                </c:pt>
                <c:pt idx="971">
                  <c:v>60.9829355212856</c:v>
                </c:pt>
                <c:pt idx="972">
                  <c:v>61.0829362827349</c:v>
                </c:pt>
                <c:pt idx="973">
                  <c:v>61.1829370441842</c:v>
                </c:pt>
                <c:pt idx="974">
                  <c:v>61.28293780563357</c:v>
                </c:pt>
                <c:pt idx="975">
                  <c:v>61.3829385670829</c:v>
                </c:pt>
                <c:pt idx="976">
                  <c:v>61.48293932853231</c:v>
                </c:pt>
                <c:pt idx="977">
                  <c:v>61.58294008998161</c:v>
                </c:pt>
                <c:pt idx="978">
                  <c:v>61.68294085143091</c:v>
                </c:pt>
                <c:pt idx="979">
                  <c:v>61.7829416128803</c:v>
                </c:pt>
                <c:pt idx="980">
                  <c:v>61.8829423743296</c:v>
                </c:pt>
                <c:pt idx="981">
                  <c:v>61.982943135779</c:v>
                </c:pt>
                <c:pt idx="982">
                  <c:v>62.0829438972283</c:v>
                </c:pt>
                <c:pt idx="983">
                  <c:v>62.18294465867771</c:v>
                </c:pt>
                <c:pt idx="984">
                  <c:v>62.282945420127</c:v>
                </c:pt>
                <c:pt idx="985">
                  <c:v>62.38294618157627</c:v>
                </c:pt>
                <c:pt idx="986">
                  <c:v>62.4829469430257</c:v>
                </c:pt>
                <c:pt idx="987">
                  <c:v>62.58294770447501</c:v>
                </c:pt>
                <c:pt idx="988">
                  <c:v>62.6829484659244</c:v>
                </c:pt>
                <c:pt idx="989">
                  <c:v>62.7829492273737</c:v>
                </c:pt>
                <c:pt idx="990">
                  <c:v>62.882949988823</c:v>
                </c:pt>
                <c:pt idx="991">
                  <c:v>62.98295075027237</c:v>
                </c:pt>
                <c:pt idx="992">
                  <c:v>63.0829515117217</c:v>
                </c:pt>
                <c:pt idx="993">
                  <c:v>63.18295227317111</c:v>
                </c:pt>
                <c:pt idx="994">
                  <c:v>63.2829530346204</c:v>
                </c:pt>
                <c:pt idx="995">
                  <c:v>63.3829537960697</c:v>
                </c:pt>
                <c:pt idx="996">
                  <c:v>63.48295455751909</c:v>
                </c:pt>
                <c:pt idx="997">
                  <c:v>63.5829553189684</c:v>
                </c:pt>
                <c:pt idx="998">
                  <c:v>63.6829560804178</c:v>
                </c:pt>
                <c:pt idx="999">
                  <c:v>63.7829568418671</c:v>
                </c:pt>
                <c:pt idx="1000">
                  <c:v>63.88295760331597</c:v>
                </c:pt>
                <c:pt idx="1001">
                  <c:v>63.9829583647658</c:v>
                </c:pt>
                <c:pt idx="1002">
                  <c:v>64.0829591262151</c:v>
                </c:pt>
                <c:pt idx="1003">
                  <c:v>64.18295988766401</c:v>
                </c:pt>
                <c:pt idx="1004">
                  <c:v>64.2829606491138</c:v>
                </c:pt>
                <c:pt idx="1005">
                  <c:v>64.38296141056273</c:v>
                </c:pt>
                <c:pt idx="1006">
                  <c:v>64.48296217201248</c:v>
                </c:pt>
                <c:pt idx="1007">
                  <c:v>64.58296293346093</c:v>
                </c:pt>
                <c:pt idx="1008">
                  <c:v>64.6829636949112</c:v>
                </c:pt>
                <c:pt idx="1009">
                  <c:v>64.7829644563605</c:v>
                </c:pt>
                <c:pt idx="1010">
                  <c:v>64.88296521780941</c:v>
                </c:pt>
                <c:pt idx="1011">
                  <c:v>64.9829659792592</c:v>
                </c:pt>
                <c:pt idx="1012">
                  <c:v>65.0829667407086</c:v>
                </c:pt>
                <c:pt idx="1013">
                  <c:v>65.18296750215733</c:v>
                </c:pt>
                <c:pt idx="1014">
                  <c:v>65.2829682636072</c:v>
                </c:pt>
                <c:pt idx="1015">
                  <c:v>65.38296902505658</c:v>
                </c:pt>
                <c:pt idx="1016">
                  <c:v>65.4829697865059</c:v>
                </c:pt>
                <c:pt idx="1017">
                  <c:v>65.58297054795467</c:v>
                </c:pt>
                <c:pt idx="1018">
                  <c:v>65.68297130940354</c:v>
                </c:pt>
                <c:pt idx="1019">
                  <c:v>65.78297207085306</c:v>
                </c:pt>
                <c:pt idx="1020">
                  <c:v>65.88297283230231</c:v>
                </c:pt>
                <c:pt idx="1021">
                  <c:v>65.98297359375255</c:v>
                </c:pt>
                <c:pt idx="1022">
                  <c:v>66.08297435520153</c:v>
                </c:pt>
                <c:pt idx="1023">
                  <c:v>66.18297511664979</c:v>
                </c:pt>
                <c:pt idx="1024">
                  <c:v>66.28297587810022</c:v>
                </c:pt>
                <c:pt idx="1025">
                  <c:v>66.38297663954945</c:v>
                </c:pt>
                <c:pt idx="1026">
                  <c:v>66.48297740099922</c:v>
                </c:pt>
                <c:pt idx="1027">
                  <c:v>66.58297816244774</c:v>
                </c:pt>
                <c:pt idx="1028">
                  <c:v>66.68297892389725</c:v>
                </c:pt>
                <c:pt idx="1029">
                  <c:v>66.7829796853474</c:v>
                </c:pt>
                <c:pt idx="1030">
                  <c:v>66.88298044679611</c:v>
                </c:pt>
                <c:pt idx="1031">
                  <c:v>66.982981208246</c:v>
                </c:pt>
                <c:pt idx="1032">
                  <c:v>67.08298196969541</c:v>
                </c:pt>
                <c:pt idx="1033">
                  <c:v>67.18298273114392</c:v>
                </c:pt>
                <c:pt idx="1034">
                  <c:v>67.28298349259364</c:v>
                </c:pt>
                <c:pt idx="1035">
                  <c:v>67.38298425404338</c:v>
                </c:pt>
                <c:pt idx="1036">
                  <c:v>67.48298501549252</c:v>
                </c:pt>
                <c:pt idx="1037">
                  <c:v>67.58298577694208</c:v>
                </c:pt>
                <c:pt idx="1038">
                  <c:v>67.68298653839059</c:v>
                </c:pt>
                <c:pt idx="1039">
                  <c:v>67.7829872998408</c:v>
                </c:pt>
                <c:pt idx="1040">
                  <c:v>67.88298806129008</c:v>
                </c:pt>
                <c:pt idx="1041">
                  <c:v>67.98298882273863</c:v>
                </c:pt>
                <c:pt idx="1042">
                  <c:v>68.08298958418881</c:v>
                </c:pt>
                <c:pt idx="1043">
                  <c:v>68.18299034563802</c:v>
                </c:pt>
                <c:pt idx="1044">
                  <c:v>68.28299110708701</c:v>
                </c:pt>
                <c:pt idx="1045">
                  <c:v>68.38299186853608</c:v>
                </c:pt>
                <c:pt idx="1046">
                  <c:v>68.4829926299862</c:v>
                </c:pt>
                <c:pt idx="1047">
                  <c:v>68.58299339143548</c:v>
                </c:pt>
                <c:pt idx="1048">
                  <c:v>68.68299415288365</c:v>
                </c:pt>
                <c:pt idx="1049">
                  <c:v>68.78299491433418</c:v>
                </c:pt>
                <c:pt idx="1050">
                  <c:v>68.88299567578345</c:v>
                </c:pt>
                <c:pt idx="1051">
                  <c:v>68.9829964372329</c:v>
                </c:pt>
                <c:pt idx="1052">
                  <c:v>69.08299719868126</c:v>
                </c:pt>
                <c:pt idx="1053">
                  <c:v>69.18299796013132</c:v>
                </c:pt>
                <c:pt idx="1054">
                  <c:v>69.28299872158038</c:v>
                </c:pt>
                <c:pt idx="1055">
                  <c:v>69.3829994830302</c:v>
                </c:pt>
                <c:pt idx="1056">
                  <c:v>69.4830002444796</c:v>
                </c:pt>
                <c:pt idx="1057">
                  <c:v>69.58300100592888</c:v>
                </c:pt>
                <c:pt idx="1058">
                  <c:v>69.6830017673783</c:v>
                </c:pt>
                <c:pt idx="1059">
                  <c:v>69.78300252882758</c:v>
                </c:pt>
                <c:pt idx="1060">
                  <c:v>69.8830032902769</c:v>
                </c:pt>
                <c:pt idx="1061">
                  <c:v>69.98300405172628</c:v>
                </c:pt>
                <c:pt idx="1062">
                  <c:v>70.08300481317555</c:v>
                </c:pt>
                <c:pt idx="1063">
                  <c:v>70.18300557462413</c:v>
                </c:pt>
                <c:pt idx="1064">
                  <c:v>70.28300633607375</c:v>
                </c:pt>
                <c:pt idx="1065">
                  <c:v>70.38300709752279</c:v>
                </c:pt>
                <c:pt idx="1066">
                  <c:v>70.48300785897298</c:v>
                </c:pt>
                <c:pt idx="1067">
                  <c:v>70.58300862042225</c:v>
                </c:pt>
                <c:pt idx="1068">
                  <c:v>70.68300938187171</c:v>
                </c:pt>
                <c:pt idx="1069">
                  <c:v>70.78301014332098</c:v>
                </c:pt>
                <c:pt idx="1070">
                  <c:v>70.8830109047703</c:v>
                </c:pt>
                <c:pt idx="1071">
                  <c:v>70.98301166621972</c:v>
                </c:pt>
                <c:pt idx="1072">
                  <c:v>71.08301242766895</c:v>
                </c:pt>
                <c:pt idx="1073">
                  <c:v>71.1830131891184</c:v>
                </c:pt>
                <c:pt idx="1074">
                  <c:v>71.2830139505677</c:v>
                </c:pt>
                <c:pt idx="1075">
                  <c:v>71.3830147120171</c:v>
                </c:pt>
                <c:pt idx="1076">
                  <c:v>71.48301547346638</c:v>
                </c:pt>
                <c:pt idx="1077">
                  <c:v>71.5830162349157</c:v>
                </c:pt>
                <c:pt idx="1078">
                  <c:v>71.68301699636511</c:v>
                </c:pt>
                <c:pt idx="1079">
                  <c:v>71.78301775781438</c:v>
                </c:pt>
                <c:pt idx="1080">
                  <c:v>71.88301851926335</c:v>
                </c:pt>
                <c:pt idx="1081">
                  <c:v>71.9830192807132</c:v>
                </c:pt>
                <c:pt idx="1082">
                  <c:v>72.0830200421624</c:v>
                </c:pt>
                <c:pt idx="1083">
                  <c:v>72.18302080361131</c:v>
                </c:pt>
                <c:pt idx="1084">
                  <c:v>72.2830215650611</c:v>
                </c:pt>
                <c:pt idx="1085">
                  <c:v>72.38302232651004</c:v>
                </c:pt>
                <c:pt idx="1086">
                  <c:v>72.4830230879598</c:v>
                </c:pt>
                <c:pt idx="1087">
                  <c:v>72.5830238494092</c:v>
                </c:pt>
                <c:pt idx="1088">
                  <c:v>72.68302461085848</c:v>
                </c:pt>
                <c:pt idx="1089">
                  <c:v>72.7830253723078</c:v>
                </c:pt>
                <c:pt idx="1090">
                  <c:v>72.88302613375647</c:v>
                </c:pt>
                <c:pt idx="1091">
                  <c:v>72.9830268952065</c:v>
                </c:pt>
                <c:pt idx="1092">
                  <c:v>73.08302765665552</c:v>
                </c:pt>
                <c:pt idx="1093">
                  <c:v>73.18302841810518</c:v>
                </c:pt>
                <c:pt idx="1094">
                  <c:v>73.28302917955445</c:v>
                </c:pt>
                <c:pt idx="1095">
                  <c:v>73.3830299410039</c:v>
                </c:pt>
                <c:pt idx="1096">
                  <c:v>73.4830307024525</c:v>
                </c:pt>
                <c:pt idx="1097">
                  <c:v>73.5830314639026</c:v>
                </c:pt>
                <c:pt idx="1098">
                  <c:v>73.68303222535134</c:v>
                </c:pt>
                <c:pt idx="1099">
                  <c:v>73.78303298680112</c:v>
                </c:pt>
                <c:pt idx="1100">
                  <c:v>73.88303374825058</c:v>
                </c:pt>
                <c:pt idx="1101">
                  <c:v>73.98303450969985</c:v>
                </c:pt>
                <c:pt idx="1102">
                  <c:v>74.0830352711493</c:v>
                </c:pt>
                <c:pt idx="1103">
                  <c:v>74.18303603259756</c:v>
                </c:pt>
                <c:pt idx="1104">
                  <c:v>74.283036794048</c:v>
                </c:pt>
                <c:pt idx="1105">
                  <c:v>74.38303755549661</c:v>
                </c:pt>
                <c:pt idx="1106">
                  <c:v>74.48303831694582</c:v>
                </c:pt>
                <c:pt idx="1107">
                  <c:v>74.58303907839601</c:v>
                </c:pt>
                <c:pt idx="1108">
                  <c:v>74.68303983984528</c:v>
                </c:pt>
                <c:pt idx="1109">
                  <c:v>74.7830406012947</c:v>
                </c:pt>
                <c:pt idx="1110">
                  <c:v>74.88304136274351</c:v>
                </c:pt>
                <c:pt idx="1111">
                  <c:v>74.98304212419325</c:v>
                </c:pt>
                <c:pt idx="1112">
                  <c:v>75.0830428856427</c:v>
                </c:pt>
                <c:pt idx="1113">
                  <c:v>75.183043647092</c:v>
                </c:pt>
                <c:pt idx="1114">
                  <c:v>75.2830444085414</c:v>
                </c:pt>
                <c:pt idx="1115">
                  <c:v>75.38304516999068</c:v>
                </c:pt>
                <c:pt idx="1116">
                  <c:v>75.4830459314401</c:v>
                </c:pt>
                <c:pt idx="1117">
                  <c:v>75.58304669288894</c:v>
                </c:pt>
                <c:pt idx="1118">
                  <c:v>75.68304745433865</c:v>
                </c:pt>
                <c:pt idx="1119">
                  <c:v>75.78304821578764</c:v>
                </c:pt>
                <c:pt idx="1120">
                  <c:v>75.88304897723741</c:v>
                </c:pt>
                <c:pt idx="1121">
                  <c:v>75.98304973868662</c:v>
                </c:pt>
                <c:pt idx="1122">
                  <c:v>76.08305050013608</c:v>
                </c:pt>
                <c:pt idx="1123">
                  <c:v>76.18305126158535</c:v>
                </c:pt>
                <c:pt idx="1124">
                  <c:v>76.28305202303434</c:v>
                </c:pt>
                <c:pt idx="1125">
                  <c:v>76.38305278448345</c:v>
                </c:pt>
                <c:pt idx="1126">
                  <c:v>76.4830535459335</c:v>
                </c:pt>
                <c:pt idx="1127">
                  <c:v>76.58305430738281</c:v>
                </c:pt>
                <c:pt idx="1128">
                  <c:v>76.68305506883207</c:v>
                </c:pt>
                <c:pt idx="1129">
                  <c:v>76.78305583028103</c:v>
                </c:pt>
                <c:pt idx="1130">
                  <c:v>76.88305659173078</c:v>
                </c:pt>
                <c:pt idx="1131">
                  <c:v>76.98305735317975</c:v>
                </c:pt>
                <c:pt idx="1132">
                  <c:v>77.0830581146285</c:v>
                </c:pt>
                <c:pt idx="1133">
                  <c:v>77.18305887607809</c:v>
                </c:pt>
                <c:pt idx="1134">
                  <c:v>77.28305963752818</c:v>
                </c:pt>
                <c:pt idx="1135">
                  <c:v>77.3830603989775</c:v>
                </c:pt>
                <c:pt idx="1136">
                  <c:v>77.48306116042644</c:v>
                </c:pt>
                <c:pt idx="1137">
                  <c:v>77.58306192187622</c:v>
                </c:pt>
                <c:pt idx="1138">
                  <c:v>77.6830626833256</c:v>
                </c:pt>
                <c:pt idx="1139">
                  <c:v>77.7830634447749</c:v>
                </c:pt>
                <c:pt idx="1140">
                  <c:v>77.88306420622415</c:v>
                </c:pt>
                <c:pt idx="1141">
                  <c:v>77.9830649676736</c:v>
                </c:pt>
                <c:pt idx="1142">
                  <c:v>78.0830657291229</c:v>
                </c:pt>
                <c:pt idx="1143">
                  <c:v>78.18306649057228</c:v>
                </c:pt>
                <c:pt idx="1144">
                  <c:v>78.28306725202108</c:v>
                </c:pt>
                <c:pt idx="1145">
                  <c:v>78.38306801347019</c:v>
                </c:pt>
                <c:pt idx="1146">
                  <c:v>78.4830687749203</c:v>
                </c:pt>
                <c:pt idx="1147">
                  <c:v>78.58306953636958</c:v>
                </c:pt>
                <c:pt idx="1148">
                  <c:v>78.68307029781862</c:v>
                </c:pt>
                <c:pt idx="1149">
                  <c:v>78.78307105926831</c:v>
                </c:pt>
                <c:pt idx="1150">
                  <c:v>78.88307182071762</c:v>
                </c:pt>
                <c:pt idx="1151">
                  <c:v>78.98307258216651</c:v>
                </c:pt>
                <c:pt idx="1152">
                  <c:v>79.08307334361625</c:v>
                </c:pt>
                <c:pt idx="1153">
                  <c:v>79.18307410506524</c:v>
                </c:pt>
                <c:pt idx="1154">
                  <c:v>79.28307486651444</c:v>
                </c:pt>
                <c:pt idx="1155">
                  <c:v>79.38307562796432</c:v>
                </c:pt>
                <c:pt idx="1156">
                  <c:v>79.48307638941371</c:v>
                </c:pt>
                <c:pt idx="1157">
                  <c:v>79.58307715086222</c:v>
                </c:pt>
                <c:pt idx="1158">
                  <c:v>79.68307791231187</c:v>
                </c:pt>
                <c:pt idx="1159">
                  <c:v>79.78307867376108</c:v>
                </c:pt>
                <c:pt idx="1160">
                  <c:v>79.8830794352111</c:v>
                </c:pt>
                <c:pt idx="1161">
                  <c:v>79.98308019665981</c:v>
                </c:pt>
                <c:pt idx="1162">
                  <c:v>80.08308095810975</c:v>
                </c:pt>
                <c:pt idx="1163">
                  <c:v>80.18308171955817</c:v>
                </c:pt>
                <c:pt idx="1164">
                  <c:v>80.2830824810084</c:v>
                </c:pt>
                <c:pt idx="1165">
                  <c:v>80.38308324245742</c:v>
                </c:pt>
                <c:pt idx="1166">
                  <c:v>80.48308400390712</c:v>
                </c:pt>
                <c:pt idx="1167">
                  <c:v>80.5830847653565</c:v>
                </c:pt>
                <c:pt idx="1168">
                  <c:v>80.68308552680531</c:v>
                </c:pt>
                <c:pt idx="1169">
                  <c:v>80.7830862882551</c:v>
                </c:pt>
                <c:pt idx="1170">
                  <c:v>80.88308704970404</c:v>
                </c:pt>
                <c:pt idx="1171">
                  <c:v>80.98308781115324</c:v>
                </c:pt>
                <c:pt idx="1172">
                  <c:v>81.08308857260239</c:v>
                </c:pt>
                <c:pt idx="1173">
                  <c:v>81.18308933405201</c:v>
                </c:pt>
                <c:pt idx="1174">
                  <c:v>81.28309009550175</c:v>
                </c:pt>
                <c:pt idx="1175">
                  <c:v>81.38309085695029</c:v>
                </c:pt>
                <c:pt idx="1176">
                  <c:v>81.48309161840051</c:v>
                </c:pt>
                <c:pt idx="1177">
                  <c:v>81.58309237984972</c:v>
                </c:pt>
                <c:pt idx="1178">
                  <c:v>81.68309314129918</c:v>
                </c:pt>
                <c:pt idx="1179">
                  <c:v>81.78309390274857</c:v>
                </c:pt>
                <c:pt idx="1180">
                  <c:v>81.8830946641979</c:v>
                </c:pt>
                <c:pt idx="1181">
                  <c:v>81.9830954256472</c:v>
                </c:pt>
                <c:pt idx="1182">
                  <c:v>82.08309618709622</c:v>
                </c:pt>
                <c:pt idx="1183">
                  <c:v>82.18309694854588</c:v>
                </c:pt>
                <c:pt idx="1184">
                  <c:v>82.2830977099953</c:v>
                </c:pt>
                <c:pt idx="1185">
                  <c:v>82.38309847144413</c:v>
                </c:pt>
                <c:pt idx="1186">
                  <c:v>82.48309923289388</c:v>
                </c:pt>
                <c:pt idx="1187">
                  <c:v>82.5830999943433</c:v>
                </c:pt>
                <c:pt idx="1188">
                  <c:v>82.68310075579261</c:v>
                </c:pt>
                <c:pt idx="1189">
                  <c:v>82.783101517242</c:v>
                </c:pt>
                <c:pt idx="1190">
                  <c:v>82.88310227869081</c:v>
                </c:pt>
                <c:pt idx="1191">
                  <c:v>82.9831030401407</c:v>
                </c:pt>
                <c:pt idx="1192">
                  <c:v>83.08310380158954</c:v>
                </c:pt>
                <c:pt idx="1193">
                  <c:v>83.18310456303928</c:v>
                </c:pt>
                <c:pt idx="1194">
                  <c:v>83.28310532448852</c:v>
                </c:pt>
                <c:pt idx="1195">
                  <c:v>83.38310608593802</c:v>
                </c:pt>
                <c:pt idx="1196">
                  <c:v>83.4831068473874</c:v>
                </c:pt>
                <c:pt idx="1197">
                  <c:v>83.5831076088367</c:v>
                </c:pt>
                <c:pt idx="1198">
                  <c:v>83.68310837028535</c:v>
                </c:pt>
                <c:pt idx="1199">
                  <c:v>83.7831091317354</c:v>
                </c:pt>
                <c:pt idx="1200">
                  <c:v>83.88310989318418</c:v>
                </c:pt>
                <c:pt idx="1201">
                  <c:v>83.9831106546341</c:v>
                </c:pt>
                <c:pt idx="1202">
                  <c:v>84.08311141608293</c:v>
                </c:pt>
                <c:pt idx="1203">
                  <c:v>84.183112177532</c:v>
                </c:pt>
                <c:pt idx="1204">
                  <c:v>84.2831129389821</c:v>
                </c:pt>
                <c:pt idx="1205">
                  <c:v>84.38311370043141</c:v>
                </c:pt>
                <c:pt idx="1206">
                  <c:v>84.4831144618808</c:v>
                </c:pt>
                <c:pt idx="1207">
                  <c:v>84.5831152233301</c:v>
                </c:pt>
                <c:pt idx="1208">
                  <c:v>84.6831159847795</c:v>
                </c:pt>
                <c:pt idx="1209">
                  <c:v>84.7831167462288</c:v>
                </c:pt>
                <c:pt idx="1210">
                  <c:v>84.88311750767808</c:v>
                </c:pt>
                <c:pt idx="1211">
                  <c:v>84.9831182691275</c:v>
                </c:pt>
                <c:pt idx="1212">
                  <c:v>85.08311903057678</c:v>
                </c:pt>
                <c:pt idx="1213">
                  <c:v>85.18311979202615</c:v>
                </c:pt>
                <c:pt idx="1214">
                  <c:v>85.2831205534755</c:v>
                </c:pt>
                <c:pt idx="1215">
                  <c:v>85.38312131492415</c:v>
                </c:pt>
                <c:pt idx="1216">
                  <c:v>85.4831220763742</c:v>
                </c:pt>
                <c:pt idx="1217">
                  <c:v>85.58312283782298</c:v>
                </c:pt>
                <c:pt idx="1218">
                  <c:v>85.6831235992729</c:v>
                </c:pt>
                <c:pt idx="1219">
                  <c:v>85.7831243607222</c:v>
                </c:pt>
                <c:pt idx="1220">
                  <c:v>85.88312512217155</c:v>
                </c:pt>
                <c:pt idx="1221">
                  <c:v>85.9831258836209</c:v>
                </c:pt>
                <c:pt idx="1222">
                  <c:v>86.0831266450702</c:v>
                </c:pt>
                <c:pt idx="1223">
                  <c:v>86.18312740651952</c:v>
                </c:pt>
                <c:pt idx="1224">
                  <c:v>86.28312816796888</c:v>
                </c:pt>
                <c:pt idx="1225">
                  <c:v>86.3831289294183</c:v>
                </c:pt>
                <c:pt idx="1226">
                  <c:v>86.4831296908676</c:v>
                </c:pt>
                <c:pt idx="1227">
                  <c:v>86.58313045231691</c:v>
                </c:pt>
                <c:pt idx="1228">
                  <c:v>86.68313121376546</c:v>
                </c:pt>
                <c:pt idx="1229">
                  <c:v>86.7831319752156</c:v>
                </c:pt>
                <c:pt idx="1230">
                  <c:v>86.88313273666392</c:v>
                </c:pt>
                <c:pt idx="1231">
                  <c:v>86.98313349811432</c:v>
                </c:pt>
                <c:pt idx="1232">
                  <c:v>87.08313425956358</c:v>
                </c:pt>
                <c:pt idx="1233">
                  <c:v>87.183135021013</c:v>
                </c:pt>
                <c:pt idx="1234">
                  <c:v>87.28313578246231</c:v>
                </c:pt>
                <c:pt idx="1235">
                  <c:v>87.38313654391165</c:v>
                </c:pt>
                <c:pt idx="1236">
                  <c:v>87.483137305361</c:v>
                </c:pt>
                <c:pt idx="1237">
                  <c:v>87.58313806681038</c:v>
                </c:pt>
                <c:pt idx="1238">
                  <c:v>87.68313882825883</c:v>
                </c:pt>
                <c:pt idx="1239">
                  <c:v>87.783139589709</c:v>
                </c:pt>
                <c:pt idx="1240">
                  <c:v>87.88314035115832</c:v>
                </c:pt>
                <c:pt idx="1241">
                  <c:v>87.98314111260724</c:v>
                </c:pt>
                <c:pt idx="1242">
                  <c:v>88.08314187405705</c:v>
                </c:pt>
                <c:pt idx="1243">
                  <c:v>88.18314263550594</c:v>
                </c:pt>
                <c:pt idx="1244">
                  <c:v>88.28314339695571</c:v>
                </c:pt>
                <c:pt idx="1245">
                  <c:v>88.38314415840502</c:v>
                </c:pt>
                <c:pt idx="1246">
                  <c:v>88.48314491985438</c:v>
                </c:pt>
                <c:pt idx="1247">
                  <c:v>88.5831456813038</c:v>
                </c:pt>
                <c:pt idx="1248">
                  <c:v>88.68314644275264</c:v>
                </c:pt>
                <c:pt idx="1249">
                  <c:v>88.7831472042025</c:v>
                </c:pt>
                <c:pt idx="1250">
                  <c:v>88.88314796565152</c:v>
                </c:pt>
                <c:pt idx="1251">
                  <c:v>88.98314872710111</c:v>
                </c:pt>
                <c:pt idx="1252">
                  <c:v>89.0831494885505</c:v>
                </c:pt>
                <c:pt idx="1253">
                  <c:v>89.1831502499998</c:v>
                </c:pt>
                <c:pt idx="1254">
                  <c:v>89.28315101144918</c:v>
                </c:pt>
                <c:pt idx="1255">
                  <c:v>89.38315177289812</c:v>
                </c:pt>
                <c:pt idx="1256">
                  <c:v>89.4831525343478</c:v>
                </c:pt>
                <c:pt idx="1257">
                  <c:v>89.5831532957972</c:v>
                </c:pt>
                <c:pt idx="1258">
                  <c:v>89.68315405724648</c:v>
                </c:pt>
                <c:pt idx="1259">
                  <c:v>89.78315481869585</c:v>
                </c:pt>
                <c:pt idx="1260">
                  <c:v>89.8831555801452</c:v>
                </c:pt>
                <c:pt idx="1261">
                  <c:v>89.98315634159448</c:v>
                </c:pt>
                <c:pt idx="1262">
                  <c:v>90.08315710304382</c:v>
                </c:pt>
                <c:pt idx="1263">
                  <c:v>90.18315786449271</c:v>
                </c:pt>
                <c:pt idx="1264">
                  <c:v>90.2831586259426</c:v>
                </c:pt>
                <c:pt idx="1265">
                  <c:v>90.3831593873919</c:v>
                </c:pt>
                <c:pt idx="1266">
                  <c:v>90.4831601488413</c:v>
                </c:pt>
                <c:pt idx="1267">
                  <c:v>90.5831609102906</c:v>
                </c:pt>
                <c:pt idx="1268">
                  <c:v>90.68316167173988</c:v>
                </c:pt>
                <c:pt idx="1269">
                  <c:v>90.78316243318925</c:v>
                </c:pt>
                <c:pt idx="1270">
                  <c:v>90.8831631946386</c:v>
                </c:pt>
                <c:pt idx="1271">
                  <c:v>90.983163956088</c:v>
                </c:pt>
                <c:pt idx="1272">
                  <c:v>91.0831647175373</c:v>
                </c:pt>
                <c:pt idx="1273">
                  <c:v>91.18316547898661</c:v>
                </c:pt>
                <c:pt idx="1274">
                  <c:v>91.283166240436</c:v>
                </c:pt>
                <c:pt idx="1275">
                  <c:v>91.3831670018853</c:v>
                </c:pt>
                <c:pt idx="1276">
                  <c:v>91.4831677633347</c:v>
                </c:pt>
                <c:pt idx="1277">
                  <c:v>91.58316852478355</c:v>
                </c:pt>
                <c:pt idx="1278">
                  <c:v>91.6831692862333</c:v>
                </c:pt>
                <c:pt idx="1279">
                  <c:v>91.78317004768262</c:v>
                </c:pt>
                <c:pt idx="1280">
                  <c:v>91.88317080913201</c:v>
                </c:pt>
                <c:pt idx="1281">
                  <c:v>91.98317157058062</c:v>
                </c:pt>
                <c:pt idx="1282">
                  <c:v>92.08317233202969</c:v>
                </c:pt>
                <c:pt idx="1283">
                  <c:v>92.18317309347945</c:v>
                </c:pt>
                <c:pt idx="1284">
                  <c:v>92.28317385492922</c:v>
                </c:pt>
                <c:pt idx="1285">
                  <c:v>92.38317461637868</c:v>
                </c:pt>
                <c:pt idx="1286">
                  <c:v>92.48317537782805</c:v>
                </c:pt>
                <c:pt idx="1287">
                  <c:v>92.5831761392774</c:v>
                </c:pt>
                <c:pt idx="1288">
                  <c:v>92.68317690072612</c:v>
                </c:pt>
                <c:pt idx="1289">
                  <c:v>92.7831776621761</c:v>
                </c:pt>
                <c:pt idx="1290">
                  <c:v>92.88317842362484</c:v>
                </c:pt>
                <c:pt idx="1291">
                  <c:v>92.9831791850748</c:v>
                </c:pt>
                <c:pt idx="1292">
                  <c:v>93.08317994652363</c:v>
                </c:pt>
                <c:pt idx="1293">
                  <c:v>93.18318070797345</c:v>
                </c:pt>
                <c:pt idx="1294">
                  <c:v>93.2831814694228</c:v>
                </c:pt>
                <c:pt idx="1295">
                  <c:v>93.38318223087221</c:v>
                </c:pt>
                <c:pt idx="1296">
                  <c:v>93.48318299232142</c:v>
                </c:pt>
                <c:pt idx="1297">
                  <c:v>93.58318375377078</c:v>
                </c:pt>
                <c:pt idx="1298">
                  <c:v>93.68318451522015</c:v>
                </c:pt>
                <c:pt idx="1299">
                  <c:v>93.78318527666904</c:v>
                </c:pt>
                <c:pt idx="1300">
                  <c:v>93.88318603811888</c:v>
                </c:pt>
                <c:pt idx="1301">
                  <c:v>93.9831867995682</c:v>
                </c:pt>
                <c:pt idx="1302">
                  <c:v>94.0831875610175</c:v>
                </c:pt>
                <c:pt idx="1303">
                  <c:v>94.18318832246578</c:v>
                </c:pt>
                <c:pt idx="1304">
                  <c:v>94.2831890839162</c:v>
                </c:pt>
                <c:pt idx="1305">
                  <c:v>94.3831898453656</c:v>
                </c:pt>
                <c:pt idx="1306">
                  <c:v>94.48319060681488</c:v>
                </c:pt>
                <c:pt idx="1307">
                  <c:v>94.58319136826418</c:v>
                </c:pt>
                <c:pt idx="1308">
                  <c:v>94.68319212971352</c:v>
                </c:pt>
                <c:pt idx="1309">
                  <c:v>94.7831928911629</c:v>
                </c:pt>
                <c:pt idx="1310">
                  <c:v>94.8831936526123</c:v>
                </c:pt>
                <c:pt idx="1311">
                  <c:v>94.9831944140616</c:v>
                </c:pt>
                <c:pt idx="1312">
                  <c:v>95.08319517551098</c:v>
                </c:pt>
                <c:pt idx="1313">
                  <c:v>95.18319593696022</c:v>
                </c:pt>
                <c:pt idx="1314">
                  <c:v>95.28319669840958</c:v>
                </c:pt>
                <c:pt idx="1315">
                  <c:v>95.38319745985895</c:v>
                </c:pt>
                <c:pt idx="1316">
                  <c:v>95.4831982213083</c:v>
                </c:pt>
                <c:pt idx="1317">
                  <c:v>95.58319898275771</c:v>
                </c:pt>
                <c:pt idx="1318">
                  <c:v>95.683199744207</c:v>
                </c:pt>
                <c:pt idx="1319">
                  <c:v>95.78320050565631</c:v>
                </c:pt>
                <c:pt idx="1320">
                  <c:v>95.8832012671057</c:v>
                </c:pt>
                <c:pt idx="1321">
                  <c:v>95.98320202855454</c:v>
                </c:pt>
                <c:pt idx="1322">
                  <c:v>96.08320279000438</c:v>
                </c:pt>
                <c:pt idx="1323">
                  <c:v>96.18320355145342</c:v>
                </c:pt>
                <c:pt idx="1324">
                  <c:v>96.28320431290311</c:v>
                </c:pt>
                <c:pt idx="1325">
                  <c:v>96.3832050743524</c:v>
                </c:pt>
                <c:pt idx="1326">
                  <c:v>96.4832058358017</c:v>
                </c:pt>
                <c:pt idx="1327">
                  <c:v>96.58320659725108</c:v>
                </c:pt>
                <c:pt idx="1328">
                  <c:v>96.68320735870002</c:v>
                </c:pt>
                <c:pt idx="1329">
                  <c:v>96.78320812014978</c:v>
                </c:pt>
                <c:pt idx="1330">
                  <c:v>96.88320888159902</c:v>
                </c:pt>
                <c:pt idx="1331">
                  <c:v>96.9832096430484</c:v>
                </c:pt>
                <c:pt idx="1332">
                  <c:v>97.0832104044978</c:v>
                </c:pt>
                <c:pt idx="1333">
                  <c:v>97.1832111659471</c:v>
                </c:pt>
                <c:pt idx="1334">
                  <c:v>97.28321192739652</c:v>
                </c:pt>
                <c:pt idx="1335">
                  <c:v>97.3832126888458</c:v>
                </c:pt>
                <c:pt idx="1336">
                  <c:v>97.4832134502951</c:v>
                </c:pt>
                <c:pt idx="1337">
                  <c:v>97.5832142117445</c:v>
                </c:pt>
                <c:pt idx="1338">
                  <c:v>97.6832149731938</c:v>
                </c:pt>
              </c:numCache>
            </c:numRef>
          </c:xVal>
          <c:yVal>
            <c:numRef>
              <c:f>'Simulation Data for dif.BSpacin'!$T$7:$T$1345</c:f>
              <c:numCache>
                <c:formatCode>General</c:formatCode>
                <c:ptCount val="133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2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  <c:pt idx="76">
                  <c:v>0.0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  <c:pt idx="100">
                  <c:v>0.0</c:v>
                </c:pt>
                <c:pt idx="101">
                  <c:v>0.0</c:v>
                </c:pt>
                <c:pt idx="102">
                  <c:v>0.0</c:v>
                </c:pt>
                <c:pt idx="103">
                  <c:v>0.0</c:v>
                </c:pt>
                <c:pt idx="104">
                  <c:v>0.0</c:v>
                </c:pt>
                <c:pt idx="105">
                  <c:v>0.0</c:v>
                </c:pt>
                <c:pt idx="106">
                  <c:v>0.0</c:v>
                </c:pt>
                <c:pt idx="107">
                  <c:v>0.0</c:v>
                </c:pt>
                <c:pt idx="108">
                  <c:v>0.0</c:v>
                </c:pt>
                <c:pt idx="109">
                  <c:v>0.0</c:v>
                </c:pt>
                <c:pt idx="110">
                  <c:v>0.0</c:v>
                </c:pt>
                <c:pt idx="111">
                  <c:v>0.0</c:v>
                </c:pt>
                <c:pt idx="112">
                  <c:v>0.0</c:v>
                </c:pt>
                <c:pt idx="113">
                  <c:v>0.0</c:v>
                </c:pt>
                <c:pt idx="114">
                  <c:v>0.0</c:v>
                </c:pt>
                <c:pt idx="115">
                  <c:v>0.0</c:v>
                </c:pt>
                <c:pt idx="116">
                  <c:v>0.0</c:v>
                </c:pt>
                <c:pt idx="117">
                  <c:v>0.0</c:v>
                </c:pt>
                <c:pt idx="118" formatCode="0.00E+00">
                  <c:v>1.52435897238234E-10</c:v>
                </c:pt>
                <c:pt idx="119" formatCode="0.00E+00">
                  <c:v>0.0108985807746649</c:v>
                </c:pt>
                <c:pt idx="120" formatCode="0.00E+00">
                  <c:v>0.021163709461689</c:v>
                </c:pt>
                <c:pt idx="121" formatCode="0.00E+00">
                  <c:v>0.0252373963594437</c:v>
                </c:pt>
                <c:pt idx="122" formatCode="0.00E+00">
                  <c:v>0.026983093470335</c:v>
                </c:pt>
                <c:pt idx="123" formatCode="0.00E+00">
                  <c:v>0.0304644238203764</c:v>
                </c:pt>
                <c:pt idx="124" formatCode="0.00E+00">
                  <c:v>0.0373670496046543</c:v>
                </c:pt>
                <c:pt idx="125" formatCode="0.00E+00">
                  <c:v>0.0509356111288071</c:v>
                </c:pt>
                <c:pt idx="126" formatCode="0.00E+00">
                  <c:v>0.0713136792182922</c:v>
                </c:pt>
                <c:pt idx="127" formatCode="0.00E+00">
                  <c:v>0.0781926363706589</c:v>
                </c:pt>
                <c:pt idx="128" formatCode="0.00E+00">
                  <c:v>0.0799509808421135</c:v>
                </c:pt>
                <c:pt idx="129" formatCode="0.00E+00">
                  <c:v>0.0834107398986816</c:v>
                </c:pt>
                <c:pt idx="130" formatCode="0.00E+00">
                  <c:v>0.0902179554104805</c:v>
                </c:pt>
                <c:pt idx="131" formatCode="0.00E+00">
                  <c:v>0.101095274090767</c:v>
                </c:pt>
                <c:pt idx="132" formatCode="0.00E+00">
                  <c:v>0.107096642255783</c:v>
                </c:pt>
                <c:pt idx="133" formatCode="0.00E+00">
                  <c:v>0.109635040163994</c:v>
                </c:pt>
                <c:pt idx="134" formatCode="0.00E+00">
                  <c:v>0.114671483635902</c:v>
                </c:pt>
                <c:pt idx="135" formatCode="0.00E+00">
                  <c:v>0.12450747936964</c:v>
                </c:pt>
                <c:pt idx="136" formatCode="0.00E+00">
                  <c:v>0.145681977272034</c:v>
                </c:pt>
                <c:pt idx="137" formatCode="0.00E+00">
                  <c:v>0.149459555745125</c:v>
                </c:pt>
                <c:pt idx="138" formatCode="0.00E+00">
                  <c:v>0.154200240969658</c:v>
                </c:pt>
                <c:pt idx="139" formatCode="0.00E+00">
                  <c:v>0.163583725690842</c:v>
                </c:pt>
                <c:pt idx="140" formatCode="0.00E+00">
                  <c:v>0.181775450706482</c:v>
                </c:pt>
                <c:pt idx="141" formatCode="0.00E+00">
                  <c:v>0.197147473692894</c:v>
                </c:pt>
                <c:pt idx="142" formatCode="0.00E+00">
                  <c:v>0.208786740899086</c:v>
                </c:pt>
                <c:pt idx="143" formatCode="0.00E+00">
                  <c:v>0.211853623390198</c:v>
                </c:pt>
                <c:pt idx="144" formatCode="0.00E+00">
                  <c:v>0.217957302927971</c:v>
                </c:pt>
                <c:pt idx="145" formatCode="0.00E+00">
                  <c:v>0.229985922574997</c:v>
                </c:pt>
                <c:pt idx="146" formatCode="0.00E+00">
                  <c:v>0.253345519304276</c:v>
                </c:pt>
                <c:pt idx="147" formatCode="0.00E+00">
                  <c:v>0.275833278894424</c:v>
                </c:pt>
                <c:pt idx="148" formatCode="0.00E+00">
                  <c:v>0.288142889738083</c:v>
                </c:pt>
                <c:pt idx="149" formatCode="0.00E+00">
                  <c:v>0.292562365531921</c:v>
                </c:pt>
                <c:pt idx="150" formatCode="0.00E+00">
                  <c:v>0.301306426525116</c:v>
                </c:pt>
                <c:pt idx="151" formatCode="0.00E+00">
                  <c:v>0.318606227636337</c:v>
                </c:pt>
                <c:pt idx="152" formatCode="0.00E+00">
                  <c:v>0.354592382907867</c:v>
                </c:pt>
                <c:pt idx="153" formatCode="0.00E+00">
                  <c:v>0.371069490909576</c:v>
                </c:pt>
                <c:pt idx="154" formatCode="0.00E+00">
                  <c:v>0.393778264522552</c:v>
                </c:pt>
                <c:pt idx="155" formatCode="0.00E+00">
                  <c:v>0.39697128534317</c:v>
                </c:pt>
                <c:pt idx="156" formatCode="0.00E+00">
                  <c:v>0.403338819742203</c:v>
                </c:pt>
                <c:pt idx="157" formatCode="0.00E+00">
                  <c:v>0.415964961051941</c:v>
                </c:pt>
                <c:pt idx="158" formatCode="0.00E+00">
                  <c:v>0.440787702798843</c:v>
                </c:pt>
                <c:pt idx="159" formatCode="0.00E+00">
                  <c:v>0.491244077682495</c:v>
                </c:pt>
                <c:pt idx="160" formatCode="0.00E+00">
                  <c:v>0.535038709640503</c:v>
                </c:pt>
                <c:pt idx="161" formatCode="0.00E+00">
                  <c:v>0.547482550144196</c:v>
                </c:pt>
                <c:pt idx="162" formatCode="0.00E+00">
                  <c:v>0.572156488895416</c:v>
                </c:pt>
                <c:pt idx="163" formatCode="0.00E+00">
                  <c:v>0.620243608951569</c:v>
                </c:pt>
                <c:pt idx="164" formatCode="0.00E+00">
                  <c:v>0.656998157501221</c:v>
                </c:pt>
                <c:pt idx="165" formatCode="0.00E+00">
                  <c:v>0.717216670513153</c:v>
                </c:pt>
                <c:pt idx="166" formatCode="0.00E+00">
                  <c:v>0.72587662935257</c:v>
                </c:pt>
                <c:pt idx="167" formatCode="0.00E+00">
                  <c:v>0.743036091327667</c:v>
                </c:pt>
                <c:pt idx="168" formatCode="0.00E+00">
                  <c:v>0.777035653591156</c:v>
                </c:pt>
                <c:pt idx="169" formatCode="0.00E+00">
                  <c:v>0.843154072761536</c:v>
                </c:pt>
                <c:pt idx="170" formatCode="0.00E+00">
                  <c:v>0.90259450674057</c:v>
                </c:pt>
                <c:pt idx="171" formatCode="0.00E+00">
                  <c:v>0.949043869972229</c:v>
                </c:pt>
                <c:pt idx="172" formatCode="0.00E+00">
                  <c:v>0.961174309253693</c:v>
                </c:pt>
                <c:pt idx="173" formatCode="0.00E+00">
                  <c:v>0.98518693447113</c:v>
                </c:pt>
                <c:pt idx="174" formatCode="0.00E+00">
                  <c:v>1.03271734714508</c:v>
                </c:pt>
                <c:pt idx="175" formatCode="0.00E+00">
                  <c:v>1.12621188163757</c:v>
                </c:pt>
                <c:pt idx="176" formatCode="0.00E+00">
                  <c:v>1.15229904651642</c:v>
                </c:pt>
                <c:pt idx="177" formatCode="0.00E+00">
                  <c:v>1.20204257965088</c:v>
                </c:pt>
                <c:pt idx="178" formatCode="0.00E+00">
                  <c:v>1.23811209201813</c:v>
                </c:pt>
                <c:pt idx="179" formatCode="0.00E+00">
                  <c:v>1.247820496559139</c:v>
                </c:pt>
                <c:pt idx="180" formatCode="0.00E+00">
                  <c:v>1.26710689067841</c:v>
                </c:pt>
                <c:pt idx="181" formatCode="0.00E+00">
                  <c:v>1.30541884899139</c:v>
                </c:pt>
                <c:pt idx="182" formatCode="0.00E+00">
                  <c:v>1.38050067424774</c:v>
                </c:pt>
                <c:pt idx="183" formatCode="0.00E+00">
                  <c:v>1.54250955581665</c:v>
                </c:pt>
                <c:pt idx="184" formatCode="0.00E+00">
                  <c:v>1.59057199954987</c:v>
                </c:pt>
                <c:pt idx="185" formatCode="0.00E+00">
                  <c:v>1.6259948015213</c:v>
                </c:pt>
                <c:pt idx="186" formatCode="0.00E+00">
                  <c:v>1.69611978530884</c:v>
                </c:pt>
                <c:pt idx="187" formatCode="0.00E+00">
                  <c:v>1.83213233947754</c:v>
                </c:pt>
                <c:pt idx="188" formatCode="0.00E+00">
                  <c:v>1.93539702892303</c:v>
                </c:pt>
                <c:pt idx="189" formatCode="0.00E+00">
                  <c:v>2.01533460617065</c:v>
                </c:pt>
                <c:pt idx="190" formatCode="0.00E+00">
                  <c:v>2.03595185279846</c:v>
                </c:pt>
                <c:pt idx="191" formatCode="0.00E+00">
                  <c:v>2.076779365539549</c:v>
                </c:pt>
                <c:pt idx="192" formatCode="0.00E+00">
                  <c:v>2.15762495994568</c:v>
                </c:pt>
                <c:pt idx="193" formatCode="0.00E+00">
                  <c:v>2.314554929733247</c:v>
                </c:pt>
                <c:pt idx="194">
                  <c:v>2.37322187423706</c:v>
                </c:pt>
                <c:pt idx="195">
                  <c:v>2.489003896713259</c:v>
                </c:pt>
                <c:pt idx="196">
                  <c:v>2.51663374900818</c:v>
                </c:pt>
                <c:pt idx="197">
                  <c:v>2.53928089141846</c:v>
                </c:pt>
                <c:pt idx="198">
                  <c:v>2.58436179161072</c:v>
                </c:pt>
                <c:pt idx="199">
                  <c:v>2.67326235771179</c:v>
                </c:pt>
                <c:pt idx="200">
                  <c:v>2.84613394737244</c:v>
                </c:pt>
                <c:pt idx="201">
                  <c:v>2.974664211273188</c:v>
                </c:pt>
                <c:pt idx="202">
                  <c:v>3.096798181533797</c:v>
                </c:pt>
                <c:pt idx="203">
                  <c:v>3.12268471717834</c:v>
                </c:pt>
                <c:pt idx="204">
                  <c:v>3.17421364784241</c:v>
                </c:pt>
                <c:pt idx="205">
                  <c:v>3.27582716941834</c:v>
                </c:pt>
                <c:pt idx="206">
                  <c:v>3.47341108322144</c:v>
                </c:pt>
                <c:pt idx="207">
                  <c:v>3.68805575370789</c:v>
                </c:pt>
                <c:pt idx="208">
                  <c:v>3.75353717803955</c:v>
                </c:pt>
                <c:pt idx="209">
                  <c:v>3.79615902900696</c:v>
                </c:pt>
                <c:pt idx="210">
                  <c:v>3.88081359863281</c:v>
                </c:pt>
                <c:pt idx="211">
                  <c:v>4.0466365814209</c:v>
                </c:pt>
                <c:pt idx="212">
                  <c:v>4.40119504928589</c:v>
                </c:pt>
                <c:pt idx="213">
                  <c:v>4.48030805587769</c:v>
                </c:pt>
                <c:pt idx="214">
                  <c:v>4.554370880126932</c:v>
                </c:pt>
                <c:pt idx="215">
                  <c:v>4.699274539947469</c:v>
                </c:pt>
                <c:pt idx="216">
                  <c:v>4.98575067520142</c:v>
                </c:pt>
                <c:pt idx="217">
                  <c:v>5.264276504516592</c:v>
                </c:pt>
                <c:pt idx="218">
                  <c:v>5.2945671081543</c:v>
                </c:pt>
                <c:pt idx="219">
                  <c:v>5.354638576507515</c:v>
                </c:pt>
                <c:pt idx="220">
                  <c:v>5.47377014160156</c:v>
                </c:pt>
                <c:pt idx="221">
                  <c:v>5.70605897903442</c:v>
                </c:pt>
                <c:pt idx="222">
                  <c:v>6.090848922729489</c:v>
                </c:pt>
                <c:pt idx="223">
                  <c:v>6.140766620635985</c:v>
                </c:pt>
                <c:pt idx="224">
                  <c:v>6.23992776870728</c:v>
                </c:pt>
                <c:pt idx="225">
                  <c:v>6.43425893783569</c:v>
                </c:pt>
                <c:pt idx="226">
                  <c:v>6.83033514022827</c:v>
                </c:pt>
                <c:pt idx="227">
                  <c:v>6.9358286857605</c:v>
                </c:pt>
                <c:pt idx="228">
                  <c:v>7.015744686126705</c:v>
                </c:pt>
                <c:pt idx="229">
                  <c:v>7.1738452911377</c:v>
                </c:pt>
                <c:pt idx="230">
                  <c:v>7.48035860061646</c:v>
                </c:pt>
                <c:pt idx="231">
                  <c:v>7.77110624313354</c:v>
                </c:pt>
                <c:pt idx="232">
                  <c:v>7.83263492584229</c:v>
                </c:pt>
                <c:pt idx="233">
                  <c:v>7.9535927772522</c:v>
                </c:pt>
                <c:pt idx="234">
                  <c:v>8.191370010375964</c:v>
                </c:pt>
                <c:pt idx="235">
                  <c:v>8.55980014801025</c:v>
                </c:pt>
                <c:pt idx="236">
                  <c:v>8.60506153106689</c:v>
                </c:pt>
                <c:pt idx="237">
                  <c:v>8.6949520111084</c:v>
                </c:pt>
                <c:pt idx="238">
                  <c:v>8.8710298538208</c:v>
                </c:pt>
                <c:pt idx="239">
                  <c:v>9.203125953674318</c:v>
                </c:pt>
                <c:pt idx="240">
                  <c:v>9.26923751831055</c:v>
                </c:pt>
                <c:pt idx="241">
                  <c:v>9.33130168914795</c:v>
                </c:pt>
                <c:pt idx="242">
                  <c:v>9.4540548324585</c:v>
                </c:pt>
                <c:pt idx="243">
                  <c:v>9.68980884552002</c:v>
                </c:pt>
                <c:pt idx="244">
                  <c:v>9.85951137542725</c:v>
                </c:pt>
                <c:pt idx="245">
                  <c:v>9.89808177947998</c:v>
                </c:pt>
                <c:pt idx="246">
                  <c:v>9.97454166412354</c:v>
                </c:pt>
                <c:pt idx="247">
                  <c:v>10.1234455108643</c:v>
                </c:pt>
                <c:pt idx="248">
                  <c:v>10.2924356460571</c:v>
                </c:pt>
                <c:pt idx="249">
                  <c:v>10.31214427948</c:v>
                </c:pt>
                <c:pt idx="250">
                  <c:v>10.3512830734253</c:v>
                </c:pt>
                <c:pt idx="251">
                  <c:v>10.4279088973999</c:v>
                </c:pt>
                <c:pt idx="252">
                  <c:v>10.5255632400513</c:v>
                </c:pt>
                <c:pt idx="253">
                  <c:v>10.5342416763306</c:v>
                </c:pt>
                <c:pt idx="254">
                  <c:v>10.5448637008667</c:v>
                </c:pt>
                <c:pt idx="255">
                  <c:v>10.5656356811523</c:v>
                </c:pt>
                <c:pt idx="256">
                  <c:v>10.6000175476074</c:v>
                </c:pt>
                <c:pt idx="257">
                  <c:v>10.5552644729614</c:v>
                </c:pt>
                <c:pt idx="258">
                  <c:v>10.5450391769409</c:v>
                </c:pt>
                <c:pt idx="259">
                  <c:v>10.5247745513916</c:v>
                </c:pt>
                <c:pt idx="260">
                  <c:v>10.4853324890137</c:v>
                </c:pt>
                <c:pt idx="261">
                  <c:v>10.3354187011719</c:v>
                </c:pt>
                <c:pt idx="262">
                  <c:v>10.311333656311</c:v>
                </c:pt>
                <c:pt idx="263">
                  <c:v>10.2635135650635</c:v>
                </c:pt>
                <c:pt idx="264">
                  <c:v>10.1699371337891</c:v>
                </c:pt>
                <c:pt idx="265">
                  <c:v>9.90159606933594</c:v>
                </c:pt>
                <c:pt idx="266">
                  <c:v>9.864927291870117</c:v>
                </c:pt>
                <c:pt idx="267">
                  <c:v>9.801391601562498</c:v>
                </c:pt>
                <c:pt idx="268">
                  <c:v>9.67578411102295</c:v>
                </c:pt>
                <c:pt idx="269">
                  <c:v>9.416420936584472</c:v>
                </c:pt>
                <c:pt idx="270">
                  <c:v>9.14419651031494</c:v>
                </c:pt>
                <c:pt idx="271">
                  <c:v>9.07353401184082</c:v>
                </c:pt>
                <c:pt idx="272">
                  <c:v>8.934782981872548</c:v>
                </c:pt>
                <c:pt idx="273">
                  <c:v>8.66233921051025</c:v>
                </c:pt>
                <c:pt idx="274">
                  <c:v>8.187203407287594</c:v>
                </c:pt>
                <c:pt idx="275">
                  <c:v>8.11600685119629</c:v>
                </c:pt>
                <c:pt idx="276">
                  <c:v>7.9748740196228</c:v>
                </c:pt>
                <c:pt idx="277">
                  <c:v>7.69839096069336</c:v>
                </c:pt>
                <c:pt idx="278">
                  <c:v>7.06883144378662</c:v>
                </c:pt>
                <c:pt idx="279">
                  <c:v>7.015945911407462</c:v>
                </c:pt>
                <c:pt idx="280">
                  <c:v>6.91138744354248</c:v>
                </c:pt>
                <c:pt idx="281">
                  <c:v>6.70419645309448</c:v>
                </c:pt>
                <c:pt idx="282">
                  <c:v>6.3011589050293</c:v>
                </c:pt>
                <c:pt idx="283">
                  <c:v>5.66575241088867</c:v>
                </c:pt>
                <c:pt idx="284">
                  <c:v>5.57210206985474</c:v>
                </c:pt>
                <c:pt idx="285">
                  <c:v>5.3861927986145</c:v>
                </c:pt>
                <c:pt idx="286">
                  <c:v>5.022546768188433</c:v>
                </c:pt>
                <c:pt idx="287">
                  <c:v>4.24170732498169</c:v>
                </c:pt>
                <c:pt idx="288">
                  <c:v>4.180439949035637</c:v>
                </c:pt>
                <c:pt idx="289">
                  <c:v>4.05927133560181</c:v>
                </c:pt>
                <c:pt idx="290">
                  <c:v>3.819089651107788</c:v>
                </c:pt>
                <c:pt idx="291">
                  <c:v>3.351436138153077</c:v>
                </c:pt>
                <c:pt idx="292">
                  <c:v>2.607540369033809</c:v>
                </c:pt>
                <c:pt idx="293">
                  <c:v>2.50700783729553</c:v>
                </c:pt>
                <c:pt idx="294">
                  <c:v>2.3087797164917</c:v>
                </c:pt>
                <c:pt idx="295">
                  <c:v>1.91793787479401</c:v>
                </c:pt>
                <c:pt idx="296">
                  <c:v>1.11839997768402</c:v>
                </c:pt>
                <c:pt idx="297">
                  <c:v>1.0012891292572</c:v>
                </c:pt>
                <c:pt idx="298">
                  <c:v>0.84116268157959</c:v>
                </c:pt>
                <c:pt idx="299">
                  <c:v>0.52455860376358</c:v>
                </c:pt>
                <c:pt idx="300">
                  <c:v>-0.0931595489382744</c:v>
                </c:pt>
                <c:pt idx="301">
                  <c:v>-0.587691783905029</c:v>
                </c:pt>
                <c:pt idx="302">
                  <c:v>-0.712088823318481</c:v>
                </c:pt>
                <c:pt idx="303">
                  <c:v>-0.956401526927948</c:v>
                </c:pt>
                <c:pt idx="304">
                  <c:v>-1.43620574474335</c:v>
                </c:pt>
                <c:pt idx="305">
                  <c:v>-2.1080322265625</c:v>
                </c:pt>
                <c:pt idx="306">
                  <c:v>-2.20157861709595</c:v>
                </c:pt>
                <c:pt idx="307">
                  <c:v>-2.38729596138</c:v>
                </c:pt>
                <c:pt idx="308">
                  <c:v>-2.75065588951111</c:v>
                </c:pt>
                <c:pt idx="309">
                  <c:v>-3.45314788818359</c:v>
                </c:pt>
                <c:pt idx="310">
                  <c:v>-4.74311685562134</c:v>
                </c:pt>
                <c:pt idx="311">
                  <c:v>-6.64169692993164</c:v>
                </c:pt>
                <c:pt idx="312">
                  <c:v>-7.6519923210144</c:v>
                </c:pt>
                <c:pt idx="313">
                  <c:v>-8.040812492370533</c:v>
                </c:pt>
                <c:pt idx="314">
                  <c:v>-8.29522705078125</c:v>
                </c:pt>
                <c:pt idx="315">
                  <c:v>-8.41085624694824</c:v>
                </c:pt>
                <c:pt idx="316">
                  <c:v>-8.40117835998535</c:v>
                </c:pt>
                <c:pt idx="317">
                  <c:v>-8.26801013946533</c:v>
                </c:pt>
                <c:pt idx="318">
                  <c:v>-8.04458713531494</c:v>
                </c:pt>
                <c:pt idx="319">
                  <c:v>-7.717385768890375</c:v>
                </c:pt>
                <c:pt idx="320">
                  <c:v>-7.26430368423462</c:v>
                </c:pt>
                <c:pt idx="321">
                  <c:v>-6.857945919036829</c:v>
                </c:pt>
                <c:pt idx="322">
                  <c:v>-6.391907215118405</c:v>
                </c:pt>
                <c:pt idx="323">
                  <c:v>-5.847981929779007</c:v>
                </c:pt>
                <c:pt idx="324">
                  <c:v>-5.41933679580688</c:v>
                </c:pt>
                <c:pt idx="325">
                  <c:v>-4.89041519165039</c:v>
                </c:pt>
                <c:pt idx="326">
                  <c:v>-4.42266988754272</c:v>
                </c:pt>
                <c:pt idx="327">
                  <c:v>-4.01852035522461</c:v>
                </c:pt>
                <c:pt idx="328">
                  <c:v>-3.57828760147095</c:v>
                </c:pt>
                <c:pt idx="329">
                  <c:v>-3.29530668258667</c:v>
                </c:pt>
                <c:pt idx="330">
                  <c:v>-3.002040386199949</c:v>
                </c:pt>
                <c:pt idx="331">
                  <c:v>-2.38419008255005</c:v>
                </c:pt>
                <c:pt idx="332">
                  <c:v>-1.82708585262299</c:v>
                </c:pt>
                <c:pt idx="333">
                  <c:v>-1.39906096458435</c:v>
                </c:pt>
                <c:pt idx="334">
                  <c:v>-1.07032954692841</c:v>
                </c:pt>
                <c:pt idx="335">
                  <c:v>-0.81801176071167</c:v>
                </c:pt>
                <c:pt idx="336">
                  <c:v>-0.629550337791443</c:v>
                </c:pt>
                <c:pt idx="337">
                  <c:v>-0.504292011260986</c:v>
                </c:pt>
                <c:pt idx="338">
                  <c:v>-0.38435024023056</c:v>
                </c:pt>
                <c:pt idx="339">
                  <c:v>-0.307970970869064</c:v>
                </c:pt>
                <c:pt idx="340">
                  <c:v>-0.234549343585968</c:v>
                </c:pt>
                <c:pt idx="341">
                  <c:v>-0.178722932934761</c:v>
                </c:pt>
                <c:pt idx="342">
                  <c:v>-0.136399537324905</c:v>
                </c:pt>
                <c:pt idx="343">
                  <c:v>-0.104418754577637</c:v>
                </c:pt>
                <c:pt idx="344">
                  <c:v>-0.0803396180272102</c:v>
                </c:pt>
                <c:pt idx="345">
                  <c:v>-0.0622773803770542</c:v>
                </c:pt>
                <c:pt idx="346">
                  <c:v>-0.0487777516245842</c:v>
                </c:pt>
                <c:pt idx="347">
                  <c:v>-0.0387199819087982</c:v>
                </c:pt>
                <c:pt idx="348">
                  <c:v>-0.0355339348316193</c:v>
                </c:pt>
                <c:pt idx="349">
                  <c:v>-0.030154025182128</c:v>
                </c:pt>
                <c:pt idx="350">
                  <c:v>-0.028896152973175</c:v>
                </c:pt>
                <c:pt idx="351">
                  <c:v>-0.0266037955880165</c:v>
                </c:pt>
                <c:pt idx="352">
                  <c:v>-0.0239597801119089</c:v>
                </c:pt>
                <c:pt idx="353">
                  <c:v>-0.0202444680035114</c:v>
                </c:pt>
                <c:pt idx="354">
                  <c:v>-0.0175093188881874</c:v>
                </c:pt>
                <c:pt idx="355">
                  <c:v>-0.0156869627535343</c:v>
                </c:pt>
                <c:pt idx="356">
                  <c:v>-0.0138949202373624</c:v>
                </c:pt>
                <c:pt idx="357">
                  <c:v>-0.012689258903265</c:v>
                </c:pt>
                <c:pt idx="358">
                  <c:v>-0.0114207416772842</c:v>
                </c:pt>
                <c:pt idx="359">
                  <c:v>-0.0112194214016199</c:v>
                </c:pt>
                <c:pt idx="360">
                  <c:v>-0.0108288284391165</c:v>
                </c:pt>
                <c:pt idx="361">
                  <c:v>-0.0103120990097523</c:v>
                </c:pt>
                <c:pt idx="362">
                  <c:v>-0.00933665130287409</c:v>
                </c:pt>
                <c:pt idx="363">
                  <c:v>-0.00929622817784548</c:v>
                </c:pt>
                <c:pt idx="364">
                  <c:v>-0.00921565294265747</c:v>
                </c:pt>
                <c:pt idx="365">
                  <c:v>-0.00905552040785551</c:v>
                </c:pt>
                <c:pt idx="366">
                  <c:v>-0.00873888190835714</c:v>
                </c:pt>
                <c:pt idx="367">
                  <c:v>-0.00833853706717491</c:v>
                </c:pt>
                <c:pt idx="368">
                  <c:v>-0.00755211710929871</c:v>
                </c:pt>
                <c:pt idx="369">
                  <c:v>-0.00741076096892357</c:v>
                </c:pt>
                <c:pt idx="370">
                  <c:v>-0.00712908757850528</c:v>
                </c:pt>
                <c:pt idx="371">
                  <c:v>-0.00656912103295326</c:v>
                </c:pt>
                <c:pt idx="372">
                  <c:v>-0.00649972632527351</c:v>
                </c:pt>
                <c:pt idx="373">
                  <c:v>-0.00636109197512269</c:v>
                </c:pt>
                <c:pt idx="374">
                  <c:v>-0.00608441419899464</c:v>
                </c:pt>
                <c:pt idx="375">
                  <c:v>-0.00559829128906131</c:v>
                </c:pt>
                <c:pt idx="376">
                  <c:v>-0.00470556272193789</c:v>
                </c:pt>
                <c:pt idx="377">
                  <c:v>-0.00382412574253976</c:v>
                </c:pt>
                <c:pt idx="378">
                  <c:v>-0.00295876571908593</c:v>
                </c:pt>
                <c:pt idx="379">
                  <c:v>-0.00295530376024544</c:v>
                </c:pt>
                <c:pt idx="380">
                  <c:v>-0.00168857024982572</c:v>
                </c:pt>
                <c:pt idx="381">
                  <c:v>0.000946537766139954</c:v>
                </c:pt>
                <c:pt idx="382">
                  <c:v>0.00642414670437574</c:v>
                </c:pt>
                <c:pt idx="383">
                  <c:v>0.0169747658073902</c:v>
                </c:pt>
                <c:pt idx="384">
                  <c:v>0.0375471487641335</c:v>
                </c:pt>
                <c:pt idx="385">
                  <c:v>0.0688019618391991</c:v>
                </c:pt>
                <c:pt idx="386">
                  <c:v>0.0955984443426132</c:v>
                </c:pt>
                <c:pt idx="387">
                  <c:v>0.143810763955116</c:v>
                </c:pt>
                <c:pt idx="388">
                  <c:v>0.195483416318893</c:v>
                </c:pt>
                <c:pt idx="389">
                  <c:v>0.274340927600861</c:v>
                </c:pt>
                <c:pt idx="390">
                  <c:v>0.369774758815765</c:v>
                </c:pt>
                <c:pt idx="391">
                  <c:v>0.490260362625122</c:v>
                </c:pt>
                <c:pt idx="392">
                  <c:v>0.656383037567139</c:v>
                </c:pt>
                <c:pt idx="393">
                  <c:v>0.902043640613556</c:v>
                </c:pt>
                <c:pt idx="394">
                  <c:v>1.15206587314606</c:v>
                </c:pt>
                <c:pt idx="395">
                  <c:v>1.54227888584137</c:v>
                </c:pt>
                <c:pt idx="396">
                  <c:v>1.93511486053467</c:v>
                </c:pt>
                <c:pt idx="397">
                  <c:v>2.37331128120422</c:v>
                </c:pt>
                <c:pt idx="398">
                  <c:v>2.97478914260864</c:v>
                </c:pt>
                <c:pt idx="399">
                  <c:v>3.68782067298889</c:v>
                </c:pt>
                <c:pt idx="400">
                  <c:v>4.58402729034424</c:v>
                </c:pt>
                <c:pt idx="401">
                  <c:v>5.29607439041138</c:v>
                </c:pt>
                <c:pt idx="402">
                  <c:v>6.3203272819519</c:v>
                </c:pt>
                <c:pt idx="403">
                  <c:v>7.621889591217036</c:v>
                </c:pt>
                <c:pt idx="404">
                  <c:v>9.33585071563721</c:v>
                </c:pt>
                <c:pt idx="405">
                  <c:v>10.362811088562</c:v>
                </c:pt>
                <c:pt idx="406">
                  <c:v>10.6179370880127</c:v>
                </c:pt>
                <c:pt idx="407">
                  <c:v>10.1740446090698</c:v>
                </c:pt>
                <c:pt idx="408">
                  <c:v>9.67419910430908</c:v>
                </c:pt>
                <c:pt idx="409">
                  <c:v>8.83274364471436</c:v>
                </c:pt>
                <c:pt idx="410">
                  <c:v>7.80604982376099</c:v>
                </c:pt>
                <c:pt idx="411">
                  <c:v>6.71121692657471</c:v>
                </c:pt>
                <c:pt idx="412">
                  <c:v>5.12420320510864</c:v>
                </c:pt>
                <c:pt idx="413">
                  <c:v>4.06676483154297</c:v>
                </c:pt>
                <c:pt idx="414">
                  <c:v>1.87436163425446</c:v>
                </c:pt>
                <c:pt idx="415">
                  <c:v>-0.00302608404308558</c:v>
                </c:pt>
                <c:pt idx="416">
                  <c:v>-1.75157380104065</c:v>
                </c:pt>
                <c:pt idx="417">
                  <c:v>-4.80460071563721</c:v>
                </c:pt>
                <c:pt idx="418">
                  <c:v>-6.64323949813843</c:v>
                </c:pt>
                <c:pt idx="419">
                  <c:v>-7.65265512466431</c:v>
                </c:pt>
                <c:pt idx="420">
                  <c:v>-8.041041374206534</c:v>
                </c:pt>
                <c:pt idx="421">
                  <c:v>-8.29506492614746</c:v>
                </c:pt>
                <c:pt idx="422">
                  <c:v>-8.41036224365234</c:v>
                </c:pt>
                <c:pt idx="423">
                  <c:v>-8.400375366210918</c:v>
                </c:pt>
                <c:pt idx="424">
                  <c:v>-8.26694011688232</c:v>
                </c:pt>
                <c:pt idx="425">
                  <c:v>-8.08888721466064</c:v>
                </c:pt>
                <c:pt idx="426">
                  <c:v>-8.042865753173798</c:v>
                </c:pt>
                <c:pt idx="427">
                  <c:v>-7.93982124328613</c:v>
                </c:pt>
                <c:pt idx="428">
                  <c:v>-7.74307250976563</c:v>
                </c:pt>
                <c:pt idx="429">
                  <c:v>-7.715380668640138</c:v>
                </c:pt>
                <c:pt idx="430">
                  <c:v>-7.661070823669425</c:v>
                </c:pt>
                <c:pt idx="431">
                  <c:v>-7.554880142211895</c:v>
                </c:pt>
                <c:pt idx="432">
                  <c:v>-7.351855278015097</c:v>
                </c:pt>
                <c:pt idx="433">
                  <c:v>-7.261805057525629</c:v>
                </c:pt>
                <c:pt idx="434">
                  <c:v>-7.08652782440186</c:v>
                </c:pt>
                <c:pt idx="435">
                  <c:v>-6.85550212860107</c:v>
                </c:pt>
                <c:pt idx="436">
                  <c:v>-6.389440536499012</c:v>
                </c:pt>
                <c:pt idx="437">
                  <c:v>-5.845510959625179</c:v>
                </c:pt>
                <c:pt idx="438">
                  <c:v>-5.41687679290771</c:v>
                </c:pt>
                <c:pt idx="439">
                  <c:v>-4.887985229492149</c:v>
                </c:pt>
                <c:pt idx="440">
                  <c:v>-4.420282840728754</c:v>
                </c:pt>
                <c:pt idx="441">
                  <c:v>-4.016183853149395</c:v>
                </c:pt>
                <c:pt idx="442">
                  <c:v>-3.57602095603943</c:v>
                </c:pt>
                <c:pt idx="443">
                  <c:v>-3.29309582710266</c:v>
                </c:pt>
                <c:pt idx="444">
                  <c:v>-2.99990677833557</c:v>
                </c:pt>
                <c:pt idx="445">
                  <c:v>-2.3822295665741</c:v>
                </c:pt>
                <c:pt idx="446">
                  <c:v>-1.82534897327423</c:v>
                </c:pt>
                <c:pt idx="447">
                  <c:v>-1.39756631851196</c:v>
                </c:pt>
                <c:pt idx="448">
                  <c:v>-1.07258248329163</c:v>
                </c:pt>
                <c:pt idx="449">
                  <c:v>-0.819710552692413</c:v>
                </c:pt>
                <c:pt idx="450">
                  <c:v>-0.81673127412796</c:v>
                </c:pt>
                <c:pt idx="451">
                  <c:v>-0.810804963111877</c:v>
                </c:pt>
                <c:pt idx="452">
                  <c:v>-0.799079179763794</c:v>
                </c:pt>
                <c:pt idx="453">
                  <c:v>-0.776126325130463</c:v>
                </c:pt>
                <c:pt idx="454">
                  <c:v>-0.732146441936493</c:v>
                </c:pt>
                <c:pt idx="455">
                  <c:v>-0.651374518871307</c:v>
                </c:pt>
                <c:pt idx="456">
                  <c:v>-0.626013457775116</c:v>
                </c:pt>
                <c:pt idx="457">
                  <c:v>-0.578167855739594</c:v>
                </c:pt>
                <c:pt idx="458">
                  <c:v>-0.504771649837494</c:v>
                </c:pt>
                <c:pt idx="459">
                  <c:v>-0.384856432676315</c:v>
                </c:pt>
                <c:pt idx="460">
                  <c:v>-0.308533042669296</c:v>
                </c:pt>
                <c:pt idx="461">
                  <c:v>-0.235208421945572</c:v>
                </c:pt>
                <c:pt idx="462">
                  <c:v>-0.179500073194504</c:v>
                </c:pt>
                <c:pt idx="463">
                  <c:v>-0.137306794524193</c:v>
                </c:pt>
                <c:pt idx="464">
                  <c:v>-0.105461239814758</c:v>
                </c:pt>
                <c:pt idx="465">
                  <c:v>-0.081517182290554</c:v>
                </c:pt>
                <c:pt idx="466">
                  <c:v>-0.0635858774185181</c:v>
                </c:pt>
                <c:pt idx="467" formatCode="0.00E+00">
                  <c:v>-0.0502100512385368</c:v>
                </c:pt>
                <c:pt idx="468">
                  <c:v>-0.0459719114005566</c:v>
                </c:pt>
                <c:pt idx="469">
                  <c:v>-0.0388211011886597</c:v>
                </c:pt>
                <c:pt idx="470">
                  <c:v>-0.0371511727571487</c:v>
                </c:pt>
                <c:pt idx="471">
                  <c:v>-0.0341117419302464</c:v>
                </c:pt>
                <c:pt idx="472">
                  <c:v>-0.0306155364960432</c:v>
                </c:pt>
                <c:pt idx="473">
                  <c:v>-0.0257856119424105</c:v>
                </c:pt>
                <c:pt idx="474">
                  <c:v>-0.022131348028779</c:v>
                </c:pt>
                <c:pt idx="475">
                  <c:v>-0.019374692812562</c:v>
                </c:pt>
                <c:pt idx="476">
                  <c:v>-0.0176350139081478</c:v>
                </c:pt>
                <c:pt idx="477">
                  <c:v>-0.0158807691186666</c:v>
                </c:pt>
                <c:pt idx="478">
                  <c:v>-0.0146966185420752</c:v>
                </c:pt>
                <c:pt idx="479">
                  <c:v>-0.0134434523060918</c:v>
                </c:pt>
                <c:pt idx="480">
                  <c:v>-0.0123351365327835</c:v>
                </c:pt>
                <c:pt idx="481">
                  <c:v>-0.0113127864897251</c:v>
                </c:pt>
                <c:pt idx="482">
                  <c:v>-0.010336990468204</c:v>
                </c:pt>
                <c:pt idx="483">
                  <c:v>-0.00938295014202595</c:v>
                </c:pt>
                <c:pt idx="484">
                  <c:v>-0.00843669101595879</c:v>
                </c:pt>
                <c:pt idx="485">
                  <c:v>-0.00749210454523563</c:v>
                </c:pt>
                <c:pt idx="486">
                  <c:v>-0.00654863938689232</c:v>
                </c:pt>
                <c:pt idx="487">
                  <c:v>-0.00576115353032947</c:v>
                </c:pt>
                <c:pt idx="488">
                  <c:v>-0.00482994876801968</c:v>
                </c:pt>
                <c:pt idx="489">
                  <c:v>-0.00391458021476865</c:v>
                </c:pt>
                <c:pt idx="490">
                  <c:v>-0.00302259903401136</c:v>
                </c:pt>
                <c:pt idx="491">
                  <c:v>-0.00216165068559349</c:v>
                </c:pt>
                <c:pt idx="492">
                  <c:v>-0.00133903580717742</c:v>
                </c:pt>
                <c:pt idx="493">
                  <c:v>-0.000561403227038682</c:v>
                </c:pt>
                <c:pt idx="494">
                  <c:v>0.000165451187058352</c:v>
                </c:pt>
                <c:pt idx="495">
                  <c:v>0.000836706312838942</c:v>
                </c:pt>
                <c:pt idx="496">
                  <c:v>0.00144857331179082</c:v>
                </c:pt>
                <c:pt idx="497">
                  <c:v>0.00199830625206232</c:v>
                </c:pt>
                <c:pt idx="498">
                  <c:v>0.00248417584225535</c:v>
                </c:pt>
                <c:pt idx="499">
                  <c:v>0.00290541746653616</c:v>
                </c:pt>
                <c:pt idx="500">
                  <c:v>0.00326216057874262</c:v>
                </c:pt>
                <c:pt idx="501">
                  <c:v>0.00355534581467509</c:v>
                </c:pt>
                <c:pt idx="502">
                  <c:v>0.00378661137074232</c:v>
                </c:pt>
                <c:pt idx="503">
                  <c:v>0.00395829789340496</c:v>
                </c:pt>
                <c:pt idx="504">
                  <c:v>0.00407319515943527</c:v>
                </c:pt>
                <c:pt idx="505">
                  <c:v>0.00413456279784441</c:v>
                </c:pt>
                <c:pt idx="506">
                  <c:v>0.00414601061493158</c:v>
                </c:pt>
                <c:pt idx="507">
                  <c:v>0.00411141663789749</c:v>
                </c:pt>
                <c:pt idx="508">
                  <c:v>0.00403484469279647</c:v>
                </c:pt>
                <c:pt idx="509">
                  <c:v>0.0039204778149724</c:v>
                </c:pt>
                <c:pt idx="510">
                  <c:v>0.00377254979684949</c:v>
                </c:pt>
                <c:pt idx="511">
                  <c:v>0.00359528767876327</c:v>
                </c:pt>
                <c:pt idx="512">
                  <c:v>0.00348567892797291</c:v>
                </c:pt>
                <c:pt idx="513">
                  <c:v>0.00327105820178986</c:v>
                </c:pt>
                <c:pt idx="514" formatCode="0.00E+00">
                  <c:v>0.00303754350170493</c:v>
                </c:pt>
                <c:pt idx="515" formatCode="0.00E+00">
                  <c:v>0.00278897234238684</c:v>
                </c:pt>
                <c:pt idx="516" formatCode="0.00E+00">
                  <c:v>0.00252899690531194</c:v>
                </c:pt>
                <c:pt idx="517">
                  <c:v>0.00226106075569987</c:v>
                </c:pt>
                <c:pt idx="518">
                  <c:v>0.00198838114738464</c:v>
                </c:pt>
                <c:pt idx="519">
                  <c:v>0.00171393703203648</c:v>
                </c:pt>
                <c:pt idx="520">
                  <c:v>0.00144045986235142</c:v>
                </c:pt>
                <c:pt idx="521">
                  <c:v>0.00117042975034565</c:v>
                </c:pt>
                <c:pt idx="522">
                  <c:v>0.000906073721125722</c:v>
                </c:pt>
                <c:pt idx="523">
                  <c:v>0.000649368041194975</c:v>
                </c:pt>
                <c:pt idx="524">
                  <c:v>0.000402042351197451</c:v>
                </c:pt>
                <c:pt idx="525">
                  <c:v>0.000165586752700619</c:v>
                </c:pt>
                <c:pt idx="526" formatCode="0.00E+00">
                  <c:v>-5.87399263167754E-5</c:v>
                </c:pt>
                <c:pt idx="527">
                  <c:v>-0.000269899814156815</c:v>
                </c:pt>
                <c:pt idx="528">
                  <c:v>-0.000467064674012363</c:v>
                </c:pt>
                <c:pt idx="529">
                  <c:v>-0.000649603607598692</c:v>
                </c:pt>
                <c:pt idx="530">
                  <c:v>-0.000817069900222123</c:v>
                </c:pt>
                <c:pt idx="531">
                  <c:v>-0.000969187647569925</c:v>
                </c:pt>
                <c:pt idx="532">
                  <c:v>-0.00110583787318319</c:v>
                </c:pt>
                <c:pt idx="533">
                  <c:v>-0.00122704461682588</c:v>
                </c:pt>
                <c:pt idx="534">
                  <c:v>-0.0013329612556845</c:v>
                </c:pt>
                <c:pt idx="535">
                  <c:v>-0.00142385670915246</c:v>
                </c:pt>
                <c:pt idx="536">
                  <c:v>-0.00150010199286044</c:v>
                </c:pt>
                <c:pt idx="537">
                  <c:v>-0.00156215799506754</c:v>
                </c:pt>
                <c:pt idx="538">
                  <c:v>-0.00161056232172996</c:v>
                </c:pt>
                <c:pt idx="539">
                  <c:v>-0.00164591777138412</c:v>
                </c:pt>
                <c:pt idx="540">
                  <c:v>-0.00166888127569109</c:v>
                </c:pt>
                <c:pt idx="541" formatCode="0.00E+00">
                  <c:v>-0.00167963514104486</c:v>
                </c:pt>
                <c:pt idx="542" formatCode="0.00E+00">
                  <c:v>-0.0016808306099847</c:v>
                </c:pt>
                <c:pt idx="543">
                  <c:v>-0.00167176278773695</c:v>
                </c:pt>
                <c:pt idx="544">
                  <c:v>-0.00165320502128452</c:v>
                </c:pt>
                <c:pt idx="545">
                  <c:v>-0.00162593915592879</c:v>
                </c:pt>
                <c:pt idx="546">
                  <c:v>-0.00159074913244694</c:v>
                </c:pt>
                <c:pt idx="547">
                  <c:v>-0.00158780266065151</c:v>
                </c:pt>
                <c:pt idx="548">
                  <c:v>-0.0015817906241864</c:v>
                </c:pt>
                <c:pt idx="549">
                  <c:v>-0.00156929856166244</c:v>
                </c:pt>
                <c:pt idx="550">
                  <c:v>-0.00155405013356358</c:v>
                </c:pt>
                <c:pt idx="551">
                  <c:v>-0.00152124511078</c:v>
                </c:pt>
                <c:pt idx="552">
                  <c:v>-0.00146923155989498</c:v>
                </c:pt>
                <c:pt idx="553">
                  <c:v>-0.00141201668884605</c:v>
                </c:pt>
                <c:pt idx="554">
                  <c:v>-0.00135032052639872</c:v>
                </c:pt>
                <c:pt idx="555">
                  <c:v>-0.00128483725711703</c:v>
                </c:pt>
                <c:pt idx="556">
                  <c:v>-0.0012162325438112</c:v>
                </c:pt>
                <c:pt idx="557">
                  <c:v>-0.0011451409664005</c:v>
                </c:pt>
                <c:pt idx="558">
                  <c:v>-0.00107216404285282</c:v>
                </c:pt>
                <c:pt idx="559">
                  <c:v>-0.0009978684829548</c:v>
                </c:pt>
                <c:pt idx="560">
                  <c:v>-0.000922785431612283</c:v>
                </c:pt>
                <c:pt idx="561">
                  <c:v>-0.000847409595735371</c:v>
                </c:pt>
                <c:pt idx="562">
                  <c:v>-0.000772198894992471</c:v>
                </c:pt>
                <c:pt idx="563">
                  <c:v>-0.00069757440360263</c:v>
                </c:pt>
                <c:pt idx="564">
                  <c:v>-0.000623920524958521</c:v>
                </c:pt>
                <c:pt idx="565">
                  <c:v>-0.000551585631910712</c:v>
                </c:pt>
                <c:pt idx="566">
                  <c:v>-0.000480882590636611</c:v>
                </c:pt>
                <c:pt idx="567">
                  <c:v>-0.000412089779274538</c:v>
                </c:pt>
                <c:pt idx="568">
                  <c:v>-0.000345452164765447</c:v>
                </c:pt>
                <c:pt idx="569">
                  <c:v>-0.000281182408798486</c:v>
                </c:pt>
                <c:pt idx="570">
                  <c:v>-0.000219462264794856</c:v>
                </c:pt>
                <c:pt idx="571">
                  <c:v>-0.000160444047651254</c:v>
                </c:pt>
                <c:pt idx="572">
                  <c:v>-0.000104252059827559</c:v>
                </c:pt>
                <c:pt idx="573" formatCode="0.00E+00">
                  <c:v>-9.77834424702451E-5</c:v>
                </c:pt>
                <c:pt idx="574" formatCode="0.00E+00">
                  <c:v>-8.4970066382084E-5</c:v>
                </c:pt>
                <c:pt idx="575" formatCode="0.00E+00">
                  <c:v>-5.98434780840762E-5</c:v>
                </c:pt>
                <c:pt idx="576" formatCode="0.00E+00">
                  <c:v>-4.48635582870338E-5</c:v>
                </c:pt>
                <c:pt idx="577" formatCode="0.00E+00">
                  <c:v>-1.56588757818099E-5</c:v>
                </c:pt>
                <c:pt idx="578" formatCode="0.00E+00">
                  <c:v>2.0361862880236E-6</c:v>
                </c:pt>
                <c:pt idx="579" formatCode="0.00E+00">
                  <c:v>5.97583857597783E-6</c:v>
                </c:pt>
                <c:pt idx="580" formatCode="0.00E+00">
                  <c:v>1.3813814803143E-5</c:v>
                </c:pt>
                <c:pt idx="581" formatCode="0.00E+00">
                  <c:v>2.92454351438209E-5</c:v>
                </c:pt>
                <c:pt idx="582" formatCode="0.00E+00">
                  <c:v>5.91282841924112E-5</c:v>
                </c:pt>
                <c:pt idx="583" formatCode="0.00E+00">
                  <c:v>8.80848165252246E-5</c:v>
                </c:pt>
                <c:pt idx="584" formatCode="0.00E+00">
                  <c:v>0.000129329375340603</c:v>
                </c:pt>
                <c:pt idx="585" formatCode="0.00E+00">
                  <c:v>0.000151056112372316</c:v>
                </c:pt>
                <c:pt idx="586" formatCode="0.00E+00">
                  <c:v>0.000187515484867617</c:v>
                </c:pt>
                <c:pt idx="587" formatCode="0.00E+00">
                  <c:v>0.000220946487388574</c:v>
                </c:pt>
                <c:pt idx="588" formatCode="0.00E+00">
                  <c:v>0.000245644128881395</c:v>
                </c:pt>
                <c:pt idx="589" formatCode="0.00E+00">
                  <c:v>0.000273744662990794</c:v>
                </c:pt>
                <c:pt idx="590" formatCode="0.00E+00">
                  <c:v>0.000294540048344061</c:v>
                </c:pt>
                <c:pt idx="591" formatCode="0.00E+00">
                  <c:v>0.000317505589919165</c:v>
                </c:pt>
                <c:pt idx="592" formatCode="0.00E+00">
                  <c:v>0.000337763776769862</c:v>
                </c:pt>
                <c:pt idx="593" formatCode="0.00E+00">
                  <c:v>0.000355410680640489</c:v>
                </c:pt>
                <c:pt idx="594" formatCode="0.00E+00">
                  <c:v>0.000370549038052559</c:v>
                </c:pt>
                <c:pt idx="595" formatCode="0.00E+00">
                  <c:v>0.00038328705704771</c:v>
                </c:pt>
                <c:pt idx="596" formatCode="0.00E+00">
                  <c:v>0.000393737369449809</c:v>
                </c:pt>
                <c:pt idx="597" formatCode="0.00E+00">
                  <c:v>0.000402015866711736</c:v>
                </c:pt>
                <c:pt idx="598" formatCode="0.00E+00">
                  <c:v>0.000408240885008127</c:v>
                </c:pt>
                <c:pt idx="599" formatCode="0.00E+00">
                  <c:v>0.000412532332120463</c:v>
                </c:pt>
                <c:pt idx="600" formatCode="0.00E+00">
                  <c:v>0.000415010727010667</c:v>
                </c:pt>
                <c:pt idx="601" formatCode="0.00E+00">
                  <c:v>0.00041579655953683</c:v>
                </c:pt>
                <c:pt idx="602" formatCode="0.00E+00">
                  <c:v>0.00041500959196128</c:v>
                </c:pt>
                <c:pt idx="603" formatCode="0.00E+00">
                  <c:v>0.000412768276873976</c:v>
                </c:pt>
                <c:pt idx="604" formatCode="0.00E+00">
                  <c:v>0.000409189087804407</c:v>
                </c:pt>
                <c:pt idx="605" formatCode="0.00E+00">
                  <c:v>0.000404386228183284</c:v>
                </c:pt>
                <c:pt idx="606" formatCode="0.00E+00">
                  <c:v>0.000398470991058275</c:v>
                </c:pt>
                <c:pt idx="607" formatCode="0.00E+00">
                  <c:v>0.000391551468055695</c:v>
                </c:pt>
                <c:pt idx="608" formatCode="0.00E+00">
                  <c:v>0.000383732287446037</c:v>
                </c:pt>
                <c:pt idx="609" formatCode="0.00E+00">
                  <c:v>0.000375114206690341</c:v>
                </c:pt>
                <c:pt idx="610" formatCode="0.00E+00">
                  <c:v>0.000365793966921046</c:v>
                </c:pt>
                <c:pt idx="611" formatCode="0.00E+00">
                  <c:v>0.000355864060111344</c:v>
                </c:pt>
                <c:pt idx="612" formatCode="0.00E+00">
                  <c:v>0.000345412612659857</c:v>
                </c:pt>
                <c:pt idx="613" formatCode="0.00E+00">
                  <c:v>0.000334523327182978</c:v>
                </c:pt>
                <c:pt idx="614" formatCode="0.00E+00">
                  <c:v>0.000323275249684229</c:v>
                </c:pt>
                <c:pt idx="615" formatCode="0.00E+00">
                  <c:v>0.00031174294417724</c:v>
                </c:pt>
                <c:pt idx="616" formatCode="0.00E+00">
                  <c:v>0.000299996259855106</c:v>
                </c:pt>
                <c:pt idx="617" formatCode="0.00E+00">
                  <c:v>0.000288100563921034</c:v>
                </c:pt>
                <c:pt idx="618" formatCode="0.00E+00">
                  <c:v>0.000276116625173017</c:v>
                </c:pt>
                <c:pt idx="619" formatCode="0.00E+00">
                  <c:v>0.000264100730419159</c:v>
                </c:pt>
                <c:pt idx="620" formatCode="0.00E+00">
                  <c:v>0.000252104771789163</c:v>
                </c:pt>
                <c:pt idx="621" formatCode="0.00E+00">
                  <c:v>0.000240176392253488</c:v>
                </c:pt>
                <c:pt idx="622" formatCode="0.00E+00">
                  <c:v>0.00022835897107143</c:v>
                </c:pt>
                <c:pt idx="623" formatCode="0.00E+00">
                  <c:v>0.000216691914829426</c:v>
                </c:pt>
                <c:pt idx="624" formatCode="0.00E+00">
                  <c:v>0.000205210671992972</c:v>
                </c:pt>
                <c:pt idx="625" formatCode="0.00E+00">
                  <c:v>0.000193946951185353</c:v>
                </c:pt>
                <c:pt idx="626" formatCode="0.00E+00">
                  <c:v>0.000182928852154873</c:v>
                </c:pt>
                <c:pt idx="627" formatCode="0.00E+00">
                  <c:v>0.00017218102584593</c:v>
                </c:pt>
                <c:pt idx="628" formatCode="0.00E+00">
                  <c:v>0.000161724849021994</c:v>
                </c:pt>
                <c:pt idx="629" formatCode="0.00E+00">
                  <c:v>0.00015158110181801</c:v>
                </c:pt>
                <c:pt idx="630" formatCode="0.00E+00">
                  <c:v>0.00014175969408825</c:v>
                </c:pt>
                <c:pt idx="631" formatCode="0.00E+00">
                  <c:v>0.000132276196382008</c:v>
                </c:pt>
                <c:pt idx="632" formatCode="0.00E+00">
                  <c:v>0.000123140605865046</c:v>
                </c:pt>
                <c:pt idx="633" formatCode="0.00E+00">
                  <c:v>0.000114360511361156</c:v>
                </c:pt>
                <c:pt idx="634" formatCode="0.00E+00">
                  <c:v>0.000105941282527056</c:v>
                </c:pt>
                <c:pt idx="635" formatCode="0.00E+00">
                  <c:v>9.78861644398421E-5</c:v>
                </c:pt>
                <c:pt idx="636" formatCode="0.00E+00">
                  <c:v>9.01965322555043E-5</c:v>
                </c:pt>
                <c:pt idx="637" formatCode="0.00E+00">
                  <c:v>8.28719785204157E-5</c:v>
                </c:pt>
                <c:pt idx="638" formatCode="0.00E+00">
                  <c:v>7.59104950702749E-5</c:v>
                </c:pt>
                <c:pt idx="639" formatCode="0.00E+00">
                  <c:v>6.93086258252151E-5</c:v>
                </c:pt>
                <c:pt idx="640" formatCode="0.00E+00">
                  <c:v>6.30616050329991E-5</c:v>
                </c:pt>
                <c:pt idx="641" formatCode="0.00E+00">
                  <c:v>5.71634882362559E-5</c:v>
                </c:pt>
                <c:pt idx="642" formatCode="0.00E+00">
                  <c:v>5.16072977916338E-5</c:v>
                </c:pt>
                <c:pt idx="643" formatCode="0.00E+00">
                  <c:v>4.63851247332059E-5</c:v>
                </c:pt>
                <c:pt idx="644" formatCode="0.00E+00">
                  <c:v>4.14882742916234E-5</c:v>
                </c:pt>
                <c:pt idx="645" formatCode="0.00E+00">
                  <c:v>3.6907360481564E-5</c:v>
                </c:pt>
                <c:pt idx="646" formatCode="0.00E+00">
                  <c:v>3.2632418879075E-5</c:v>
                </c:pt>
                <c:pt idx="647" formatCode="0.00E+00">
                  <c:v>2.86529993900331E-5</c:v>
                </c:pt>
                <c:pt idx="648" formatCode="0.00E+00">
                  <c:v>2.49582735705189E-5</c:v>
                </c:pt>
                <c:pt idx="649" formatCode="0.00E+00">
                  <c:v>2.15371055674041E-5</c:v>
                </c:pt>
                <c:pt idx="650" formatCode="0.00E+00">
                  <c:v>1.83781394298421E-5</c:v>
                </c:pt>
                <c:pt idx="651" formatCode="0.00E+00">
                  <c:v>1.54698755068239E-5</c:v>
                </c:pt>
                <c:pt idx="652" formatCode="0.00E+00">
                  <c:v>1.28007341118064E-5</c:v>
                </c:pt>
                <c:pt idx="653" formatCode="0.00E+00">
                  <c:v>1.03591219158261E-5</c:v>
                </c:pt>
                <c:pt idx="654" formatCode="0.00E+00">
                  <c:v>8.13348651718115E-6</c:v>
                </c:pt>
                <c:pt idx="655" formatCode="0.00E+00">
                  <c:v>6.11237010161858E-6</c:v>
                </c:pt>
                <c:pt idx="656" formatCode="0.00E+00">
                  <c:v>4.28445446232217E-6</c:v>
                </c:pt>
                <c:pt idx="657" formatCode="0.00E+00">
                  <c:v>2.63860283666872E-6</c:v>
                </c:pt>
                <c:pt idx="658" formatCode="0.00E+00">
                  <c:v>1.16389765025815E-6</c:v>
                </c:pt>
                <c:pt idx="659" formatCode="0.00E+00">
                  <c:v>-1.50327707615361E-7</c:v>
                </c:pt>
                <c:pt idx="660" formatCode="0.00E+00">
                  <c:v>-1.31446108753153E-6</c:v>
                </c:pt>
                <c:pt idx="661" formatCode="0.00E+00">
                  <c:v>-2.33858668252651E-6</c:v>
                </c:pt>
                <c:pt idx="662" formatCode="0.00E+00">
                  <c:v>-3.23246536027E-6</c:v>
                </c:pt>
                <c:pt idx="663" formatCode="0.00E+00">
                  <c:v>-4.00551698476193E-6</c:v>
                </c:pt>
                <c:pt idx="664" formatCode="0.00E+00">
                  <c:v>-4.66680785393692E-6</c:v>
                </c:pt>
                <c:pt idx="665" formatCode="0.00E+00">
                  <c:v>-5.22503933098051E-6</c:v>
                </c:pt>
                <c:pt idx="666" formatCode="0.00E+00">
                  <c:v>-5.68853920412948E-6</c:v>
                </c:pt>
                <c:pt idx="667" formatCode="0.00E+00">
                  <c:v>-6.0652596403088E-6</c:v>
                </c:pt>
                <c:pt idx="668" formatCode="0.00E+00">
                  <c:v>-6.362771273416E-6</c:v>
                </c:pt>
                <c:pt idx="669" formatCode="0.00E+00">
                  <c:v>-6.58826456856332E-6</c:v>
                </c:pt>
                <c:pt idx="670" formatCode="0.00E+00">
                  <c:v>-6.74854982207762E-6</c:v>
                </c:pt>
                <c:pt idx="671" formatCode="0.00E+00">
                  <c:v>-6.8500621637213E-6</c:v>
                </c:pt>
                <c:pt idx="672" formatCode="0.00E+00">
                  <c:v>-6.89886428517639E-6</c:v>
                </c:pt>
                <c:pt idx="673" formatCode="0.00E+00">
                  <c:v>-6.90065462549683E-6</c:v>
                </c:pt>
                <c:pt idx="674" formatCode="0.00E+00">
                  <c:v>-6.86077373757144E-6</c:v>
                </c:pt>
                <c:pt idx="675" formatCode="0.00E+00">
                  <c:v>-6.78421338307089E-6</c:v>
                </c:pt>
                <c:pt idx="676" formatCode="0.00E+00">
                  <c:v>-6.67562517264741E-6</c:v>
                </c:pt>
                <c:pt idx="677" formatCode="0.00E+00">
                  <c:v>-6.53933329886058E-6</c:v>
                </c:pt>
                <c:pt idx="678" formatCode="0.00E+00">
                  <c:v>-6.37934272162966E-6</c:v>
                </c:pt>
                <c:pt idx="679" formatCode="0.00E+00">
                  <c:v>-6.19935190115939E-6</c:v>
                </c:pt>
                <c:pt idx="680" formatCode="0.00E+00">
                  <c:v>-6.00276644036057E-6</c:v>
                </c:pt>
                <c:pt idx="681" formatCode="0.00E+00">
                  <c:v>-5.79270908929175E-6</c:v>
                </c:pt>
                <c:pt idx="682" formatCode="0.00E+00">
                  <c:v>-5.57203293283237E-6</c:v>
                </c:pt>
                <c:pt idx="683" formatCode="0.00E+00">
                  <c:v>-5.34333639734541E-6</c:v>
                </c:pt>
                <c:pt idx="684" formatCode="0.00E+00">
                  <c:v>-5.10897234562435E-6</c:v>
                </c:pt>
                <c:pt idx="685" formatCode="0.00E+00">
                  <c:v>-4.87106490254519E-6</c:v>
                </c:pt>
                <c:pt idx="686" formatCode="0.00E+00">
                  <c:v>-4.63151855001342E-6</c:v>
                </c:pt>
                <c:pt idx="687" formatCode="0.00E+00">
                  <c:v>-4.39203404312138E-6</c:v>
                </c:pt>
                <c:pt idx="688" formatCode="0.00E+00">
                  <c:v>-4.1541184145899E-6</c:v>
                </c:pt>
                <c:pt idx="689" formatCode="0.00E+00">
                  <c:v>-3.91909907193622E-6</c:v>
                </c:pt>
                <c:pt idx="690" formatCode="0.00E+00">
                  <c:v>-3.68813448403671E-6</c:v>
                </c:pt>
                <c:pt idx="691" formatCode="0.00E+00">
                  <c:v>-3.46222577718436E-6</c:v>
                </c:pt>
                <c:pt idx="692" formatCode="0.00E+00">
                  <c:v>-3.24222901326721E-6</c:v>
                </c:pt>
                <c:pt idx="693" formatCode="0.00E+00">
                  <c:v>-3.02886564895744E-6</c:v>
                </c:pt>
                <c:pt idx="694" formatCode="0.00E+00">
                  <c:v>-2.82273254015308E-6</c:v>
                </c:pt>
                <c:pt idx="695" formatCode="0.00E+00">
                  <c:v>-2.62431331066182E-6</c:v>
                </c:pt>
                <c:pt idx="696" formatCode="0.00E+00">
                  <c:v>-2.43398653765325E-6</c:v>
                </c:pt>
                <c:pt idx="697" formatCode="0.00E+00">
                  <c:v>-2.25203621084802E-6</c:v>
                </c:pt>
                <c:pt idx="698" formatCode="0.00E+00">
                  <c:v>-2.07865991797007E-6</c:v>
                </c:pt>
                <c:pt idx="699" formatCode="0.00E+00">
                  <c:v>-1.9139772575727E-6</c:v>
                </c:pt>
                <c:pt idx="700" formatCode="0.00E+00">
                  <c:v>-1.758038592925E-6</c:v>
                </c:pt>
                <c:pt idx="701" formatCode="0.00E+00">
                  <c:v>-1.61083107741433E-6</c:v>
                </c:pt>
                <c:pt idx="702" formatCode="0.00E+00">
                  <c:v>-1.47228706737224E-6</c:v>
                </c:pt>
                <c:pt idx="703" formatCode="0.00E+00">
                  <c:v>-1.34228992010321E-6</c:v>
                </c:pt>
                <c:pt idx="704" formatCode="0.00E+00">
                  <c:v>-1.22068070140813E-6</c:v>
                </c:pt>
                <c:pt idx="705" formatCode="0.00E+00">
                  <c:v>-1.10726318780507E-6</c:v>
                </c:pt>
                <c:pt idx="706" formatCode="0.00E+00">
                  <c:v>-1.00181046036596E-6</c:v>
                </c:pt>
                <c:pt idx="707" formatCode="0.00E+00">
                  <c:v>-9.04068485851897E-7</c:v>
                </c:pt>
                <c:pt idx="708" formatCode="0.00E+00">
                  <c:v>-8.13761857898498E-7</c:v>
                </c:pt>
                <c:pt idx="709" formatCode="0.00E+00">
                  <c:v>-7.30597434994706E-7</c:v>
                </c:pt>
                <c:pt idx="710" formatCode="0.00E+00">
                  <c:v>-6.54268148991832E-7</c:v>
                </c:pt>
                <c:pt idx="711" formatCode="0.00E+00">
                  <c:v>-5.84456870456052E-7</c:v>
                </c:pt>
                <c:pt idx="712" formatCode="0.00E+00">
                  <c:v>-5.20839364526182E-7</c:v>
                </c:pt>
                <c:pt idx="713" formatCode="0.00E+00">
                  <c:v>-4.63087445723431E-7</c:v>
                </c:pt>
                <c:pt idx="714" formatCode="0.00E+00">
                  <c:v>-4.10871166423021E-7</c:v>
                </c:pt>
                <c:pt idx="715" formatCode="0.00E+00">
                  <c:v>-3.63861573760005E-7</c:v>
                </c:pt>
                <c:pt idx="716" formatCode="0.00E+00">
                  <c:v>-3.21732471775249E-7</c:v>
                </c:pt>
                <c:pt idx="717" formatCode="0.00E+00">
                  <c:v>-2.84162439356805E-7</c:v>
                </c:pt>
                <c:pt idx="718" formatCode="0.00E+00">
                  <c:v>-2.5083633659051E-7</c:v>
                </c:pt>
                <c:pt idx="719" formatCode="0.00E+00">
                  <c:v>-2.21446640580325E-7</c:v>
                </c:pt>
                <c:pt idx="720" formatCode="0.00E+00">
                  <c:v>-1.95694738636121E-7</c:v>
                </c:pt>
                <c:pt idx="721" formatCode="0.00E+00">
                  <c:v>-1.7329179513581E-7</c:v>
                </c:pt>
                <c:pt idx="722" formatCode="0.00E+00">
                  <c:v>-1.53959675230908E-7</c:v>
                </c:pt>
                <c:pt idx="723" formatCode="0.00E+00">
                  <c:v>-1.37431484859007E-7</c:v>
                </c:pt>
                <c:pt idx="724" formatCode="0.00E+00">
                  <c:v>-1.23452210232244E-7</c:v>
                </c:pt>
                <c:pt idx="725" formatCode="0.00E+00">
                  <c:v>-1.11779016265245E-7</c:v>
                </c:pt>
                <c:pt idx="726" formatCode="0.00E+00">
                  <c:v>-1.02181545003077E-7</c:v>
                </c:pt>
                <c:pt idx="727" formatCode="0.00E+00">
                  <c:v>-9.44420364135112E-8</c:v>
                </c:pt>
                <c:pt idx="728" formatCode="0.00E+00">
                  <c:v>-8.83554065467252E-8</c:v>
                </c:pt>
                <c:pt idx="729" formatCode="0.00E+00">
                  <c:v>-8.37291977973109E-8</c:v>
                </c:pt>
                <c:pt idx="730" formatCode="0.00E+00">
                  <c:v>-8.03834723228647E-8</c:v>
                </c:pt>
                <c:pt idx="731" formatCode="0.00E+00">
                  <c:v>-7.81506130920206E-8</c:v>
                </c:pt>
                <c:pt idx="732" formatCode="0.00E+00">
                  <c:v>-7.6875103616203E-8</c:v>
                </c:pt>
                <c:pt idx="733" formatCode="0.00E+00">
                  <c:v>-7.64131939945401E-8</c:v>
                </c:pt>
                <c:pt idx="734" formatCode="0.00E+00">
                  <c:v>-7.66326024859154E-8</c:v>
                </c:pt>
                <c:pt idx="735" formatCode="0.00E+00">
                  <c:v>-7.7412103394181E-8</c:v>
                </c:pt>
                <c:pt idx="736" formatCode="0.00E+00">
                  <c:v>-7.86411220587979E-8</c:v>
                </c:pt>
                <c:pt idx="737" formatCode="0.00E+00">
                  <c:v>-8.02193227400497E-8</c:v>
                </c:pt>
                <c:pt idx="738" formatCode="0.00E+00">
                  <c:v>-8.20560970282713E-8</c:v>
                </c:pt>
                <c:pt idx="739" formatCode="0.00E+00">
                  <c:v>-8.40701588344928E-8</c:v>
                </c:pt>
                <c:pt idx="740" formatCode="0.00E+00">
                  <c:v>-8.61890185888115E-8</c:v>
                </c:pt>
                <c:pt idx="741" formatCode="0.00E+00">
                  <c:v>-8.83484858604788E-8</c:v>
                </c:pt>
                <c:pt idx="742" formatCode="0.00E+00">
                  <c:v>-9.04922430322586E-8</c:v>
                </c:pt>
                <c:pt idx="743" formatCode="0.00E+00">
                  <c:v>-9.25712697608105E-8</c:v>
                </c:pt>
                <c:pt idx="744" formatCode="0.00E+00">
                  <c:v>-9.45434450727589E-8</c:v>
                </c:pt>
                <c:pt idx="745" formatCode="0.00E+00">
                  <c:v>-9.63729931413582E-8</c:v>
                </c:pt>
                <c:pt idx="746" formatCode="0.00E+00">
                  <c:v>-9.80300782771338E-8</c:v>
                </c:pt>
                <c:pt idx="747" formatCode="0.00E+00">
                  <c:v>-9.94902933371122E-8</c:v>
                </c:pt>
                <c:pt idx="748" formatCode="0.00E+00">
                  <c:v>-1.0073426182089E-7</c:v>
                </c:pt>
                <c:pt idx="749" formatCode="0.00E+00">
                  <c:v>-1.01747190228707E-7</c:v>
                </c:pt>
                <c:pt idx="750" formatCode="0.00E+00">
                  <c:v>-1.0251844173581E-7</c:v>
                </c:pt>
                <c:pt idx="751" formatCode="0.00E+00">
                  <c:v>-1.03041152499372E-7</c:v>
                </c:pt>
                <c:pt idx="752" formatCode="0.00E+00">
                  <c:v>-1.0331186217627E-7</c:v>
                </c:pt>
                <c:pt idx="753" formatCode="0.00E+00">
                  <c:v>-1.03330137335433E-7</c:v>
                </c:pt>
                <c:pt idx="754" formatCode="0.00E+00">
                  <c:v>-1.03098230397336E-7</c:v>
                </c:pt>
                <c:pt idx="755" formatCode="0.00E+00">
                  <c:v>-1.02620752784333E-7</c:v>
                </c:pt>
                <c:pt idx="756" formatCode="0.00E+00">
                  <c:v>-1.01904390703567E-7</c:v>
                </c:pt>
                <c:pt idx="757" formatCode="0.00E+00">
                  <c:v>-1.00957606719021E-7</c:v>
                </c:pt>
                <c:pt idx="758" formatCode="0.00E+00">
                  <c:v>-9.97903555344257E-8</c:v>
                </c:pt>
                <c:pt idx="759" formatCode="0.00E+00">
                  <c:v>-9.84138637249998E-8</c:v>
                </c:pt>
                <c:pt idx="760" formatCode="0.00E+00">
                  <c:v>-9.68403952583685E-8</c:v>
                </c:pt>
                <c:pt idx="761" formatCode="0.00E+00">
                  <c:v>-9.50830028045857E-8</c:v>
                </c:pt>
                <c:pt idx="762" formatCode="0.00E+00">
                  <c:v>-9.31553927330252E-8</c:v>
                </c:pt>
                <c:pt idx="763" formatCode="0.00E+00">
                  <c:v>-9.10717048441256E-8</c:v>
                </c:pt>
                <c:pt idx="764" formatCode="0.00E+00">
                  <c:v>-8.88463418391439E-8</c:v>
                </c:pt>
                <c:pt idx="765" formatCode="0.00E+00">
                  <c:v>-8.6493869844162E-8</c:v>
                </c:pt>
                <c:pt idx="766" formatCode="0.00E+00">
                  <c:v>-8.40288478798357E-8</c:v>
                </c:pt>
                <c:pt idx="767" formatCode="0.00E+00">
                  <c:v>-8.14656999637009E-8</c:v>
                </c:pt>
                <c:pt idx="768" formatCode="0.00E+00">
                  <c:v>-7.88186582667549E-8</c:v>
                </c:pt>
                <c:pt idx="769" formatCode="0.00E+00">
                  <c:v>-7.6101635215764E-8</c:v>
                </c:pt>
                <c:pt idx="770" formatCode="0.00E+00">
                  <c:v>-7.33281382281348E-8</c:v>
                </c:pt>
                <c:pt idx="771" formatCode="0.00E+00">
                  <c:v>-7.0511234184778E-8</c:v>
                </c:pt>
                <c:pt idx="772" formatCode="0.00E+00">
                  <c:v>-6.76634712704072E-8</c:v>
                </c:pt>
                <c:pt idx="773" formatCode="0.00E+00">
                  <c:v>-6.47968079192651E-8</c:v>
                </c:pt>
                <c:pt idx="774" formatCode="0.00E+00">
                  <c:v>-6.19226341314061E-8</c:v>
                </c:pt>
                <c:pt idx="775" formatCode="0.00E+00">
                  <c:v>-5.90516719967127E-8</c:v>
                </c:pt>
                <c:pt idx="776" formatCode="0.00E+00">
                  <c:v>-5.61940112220327E-8</c:v>
                </c:pt>
                <c:pt idx="777" formatCode="0.00E+00">
                  <c:v>-5.33590522877603E-8</c:v>
                </c:pt>
                <c:pt idx="778" formatCode="0.00E+00">
                  <c:v>-5.05555135532632E-8</c:v>
                </c:pt>
                <c:pt idx="779" formatCode="0.00E+00">
                  <c:v>-4.77914277041691E-8</c:v>
                </c:pt>
                <c:pt idx="780" formatCode="0.00E+00">
                  <c:v>-4.50741488577933E-8</c:v>
                </c:pt>
                <c:pt idx="781" formatCode="0.00E+00">
                  <c:v>-4.2410341904997E-8</c:v>
                </c:pt>
                <c:pt idx="782" formatCode="0.00E+00">
                  <c:v>-3.98060109318976E-8</c:v>
                </c:pt>
                <c:pt idx="783" formatCode="0.00E+00">
                  <c:v>-3.72664956671542E-8</c:v>
                </c:pt>
                <c:pt idx="784" formatCode="0.00E+00">
                  <c:v>-3.47965141145323E-8</c:v>
                </c:pt>
                <c:pt idx="785" formatCode="0.00E+00">
                  <c:v>-3.24001518947625E-8</c:v>
                </c:pt>
                <c:pt idx="786" formatCode="0.00E+00">
                  <c:v>-3.00809119835321E-8</c:v>
                </c:pt>
                <c:pt idx="787" formatCode="0.00E+00">
                  <c:v>-2.78417218169125E-8</c:v>
                </c:pt>
                <c:pt idx="788" formatCode="0.00E+00">
                  <c:v>-2.56849634894252E-8</c:v>
                </c:pt>
                <c:pt idx="789" formatCode="0.00E+00">
                  <c:v>-2.3612509281179E-8</c:v>
                </c:pt>
                <c:pt idx="790" formatCode="0.00E+00">
                  <c:v>-2.16257358687244E-8</c:v>
                </c:pt>
                <c:pt idx="791" formatCode="0.00E+00">
                  <c:v>-1.97255651812611E-8</c:v>
                </c:pt>
                <c:pt idx="792" formatCode="0.00E+00">
                  <c:v>-1.79124892696336E-8</c:v>
                </c:pt>
                <c:pt idx="793" formatCode="0.00E+00">
                  <c:v>-1.61865951753271E-8</c:v>
                </c:pt>
                <c:pt idx="794" formatCode="0.00E+00">
                  <c:v>-1.45476040103176E-8</c:v>
                </c:pt>
                <c:pt idx="795" formatCode="0.00E+00">
                  <c:v>-1.29948904969979E-8</c:v>
                </c:pt>
                <c:pt idx="796" formatCode="0.00E+00">
                  <c:v>-1.15275184953134E-8</c:v>
                </c:pt>
                <c:pt idx="797" formatCode="0.00E+00">
                  <c:v>-1.01442667599372E-8</c:v>
                </c:pt>
                <c:pt idx="798" formatCode="0.00E+00">
                  <c:v>-8.84365558562195E-9</c:v>
                </c:pt>
                <c:pt idx="799" formatCode="0.00E+00">
                  <c:v>-7.6239761170882E-9</c:v>
                </c:pt>
                <c:pt idx="800" formatCode="0.00E+00">
                  <c:v>-6.48331210939546E-9</c:v>
                </c:pt>
                <c:pt idx="801" formatCode="0.00E+00">
                  <c:v>-5.41957057009768E-9</c:v>
                </c:pt>
                <c:pt idx="802" formatCode="0.00E+00">
                  <c:v>-4.43049952281172E-9</c:v>
                </c:pt>
                <c:pt idx="803" formatCode="0.00E+00">
                  <c:v>-3.5137150966591E-9</c:v>
                </c:pt>
                <c:pt idx="804" formatCode="0.00E+00">
                  <c:v>-2.66672151028047E-9</c:v>
                </c:pt>
                <c:pt idx="805" formatCode="0.00E+00">
                  <c:v>-1.88693127789463E-9</c:v>
                </c:pt>
                <c:pt idx="806" formatCode="0.00E+00">
                  <c:v>-1.17168519331301E-9</c:v>
                </c:pt>
                <c:pt idx="807" formatCode="0.00E+00">
                  <c:v>-5.18269649418812E-10</c:v>
                </c:pt>
                <c:pt idx="808" formatCode="0.00E+00">
                  <c:v>7.60657925535924E-11</c:v>
                </c:pt>
                <c:pt idx="809" formatCode="0.00E+00">
                  <c:v>6.14093165207663E-10</c:v>
                </c:pt>
                <c:pt idx="810" formatCode="0.00E+00">
                  <c:v>1.09859155106307E-9</c:v>
                </c:pt>
                <c:pt idx="811" formatCode="0.00E+00">
                  <c:v>1.53233359334592E-9</c:v>
                </c:pt>
                <c:pt idx="812" formatCode="0.00E+00">
                  <c:v>1.91807347782458E-9</c:v>
                </c:pt>
                <c:pt idx="813" formatCode="0.00E+00">
                  <c:v>2.25853602486836E-9</c:v>
                </c:pt>
                <c:pt idx="814" formatCode="0.00E+00">
                  <c:v>2.55640575375082E-9</c:v>
                </c:pt>
                <c:pt idx="815" formatCode="0.00E+00">
                  <c:v>2.81431922211084E-9</c:v>
                </c:pt>
                <c:pt idx="816" formatCode="0.00E+00">
                  <c:v>3.03485614416843E-9</c:v>
                </c:pt>
                <c:pt idx="817" formatCode="0.00E+00">
                  <c:v>3.220532507342E-9</c:v>
                </c:pt>
                <c:pt idx="818" formatCode="0.00E+00">
                  <c:v>3.37379479908861E-9</c:v>
                </c:pt>
                <c:pt idx="819" formatCode="0.00E+00">
                  <c:v>3.49701445578887E-9</c:v>
                </c:pt>
                <c:pt idx="820" formatCode="0.00E+00">
                  <c:v>3.5924829777656E-9</c:v>
                </c:pt>
                <c:pt idx="821" formatCode="0.00E+00">
                  <c:v>3.66240926474859E-9</c:v>
                </c:pt>
                <c:pt idx="822" formatCode="0.00E+00">
                  <c:v>3.70891584111632E-9</c:v>
                </c:pt>
                <c:pt idx="823" formatCode="0.00E+00">
                  <c:v>3.73403752362833E-9</c:v>
                </c:pt>
                <c:pt idx="824" formatCode="0.00E+00">
                  <c:v>3.73971786871152E-9</c:v>
                </c:pt>
                <c:pt idx="825" formatCode="0.00E+00">
                  <c:v>3.72781050472781E-9</c:v>
                </c:pt>
                <c:pt idx="826" formatCode="0.00E+00">
                  <c:v>3.70007668948347E-9</c:v>
                </c:pt>
                <c:pt idx="827" formatCode="0.00E+00">
                  <c:v>3.65818708658594E-9</c:v>
                </c:pt>
                <c:pt idx="828" formatCode="0.00E+00">
                  <c:v>3.60372043317625E-9</c:v>
                </c:pt>
                <c:pt idx="829" formatCode="0.00E+00">
                  <c:v>3.5381648721966E-9</c:v>
                </c:pt>
                <c:pt idx="830" formatCode="0.00E+00">
                  <c:v>3.46291995079184E-9</c:v>
                </c:pt>
                <c:pt idx="831" formatCode="0.00E+00">
                  <c:v>3.37929728644326E-9</c:v>
                </c:pt>
                <c:pt idx="832" formatCode="0.00E+00">
                  <c:v>3.28852300945925E-9</c:v>
                </c:pt>
                <c:pt idx="833" formatCode="0.00E+00">
                  <c:v>3.19173909524295E-9</c:v>
                </c:pt>
                <c:pt idx="834" formatCode="0.00E+00">
                  <c:v>3.09000647291668E-9</c:v>
                </c:pt>
                <c:pt idx="835" formatCode="0.00E+00">
                  <c:v>2.98430680167883E-9</c:v>
                </c:pt>
                <c:pt idx="836" formatCode="0.00E+00">
                  <c:v>2.87554557942826E-9</c:v>
                </c:pt>
                <c:pt idx="837" formatCode="0.00E+00">
                  <c:v>2.76455525138886E-9</c:v>
                </c:pt>
                <c:pt idx="838" formatCode="0.00E+00">
                  <c:v>2.65209698646629E-9</c:v>
                </c:pt>
                <c:pt idx="839" formatCode="0.00E+00">
                  <c:v>2.53886467405096E-9</c:v>
                </c:pt>
                <c:pt idx="840" formatCode="0.00E+00">
                  <c:v>2.42548758855321E-9</c:v>
                </c:pt>
                <c:pt idx="841" formatCode="0.00E+00">
                  <c:v>2.31253372007245E-9</c:v>
                </c:pt>
                <c:pt idx="842" formatCode="0.00E+00">
                  <c:v>2.20051221688777E-9</c:v>
                </c:pt>
                <c:pt idx="843" formatCode="0.00E+00">
                  <c:v>2.08987738226085E-9</c:v>
                </c:pt>
                <c:pt idx="844" formatCode="0.00E+00">
                  <c:v>1.9810311169266E-9</c:v>
                </c:pt>
                <c:pt idx="845" formatCode="0.00E+00">
                  <c:v>1.87432602771764E-9</c:v>
                </c:pt>
                <c:pt idx="846" formatCode="0.00E+00">
                  <c:v>1.77006898027798E-9</c:v>
                </c:pt>
                <c:pt idx="847" formatCode="0.00E+00">
                  <c:v>1.66852343053137E-9</c:v>
                </c:pt>
                <c:pt idx="848" formatCode="0.00E+00">
                  <c:v>1.56991242228344E-9</c:v>
                </c:pt>
                <c:pt idx="849" formatCode="0.00E+00">
                  <c:v>1.47442180686852E-9</c:v>
                </c:pt>
                <c:pt idx="850" formatCode="0.00E+00">
                  <c:v>1.38220279666257E-9</c:v>
                </c:pt>
                <c:pt idx="851" formatCode="0.00E+00">
                  <c:v>1.29337418552922E-9</c:v>
                </c:pt>
                <c:pt idx="852" formatCode="0.00E+00">
                  <c:v>1.20802579051116E-9</c:v>
                </c:pt>
                <c:pt idx="853" formatCode="0.00E+00">
                  <c:v>1.12622000614238E-9</c:v>
                </c:pt>
                <c:pt idx="854" formatCode="0.00E+00">
                  <c:v>1.04799502409492E-9</c:v>
                </c:pt>
                <c:pt idx="855" formatCode="0.00E+00">
                  <c:v>9.73366165446521E-10</c:v>
                </c:pt>
                <c:pt idx="856" formatCode="0.00E+00">
                  <c:v>9.02329100327393E-10</c:v>
                </c:pt>
                <c:pt idx="857" formatCode="0.00E+00">
                  <c:v>8.34861013654375E-10</c:v>
                </c:pt>
                <c:pt idx="858" formatCode="0.00E+00">
                  <c:v>7.70922992110457E-10</c:v>
                </c:pt>
                <c:pt idx="859" formatCode="0.00E+00">
                  <c:v>7.10461689479303E-10</c:v>
                </c:pt>
                <c:pt idx="860" formatCode="0.00E+00">
                  <c:v>6.53398224415014E-10</c:v>
                </c:pt>
                <c:pt idx="861" formatCode="0.00E+00">
                  <c:v>5.99680249901979E-10</c:v>
                </c:pt>
                <c:pt idx="862" formatCode="0.00E+00">
                  <c:v>5.49210177336334E-10</c:v>
                </c:pt>
                <c:pt idx="863" formatCode="0.00E+00">
                  <c:v>5.01893582249835E-10</c:v>
                </c:pt>
                <c:pt idx="864" formatCode="0.00E+00">
                  <c:v>4.57629295569362E-10</c:v>
                </c:pt>
                <c:pt idx="865" formatCode="0.00E+00">
                  <c:v>4.16310735884551E-10</c:v>
                </c:pt>
                <c:pt idx="866" formatCode="0.00E+00">
                  <c:v>3.7782688089294E-10</c:v>
                </c:pt>
                <c:pt idx="867" formatCode="0.00E+00">
                  <c:v>3.42063488645294E-10</c:v>
                </c:pt>
                <c:pt idx="868" formatCode="0.00E+00">
                  <c:v>3.08903902457303E-10</c:v>
                </c:pt>
                <c:pt idx="869" formatCode="0.00E+00">
                  <c:v>2.78229966843568E-10</c:v>
                </c:pt>
                <c:pt idx="870" formatCode="0.00E+00">
                  <c:v>2.49922887940457E-10</c:v>
                </c:pt>
                <c:pt idx="871" formatCode="0.00E+00">
                  <c:v>2.23863871884333E-10</c:v>
                </c:pt>
                <c:pt idx="872" formatCode="0.00E+00">
                  <c:v>1.99934749312014E-10</c:v>
                </c:pt>
                <c:pt idx="873" formatCode="0.00E+00">
                  <c:v>1.78018669250157E-10</c:v>
                </c:pt>
                <c:pt idx="874" formatCode="0.00E+00">
                  <c:v>1.58000459937746E-10</c:v>
                </c:pt>
                <c:pt idx="875" formatCode="0.00E+00">
                  <c:v>1.39767197815388E-10</c:v>
                </c:pt>
                <c:pt idx="876" formatCode="0.00E+00">
                  <c:v>1.23208512836648E-10</c:v>
                </c:pt>
                <c:pt idx="877" formatCode="0.00E+00">
                  <c:v>1.08216977046105E-10</c:v>
                </c:pt>
                <c:pt idx="878" formatCode="0.00E+00">
                  <c:v>9.46883543795352E-11</c:v>
                </c:pt>
                <c:pt idx="879" formatCode="0.00E+00">
                  <c:v>8.2521857402984E-11</c:v>
                </c:pt>
                <c:pt idx="880" formatCode="0.00E+00">
                  <c:v>7.16203416017969E-11</c:v>
                </c:pt>
                <c:pt idx="881" formatCode="0.00E+00">
                  <c:v>6.18904510973906E-11</c:v>
                </c:pt>
                <c:pt idx="882" formatCode="0.00E+00">
                  <c:v>5.32427366084498E-11</c:v>
                </c:pt>
                <c:pt idx="883" formatCode="0.00E+00">
                  <c:v>4.5591742187101E-11</c:v>
                </c:pt>
                <c:pt idx="884" formatCode="0.00E+00">
                  <c:v>3.88560607300636E-11</c:v>
                </c:pt>
                <c:pt idx="885" formatCode="0.00E+00">
                  <c:v>3.29583478564377E-11</c:v>
                </c:pt>
                <c:pt idx="886" formatCode="0.00E+00">
                  <c:v>2.78253236424275E-11</c:v>
                </c:pt>
                <c:pt idx="887" formatCode="0.00E+00">
                  <c:v>2.33877570088303E-11</c:v>
                </c:pt>
                <c:pt idx="888" formatCode="0.00E+00">
                  <c:v>1.95804102098851E-11</c:v>
                </c:pt>
                <c:pt idx="889" formatCode="0.00E+00">
                  <c:v>1.63419850568447E-11</c:v>
                </c:pt>
                <c:pt idx="890" formatCode="0.00E+00">
                  <c:v>1.36150344470787E-11</c:v>
                </c:pt>
                <c:pt idx="891" formatCode="0.00E+00">
                  <c:v>1.13458825667934E-11</c:v>
                </c:pt>
                <c:pt idx="892" formatCode="0.00E+00">
                  <c:v>9.48451300136766E-12</c:v>
                </c:pt>
                <c:pt idx="893" formatCode="0.00E+00">
                  <c:v>7.98445597832709E-12</c:v>
                </c:pt>
                <c:pt idx="894" formatCode="0.00E+00">
                  <c:v>6.80266823774311E-12</c:v>
                </c:pt>
                <c:pt idx="895" formatCode="0.00E+00">
                  <c:v>5.89940553005763E-12</c:v>
                </c:pt>
                <c:pt idx="896" formatCode="0.00E+00">
                  <c:v>5.2380838382049E-12</c:v>
                </c:pt>
                <c:pt idx="897" formatCode="0.00E+00">
                  <c:v>4.78514537022301E-12</c:v>
                </c:pt>
                <c:pt idx="898" formatCode="0.00E+00">
                  <c:v>4.50991631192887E-12</c:v>
                </c:pt>
                <c:pt idx="899" formatCode="0.00E+00">
                  <c:v>4.38446414591231E-12</c:v>
                </c:pt>
                <c:pt idx="900" formatCode="0.00E+00">
                  <c:v>4.38345366948756E-12</c:v>
                </c:pt>
                <c:pt idx="901" formatCode="0.00E+00">
                  <c:v>4.48400518104908E-12</c:v>
                </c:pt>
                <c:pt idx="902" formatCode="0.00E+00">
                  <c:v>4.66555266642743E-12</c:v>
                </c:pt>
                <c:pt idx="903" formatCode="0.00E+00">
                  <c:v>4.90970111788336E-12</c:v>
                </c:pt>
                <c:pt idx="904" formatCode="0.00E+00">
                  <c:v>5.20009079199579E-12</c:v>
                </c:pt>
                <c:pt idx="905" formatCode="0.00E+00">
                  <c:v>5.52226146754986E-12</c:v>
                </c:pt>
                <c:pt idx="906" formatCode="0.00E+00">
                  <c:v>5.86351973919097E-12</c:v>
                </c:pt>
                <c:pt idx="907" formatCode="0.00E+00">
                  <c:v>6.21281281629193E-12</c:v>
                </c:pt>
                <c:pt idx="908" formatCode="0.00E+00">
                  <c:v>6.5606036228627E-12</c:v>
                </c:pt>
                <c:pt idx="909" formatCode="0.00E+00">
                  <c:v>6.89875196899226E-12</c:v>
                </c:pt>
                <c:pt idx="910" formatCode="0.00E+00">
                  <c:v>7.22039962541832E-12</c:v>
                </c:pt>
                <c:pt idx="911" formatCode="0.00E+00">
                  <c:v>7.5198606022675E-12</c:v>
                </c:pt>
                <c:pt idx="912" formatCode="0.00E+00">
                  <c:v>7.79251749932763E-12</c:v>
                </c:pt>
                <c:pt idx="913" formatCode="0.00E+00">
                  <c:v>8.03472045840525E-12</c:v>
                </c:pt>
                <c:pt idx="914" formatCode="0.00E+00">
                  <c:v>8.24369131985359E-12</c:v>
                </c:pt>
                <c:pt idx="915" formatCode="0.00E+00">
                  <c:v>8.41743862112222E-12</c:v>
                </c:pt>
                <c:pt idx="916" formatCode="0.00E+00">
                  <c:v>8.55466999322152E-12</c:v>
                </c:pt>
                <c:pt idx="917" formatCode="0.00E+00">
                  <c:v>8.65471323080458E-12</c:v>
                </c:pt>
                <c:pt idx="918" formatCode="0.00E+00">
                  <c:v>8.71744256641938E-12</c:v>
                </c:pt>
                <c:pt idx="919" formatCode="0.00E+00">
                  <c:v>8.74321101629327E-12</c:v>
                </c:pt>
                <c:pt idx="920" formatCode="0.00E+00">
                  <c:v>8.73278359347918E-12</c:v>
                </c:pt>
                <c:pt idx="921" formatCode="0.00E+00">
                  <c:v>8.68727832725735E-12</c:v>
                </c:pt>
                <c:pt idx="922" formatCode="0.00E+00">
                  <c:v>8.60811422143115E-12</c:v>
                </c:pt>
                <c:pt idx="923" formatCode="0.00E+00">
                  <c:v>8.49695487581405E-12</c:v>
                </c:pt>
                <c:pt idx="924" formatCode="0.00E+00">
                  <c:v>8.35566598550442E-12</c:v>
                </c:pt>
                <c:pt idx="925" formatCode="0.00E+00">
                  <c:v>8.18627370752223E-12</c:v>
                </c:pt>
                <c:pt idx="926" formatCode="0.00E+00">
                  <c:v>7.99092216008379E-12</c:v>
                </c:pt>
                <c:pt idx="927" formatCode="0.00E+00">
                  <c:v>7.77184219757923E-12</c:v>
                </c:pt>
                <c:pt idx="928" formatCode="0.00E+00">
                  <c:v>7.53131931818807E-12</c:v>
                </c:pt>
                <c:pt idx="929" formatCode="0.00E+00">
                  <c:v>7.27166330621865E-12</c:v>
                </c:pt>
                <c:pt idx="930" formatCode="0.00E+00">
                  <c:v>6.99518654806441E-12</c:v>
                </c:pt>
                <c:pt idx="931" formatCode="0.00E+00">
                  <c:v>6.70418104711801E-12</c:v>
                </c:pt>
                <c:pt idx="932" formatCode="0.00E+00">
                  <c:v>6.40089804077038E-12</c:v>
                </c:pt>
                <c:pt idx="933" formatCode="0.00E+00">
                  <c:v>6.08753282158037E-12</c:v>
                </c:pt>
                <c:pt idx="934" formatCode="0.00E+00">
                  <c:v>5.76620955844431E-12</c:v>
                </c:pt>
                <c:pt idx="935" formatCode="0.00E+00">
                  <c:v>5.43897088825518E-12</c:v>
                </c:pt>
                <c:pt idx="936" formatCode="0.00E+00">
                  <c:v>5.10776664019996E-12</c:v>
                </c:pt>
                <c:pt idx="937" formatCode="0.00E+00">
                  <c:v>4.77444516214232E-12</c:v>
                </c:pt>
                <c:pt idx="938" formatCode="0.00E+00">
                  <c:v>4.4407498511756E-12</c:v>
                </c:pt>
                <c:pt idx="939" formatCode="0.00E+00">
                  <c:v>4.10831134736722E-12</c:v>
                </c:pt>
                <c:pt idx="940" formatCode="0.00E+00">
                  <c:v>3.7786457990352E-12</c:v>
                </c:pt>
                <c:pt idx="941" formatCode="0.00E+00">
                  <c:v>3.45315334486507E-12</c:v>
                </c:pt>
                <c:pt idx="942" formatCode="0.00E+00">
                  <c:v>3.13311594550558E-12</c:v>
                </c:pt>
                <c:pt idx="943" formatCode="0.00E+00">
                  <c:v>2.81969890145173E-12</c:v>
                </c:pt>
                <c:pt idx="944" formatCode="0.00E+00">
                  <c:v>2.51395085304473E-12</c:v>
                </c:pt>
                <c:pt idx="945" formatCode="0.00E+00">
                  <c:v>2.21680659939771E-12</c:v>
                </c:pt>
                <c:pt idx="946" formatCode="0.00E+00">
                  <c:v>1.92908991732133E-12</c:v>
                </c:pt>
                <c:pt idx="947" formatCode="0.00E+00">
                  <c:v>1.65151562130789E-12</c:v>
                </c:pt>
                <c:pt idx="948" formatCode="0.00E+00">
                  <c:v>1.38469465928159E-12</c:v>
                </c:pt>
                <c:pt idx="949" formatCode="0.00E+00">
                  <c:v>1.12913758204547E-12</c:v>
                </c:pt>
                <c:pt idx="950" formatCode="0.00E+00">
                  <c:v>8.85259476401252E-13</c:v>
                </c:pt>
                <c:pt idx="951" formatCode="0.00E+00">
                  <c:v>6.53384410378294E-13</c:v>
                </c:pt>
                <c:pt idx="952" formatCode="0.00E+00">
                  <c:v>4.33750908454544E-13</c:v>
                </c:pt>
                <c:pt idx="953" formatCode="0.00E+00">
                  <c:v>2.26516844018844E-13</c:v>
                </c:pt>
                <c:pt idx="954" formatCode="0.00E+00">
                  <c:v>3.17649349206896E-14</c:v>
                </c:pt>
                <c:pt idx="955" formatCode="0.00E+00">
                  <c:v>-1.50491977820438E-13</c:v>
                </c:pt>
                <c:pt idx="956" formatCode="0.00E+00">
                  <c:v>-3.20305576766849E-13</c:v>
                </c:pt>
                <c:pt idx="957" formatCode="0.00E+00">
                  <c:v>-4.77786755471998E-13</c:v>
                </c:pt>
                <c:pt idx="958" formatCode="0.00E+00">
                  <c:v>-6.23100204245886E-13</c:v>
                </c:pt>
                <c:pt idx="959" formatCode="0.00E+00">
                  <c:v>-7.56459619336708E-13</c:v>
                </c:pt>
                <c:pt idx="960" formatCode="0.00E+00">
                  <c:v>-8.78122281919997E-13</c:v>
                </c:pt>
                <c:pt idx="961" formatCode="0.00E+00">
                  <c:v>-9.88384396029275E-13</c:v>
                </c:pt>
                <c:pt idx="962" formatCode="0.00E+00">
                  <c:v>-1.08757642648671E-12</c:v>
                </c:pt>
                <c:pt idx="963" formatCode="0.00E+00">
                  <c:v>-1.17605827420347E-12</c:v>
                </c:pt>
                <c:pt idx="964" formatCode="0.00E+00">
                  <c:v>-1.2542155898923E-12</c:v>
                </c:pt>
                <c:pt idx="965" formatCode="0.00E+00">
                  <c:v>-1.32245494936789E-12</c:v>
                </c:pt>
                <c:pt idx="966" formatCode="0.00E+00">
                  <c:v>-1.38120049252011E-12</c:v>
                </c:pt>
                <c:pt idx="967" formatCode="0.00E+00">
                  <c:v>-1.43088980334577E-12</c:v>
                </c:pt>
                <c:pt idx="968" formatCode="0.00E+00">
                  <c:v>-1.47197098260277E-12</c:v>
                </c:pt>
                <c:pt idx="969" formatCode="0.00E+00">
                  <c:v>-1.50489906994289E-12</c:v>
                </c:pt>
                <c:pt idx="970" formatCode="0.00E+00">
                  <c:v>-1.5301333334064E-12</c:v>
                </c:pt>
                <c:pt idx="971" formatCode="0.00E+00">
                  <c:v>-1.54813412523575E-12</c:v>
                </c:pt>
                <c:pt idx="972" formatCode="0.00E+00">
                  <c:v>-1.55936103873183E-12</c:v>
                </c:pt>
                <c:pt idx="973" formatCode="0.00E+00">
                  <c:v>-1.56426965564754E-12</c:v>
                </c:pt>
                <c:pt idx="974" formatCode="0.00E+00">
                  <c:v>-1.56331035356533E-12</c:v>
                </c:pt>
                <c:pt idx="975" formatCode="0.00E+00">
                  <c:v>-1.55692592065243E-12</c:v>
                </c:pt>
                <c:pt idx="976" formatCode="0.00E+00">
                  <c:v>-1.54555003777784E-12</c:v>
                </c:pt>
                <c:pt idx="977" formatCode="0.00E+00">
                  <c:v>-1.52960576062927E-12</c:v>
                </c:pt>
                <c:pt idx="978" formatCode="0.00E+00">
                  <c:v>-1.5095041102503E-12</c:v>
                </c:pt>
                <c:pt idx="979" formatCode="0.00E+00">
                  <c:v>-1.48564309725846E-12</c:v>
                </c:pt>
                <c:pt idx="980" formatCode="0.00E+00">
                  <c:v>-1.45840696290367E-12</c:v>
                </c:pt>
                <c:pt idx="981" formatCode="0.00E+00">
                  <c:v>-1.42816466118523E-12</c:v>
                </c:pt>
                <c:pt idx="982" formatCode="0.00E+00">
                  <c:v>-1.39527018411245E-12</c:v>
                </c:pt>
                <c:pt idx="983" formatCode="0.00E+00">
                  <c:v>-1.36006115224185E-12</c:v>
                </c:pt>
                <c:pt idx="984" formatCode="0.00E+00">
                  <c:v>-1.32285892309736E-12</c:v>
                </c:pt>
                <c:pt idx="985" formatCode="0.00E+00">
                  <c:v>-1.28396848275009E-12</c:v>
                </c:pt>
                <c:pt idx="986" formatCode="0.00E+00">
                  <c:v>-1.24367768687683E-12</c:v>
                </c:pt>
                <c:pt idx="987" formatCode="0.00E+00">
                  <c:v>-1.20225780286115E-12</c:v>
                </c:pt>
                <c:pt idx="988" formatCode="0.00E+00">
                  <c:v>-1.15996329295293E-12</c:v>
                </c:pt>
                <c:pt idx="989" formatCode="0.00E+00">
                  <c:v>-1.1170320311088E-12</c:v>
                </c:pt>
                <c:pt idx="990" formatCode="0.00E+00">
                  <c:v>-1.0736854114124E-12</c:v>
                </c:pt>
                <c:pt idx="991" formatCode="0.00E+00">
                  <c:v>-1.03012867333496E-12</c:v>
                </c:pt>
                <c:pt idx="992" formatCode="0.00E+00">
                  <c:v>-9.86551226996068E-13</c:v>
                </c:pt>
                <c:pt idx="993" formatCode="0.00E+00">
                  <c:v>-9.43127195264515E-13</c:v>
                </c:pt>
                <c:pt idx="994" formatCode="0.00E+00">
                  <c:v>-9.00015739019323E-13</c:v>
                </c:pt>
                <c:pt idx="995" formatCode="0.00E+00">
                  <c:v>-8.57361490830267E-13</c:v>
                </c:pt>
                <c:pt idx="996" formatCode="0.00E+00">
                  <c:v>-8.15295042849024E-13</c:v>
                </c:pt>
                <c:pt idx="997" formatCode="0.00E+00">
                  <c:v>-7.73933759960765E-13</c:v>
                </c:pt>
                <c:pt idx="998" formatCode="0.00E+00">
                  <c:v>-7.33381996624594E-13</c:v>
                </c:pt>
                <c:pt idx="999" formatCode="0.00E+00">
                  <c:v>-6.93731964235278E-13</c:v>
                </c:pt>
                <c:pt idx="1000" formatCode="0.00E+00">
                  <c:v>-6.55064056383908E-13</c:v>
                </c:pt>
                <c:pt idx="1001" formatCode="0.00E+00">
                  <c:v>-6.1744782463985E-13</c:v>
                </c:pt>
                <c:pt idx="1002" formatCode="0.00E+00">
                  <c:v>-5.80942141181068E-13</c:v>
                </c:pt>
                <c:pt idx="1003" formatCode="0.00E+00">
                  <c:v>-5.45596174576085E-13</c:v>
                </c:pt>
                <c:pt idx="1004" formatCode="0.00E+00">
                  <c:v>-5.11449877674958E-13</c:v>
                </c:pt>
                <c:pt idx="1005" formatCode="0.00E+00">
                  <c:v>-4.78534529710362E-13</c:v>
                </c:pt>
                <c:pt idx="1006" formatCode="0.00E+00">
                  <c:v>-4.46873359713842E-13</c:v>
                </c:pt>
                <c:pt idx="1007" formatCode="0.00E+00">
                  <c:v>-4.16482169932064E-13</c:v>
                </c:pt>
                <c:pt idx="1008" formatCode="0.00E+00">
                  <c:v>-3.8736990503295E-13</c:v>
                </c:pt>
                <c:pt idx="1009" formatCode="0.00E+00">
                  <c:v>-3.59539167101713E-13</c:v>
                </c:pt>
                <c:pt idx="1010" formatCode="0.00E+00">
                  <c:v>-3.32986703531837E-13</c:v>
                </c:pt>
                <c:pt idx="1011" formatCode="0.00E+00">
                  <c:v>-3.07704111756485E-13</c:v>
                </c:pt>
                <c:pt idx="1012" formatCode="0.00E+00">
                  <c:v>-2.83678110299043E-13</c:v>
                </c:pt>
                <c:pt idx="1013" formatCode="0.00E+00">
                  <c:v>-2.60891216399481E-13</c:v>
                </c:pt>
                <c:pt idx="1014" formatCode="0.00E+00">
                  <c:v>-2.39322044169946E-13</c:v>
                </c:pt>
                <c:pt idx="1015" formatCode="0.00E+00">
                  <c:v>-2.18945833143323E-13</c:v>
                </c:pt>
                <c:pt idx="1016" formatCode="0.00E+00">
                  <c:v>-1.9973486840158E-13</c:v>
                </c:pt>
                <c:pt idx="1017" formatCode="0.00E+00">
                  <c:v>-1.81658860046521E-13</c:v>
                </c:pt>
                <c:pt idx="1018" formatCode="0.00E+00">
                  <c:v>-1.64685268460446E-13</c:v>
                </c:pt>
                <c:pt idx="1019" formatCode="0.00E+00">
                  <c:v>-1.48779710881959E-13</c:v>
                </c:pt>
                <c:pt idx="1020" formatCode="0.00E+00">
                  <c:v>-1.3390625956157E-13</c:v>
                </c:pt>
                <c:pt idx="1021" formatCode="0.00E+00">
                  <c:v>-1.2002778057487E-13</c:v>
                </c:pt>
                <c:pt idx="1022" formatCode="0.00E+00">
                  <c:v>-1.07106177768025E-13</c:v>
                </c:pt>
                <c:pt idx="1023" formatCode="0.00E+00">
                  <c:v>-9.51026638083136E-14</c:v>
                </c:pt>
                <c:pt idx="1024" formatCode="0.00E+00">
                  <c:v>-8.39780380109367E-14</c:v>
                </c:pt>
                <c:pt idx="1025" formatCode="0.00E+00">
                  <c:v>-7.36928625218701E-14</c:v>
                </c:pt>
                <c:pt idx="1026" formatCode="0.00E+00">
                  <c:v>-6.42076994870899E-14</c:v>
                </c:pt>
                <c:pt idx="1027" formatCode="0.00E+00">
                  <c:v>-5.54832770710296E-14</c:v>
                </c:pt>
                <c:pt idx="1028" formatCode="0.00E+00">
                  <c:v>-4.74806758038286E-14</c:v>
                </c:pt>
                <c:pt idx="1029" formatCode="0.00E+00">
                  <c:v>-4.01614641066042E-14</c:v>
                </c:pt>
                <c:pt idx="1030" formatCode="0.00E+00">
                  <c:v>-3.34878338167227E-14</c:v>
                </c:pt>
                <c:pt idx="1031" formatCode="0.00E+00">
                  <c:v>-2.74227272427418E-14</c:v>
                </c:pt>
                <c:pt idx="1032" formatCode="0.00E+00">
                  <c:v>-2.1929937114298E-14</c:v>
                </c:pt>
                <c:pt idx="1033" formatCode="0.00E+00">
                  <c:v>-1.69741997557314E-14</c:v>
                </c:pt>
                <c:pt idx="1034" formatCode="0.00E+00">
                  <c:v>-1.25212653898196E-14</c:v>
                </c:pt>
                <c:pt idx="1035" formatCode="0.00E+00">
                  <c:v>-8.53797352371073E-15</c:v>
                </c:pt>
                <c:pt idx="1036" formatCode="0.00E+00">
                  <c:v>-4.99230038276781E-15</c:v>
                </c:pt>
                <c:pt idx="1037" formatCode="0.00E+00">
                  <c:v>-1.85340359155721E-15</c:v>
                </c:pt>
                <c:pt idx="1038" formatCode="0.00E+00">
                  <c:v>9.08344262471033E-16</c:v>
                </c:pt>
                <c:pt idx="1039" formatCode="0.00E+00">
                  <c:v>3.32133053563199E-15</c:v>
                </c:pt>
                <c:pt idx="1040" formatCode="0.00E+00">
                  <c:v>5.41268834020428E-15</c:v>
                </c:pt>
                <c:pt idx="1041" formatCode="0.00E+00">
                  <c:v>7.20828680355095E-15</c:v>
                </c:pt>
                <c:pt idx="1042" formatCode="0.00E+00">
                  <c:v>8.7327309622403E-15</c:v>
                </c:pt>
                <c:pt idx="1043" formatCode="0.00E+00">
                  <c:v>1.00093680089133E-14</c:v>
                </c:pt>
                <c:pt idx="1044" formatCode="0.00E+00">
                  <c:v>1.10602953390989E-14</c:v>
                </c:pt>
                <c:pt idx="1045" formatCode="0.00E+00">
                  <c:v>1.19063804564852E-14</c:v>
                </c:pt>
                <c:pt idx="1046" formatCode="0.00E+00">
                  <c:v>1.25672787606133E-14</c:v>
                </c:pt>
                <c:pt idx="1047" formatCode="0.00E+00">
                  <c:v>1.30614606519311E-14</c:v>
                </c:pt>
                <c:pt idx="1048" formatCode="0.00E+00">
                  <c:v>1.34062386368474E-14</c:v>
                </c:pt>
                <c:pt idx="1049" formatCode="0.00E+00">
                  <c:v>1.36177986679513E-14</c:v>
                </c:pt>
                <c:pt idx="1050" formatCode="0.00E+00">
                  <c:v>1.37112357193958E-14</c:v>
                </c:pt>
                <c:pt idx="1051" formatCode="0.00E+00">
                  <c:v>1.3700586821183E-14</c:v>
                </c:pt>
                <c:pt idx="1052" formatCode="0.00E+00">
                  <c:v>1.35988734108108E-14</c:v>
                </c:pt>
                <c:pt idx="1053" formatCode="0.00E+00">
                  <c:v>1.34181377556904E-14</c:v>
                </c:pt>
                <c:pt idx="1054" formatCode="0.00E+00">
                  <c:v>1.31694836107274E-14</c:v>
                </c:pt>
                <c:pt idx="1055" formatCode="0.00E+00">
                  <c:v>1.28631177229361E-14</c:v>
                </c:pt>
                <c:pt idx="1056" formatCode="0.00E+00">
                  <c:v>1.25083930301202E-14</c:v>
                </c:pt>
                <c:pt idx="1057" formatCode="0.00E+00">
                  <c:v>1.2113847624388E-14</c:v>
                </c:pt>
                <c:pt idx="1058" formatCode="0.00E+00">
                  <c:v>1.16872504919317E-14</c:v>
                </c:pt>
                <c:pt idx="1059" formatCode="0.00E+00">
                  <c:v>1.123563962951E-14</c:v>
                </c:pt>
                <c:pt idx="1060" formatCode="0.00E+00">
                  <c:v>1.07653643960956E-14</c:v>
                </c:pt>
                <c:pt idx="1061" formatCode="0.00E+00">
                  <c:v>1.02821278645223E-14</c:v>
                </c:pt>
                <c:pt idx="1062" formatCode="0.00E+00">
                  <c:v>9.79102409093488E-15</c:v>
                </c:pt>
                <c:pt idx="1063" formatCode="0.00E+00">
                  <c:v>9.29657877237053E-15</c:v>
                </c:pt>
                <c:pt idx="1064" formatCode="0.00E+00">
                  <c:v>8.80278482214298E-15</c:v>
                </c:pt>
                <c:pt idx="1065" formatCode="0.00E+00">
                  <c:v>8.31314302742251E-15</c:v>
                </c:pt>
                <c:pt idx="1066" formatCode="0.00E+00">
                  <c:v>7.83069508352309E-15</c:v>
                </c:pt>
                <c:pt idx="1067" formatCode="0.00E+00">
                  <c:v>7.35805747521844E-15</c:v>
                </c:pt>
                <c:pt idx="1068" formatCode="0.00E+00">
                  <c:v>6.89745705212755E-15</c:v>
                </c:pt>
                <c:pt idx="1069" formatCode="0.00E+00">
                  <c:v>6.45075898079998E-15</c:v>
                </c:pt>
                <c:pt idx="1070" formatCode="0.00E+00">
                  <c:v>6.01950104955136E-15</c:v>
                </c:pt>
                <c:pt idx="1071" formatCode="0.00E+00">
                  <c:v>5.60491907945185E-15</c:v>
                </c:pt>
                <c:pt idx="1072" formatCode="0.00E+00">
                  <c:v>5.20797741751186E-15</c:v>
                </c:pt>
                <c:pt idx="1073" formatCode="0.00E+00">
                  <c:v>4.82939180657181E-15</c:v>
                </c:pt>
                <c:pt idx="1074" formatCode="0.00E+00">
                  <c:v>4.46965733738938E-15</c:v>
                </c:pt>
                <c:pt idx="1075" formatCode="0.00E+00">
                  <c:v>4.12906793039727E-15</c:v>
                </c:pt>
                <c:pt idx="1076" formatCode="0.00E+00">
                  <c:v>3.80774132317514E-15</c:v>
                </c:pt>
                <c:pt idx="1077" formatCode="0.00E+00">
                  <c:v>3.50563770517448E-15</c:v>
                </c:pt>
                <c:pt idx="1078" formatCode="0.00E+00">
                  <c:v>3.22257898771811E-15</c:v>
                </c:pt>
                <c:pt idx="1079" formatCode="0.00E+00">
                  <c:v>2.95826701520862E-15</c:v>
                </c:pt>
                <c:pt idx="1080" formatCode="0.00E+00">
                  <c:v>2.71229965875428E-15</c:v>
                </c:pt>
                <c:pt idx="1081" formatCode="0.00E+00">
                  <c:v>2.48418648627865E-15</c:v>
                </c:pt>
                <c:pt idx="1082" formatCode="0.00E+00">
                  <c:v>2.27336210328942E-15</c:v>
                </c:pt>
                <c:pt idx="1083" formatCode="0.00E+00">
                  <c:v>2.07920012892211E-15</c:v>
                </c:pt>
                <c:pt idx="1084" formatCode="0.00E+00">
                  <c:v>1.90102420736832E-15</c:v>
                </c:pt>
                <c:pt idx="1085" formatCode="0.00E+00">
                  <c:v>1.73811880754588E-15</c:v>
                </c:pt>
                <c:pt idx="1086" formatCode="0.00E+00">
                  <c:v>1.58973970513149E-15</c:v>
                </c:pt>
                <c:pt idx="1087" formatCode="0.00E+00">
                  <c:v>1.45512234701114E-15</c:v>
                </c:pt>
                <c:pt idx="1088" formatCode="0.00E+00">
                  <c:v>1.33348979221396E-15</c:v>
                </c:pt>
                <c:pt idx="1089" formatCode="0.00E+00">
                  <c:v>1.22406022932964E-15</c:v>
                </c:pt>
                <c:pt idx="1090" formatCode="0.00E+00">
                  <c:v>1.12605301161816E-15</c:v>
                </c:pt>
                <c:pt idx="1091" formatCode="0.00E+00">
                  <c:v>1.03869416272396E-15</c:v>
                </c:pt>
                <c:pt idx="1092" formatCode="0.00E+00">
                  <c:v>9.61221670631922E-16</c:v>
                </c:pt>
                <c:pt idx="1093" formatCode="0.00E+00">
                  <c:v>8.92889405194551E-16</c:v>
                </c:pt>
                <c:pt idx="1094" formatCode="0.00E+00">
                  <c:v>8.3297098272005E-16</c:v>
                </c:pt>
                <c:pt idx="1095" formatCode="0.00E+00">
                  <c:v>7.80762624708345E-16</c:v>
                </c:pt>
                <c:pt idx="1096" formatCode="0.00E+00">
                  <c:v>7.35585963647855E-16</c:v>
                </c:pt>
                <c:pt idx="1097" formatCode="0.00E+00">
                  <c:v>6.96790001779037E-16</c:v>
                </c:pt>
                <c:pt idx="1098" formatCode="0.00E+00">
                  <c:v>6.63752752220805E-16</c:v>
                </c:pt>
                <c:pt idx="1099" formatCode="0.00E+00">
                  <c:v>6.35882721278185E-16</c:v>
                </c:pt>
                <c:pt idx="1100" formatCode="0.00E+00">
                  <c:v>6.1261943783787E-16</c:v>
                </c:pt>
                <c:pt idx="1101" formatCode="0.00E+00">
                  <c:v>5.9343445921992E-16</c:v>
                </c:pt>
                <c:pt idx="1102" formatCode="0.00E+00">
                  <c:v>5.77831265298545E-16</c:v>
                </c:pt>
                <c:pt idx="1103" formatCode="0.00E+00">
                  <c:v>5.65345576139542E-16</c:v>
                </c:pt>
                <c:pt idx="1104" formatCode="0.00E+00">
                  <c:v>5.55544981423341E-16</c:v>
                </c:pt>
                <c:pt idx="1105" formatCode="0.00E+00">
                  <c:v>5.48028622807638E-16</c:v>
                </c:pt>
                <c:pt idx="1106" formatCode="0.00E+00">
                  <c:v>5.42426505713175E-16</c:v>
                </c:pt>
                <c:pt idx="1107" formatCode="0.00E+00">
                  <c:v>5.38398758169864E-16</c:v>
                </c:pt>
                <c:pt idx="1108" formatCode="0.00E+00">
                  <c:v>5.35634942602531E-16</c:v>
                </c:pt>
                <c:pt idx="1109" formatCode="0.00E+00">
                  <c:v>5.33852732341949E-16</c:v>
                </c:pt>
                <c:pt idx="1110" formatCode="0.00E+00">
                  <c:v>5.32797117531433E-16</c:v>
                </c:pt>
                <c:pt idx="1111" formatCode="0.00E+00">
                  <c:v>5.32239134577433E-16</c:v>
                </c:pt>
                <c:pt idx="1112" formatCode="0.00E+00">
                  <c:v>5.31974542660531E-16</c:v>
                </c:pt>
                <c:pt idx="1113" formatCode="0.00E+00">
                  <c:v>5.31822817883854E-16</c:v>
                </c:pt>
                <c:pt idx="1114" formatCode="0.00E+00">
                  <c:v>5.31625565086263E-16</c:v>
                </c:pt>
                <c:pt idx="1115" formatCode="0.00E+00">
                  <c:v>5.312455649303E-16</c:v>
                </c:pt>
                <c:pt idx="1116" formatCode="0.00E+00">
                  <c:v>5.3056497395719E-16</c:v>
                </c:pt>
                <c:pt idx="1117" formatCode="0.00E+00">
                  <c:v>5.29484530493399E-16</c:v>
                </c:pt>
                <c:pt idx="1118" formatCode="0.00E+00">
                  <c:v>5.27921913524426E-16</c:v>
                </c:pt>
                <c:pt idx="1119" formatCode="0.00E+00">
                  <c:v>5.25810578024243E-16</c:v>
                </c:pt>
                <c:pt idx="1120" formatCode="0.00E+00">
                  <c:v>5.23098484406253E-16</c:v>
                </c:pt>
                <c:pt idx="1121" formatCode="0.00E+00">
                  <c:v>5.19746933852646E-16</c:v>
                </c:pt>
                <c:pt idx="1122" formatCode="0.00E+00">
                  <c:v>5.15729191886022E-16</c:v>
                </c:pt>
                <c:pt idx="1123" formatCode="0.00E+00">
                  <c:v>5.1102964133642E-16</c:v>
                </c:pt>
                <c:pt idx="1124" formatCode="0.00E+00">
                  <c:v>5.05642458852322E-16</c:v>
                </c:pt>
                <c:pt idx="1125" formatCode="0.00E+00">
                  <c:v>4.99570661988607E-16</c:v>
                </c:pt>
                <c:pt idx="1126" formatCode="0.00E+00">
                  <c:v>4.92824997475793E-16</c:v>
                </c:pt>
                <c:pt idx="1127" formatCode="0.00E+00">
                  <c:v>4.85423147126652E-16</c:v>
                </c:pt>
                <c:pt idx="1128" formatCode="0.00E+00">
                  <c:v>4.77388721984589E-16</c:v>
                </c:pt>
                <c:pt idx="1129" formatCode="0.00E+00">
                  <c:v>4.68750521169812E-16</c:v>
                </c:pt>
                <c:pt idx="1130" formatCode="0.00E+00">
                  <c:v>4.59541526027704E-16</c:v>
                </c:pt>
                <c:pt idx="1131" formatCode="0.00E+00">
                  <c:v>4.49798476612353E-16</c:v>
                </c:pt>
                <c:pt idx="1132" formatCode="0.00E+00">
                  <c:v>4.39560839365143E-16</c:v>
                </c:pt>
                <c:pt idx="1133" formatCode="0.00E+00">
                  <c:v>4.28870515947185E-16</c:v>
                </c:pt>
                <c:pt idx="1134" formatCode="0.00E+00">
                  <c:v>4.17770969736585E-16</c:v>
                </c:pt>
                <c:pt idx="1135" formatCode="0.00E+00">
                  <c:v>4.06306855251531E-16</c:v>
                </c:pt>
                <c:pt idx="1136" formatCode="0.00E+00">
                  <c:v>3.94523515224481E-16</c:v>
                </c:pt>
                <c:pt idx="1137" formatCode="0.00E+00">
                  <c:v>3.82466477676349E-16</c:v>
                </c:pt>
                <c:pt idx="1138" formatCode="0.00E+00">
                  <c:v>3.70181085339593E-16</c:v>
                </c:pt>
                <c:pt idx="1139" formatCode="0.00E+00">
                  <c:v>3.57712151551078E-16</c:v>
                </c:pt>
                <c:pt idx="1140" formatCode="0.00E+00">
                  <c:v>3.45103695554284E-16</c:v>
                </c:pt>
                <c:pt idx="1141" formatCode="0.00E+00">
                  <c:v>3.32398571922384E-16</c:v>
                </c:pt>
                <c:pt idx="1142" formatCode="0.00E+00">
                  <c:v>3.19638258800014E-16</c:v>
                </c:pt>
                <c:pt idx="1143" formatCode="0.00E+00">
                  <c:v>3.06862725554374E-16</c:v>
                </c:pt>
                <c:pt idx="1144" formatCode="0.00E+00">
                  <c:v>2.94110141607648E-16</c:v>
                </c:pt>
                <c:pt idx="1145" formatCode="0.00E+00">
                  <c:v>2.81416849967229E-16</c:v>
                </c:pt>
                <c:pt idx="1146" formatCode="0.00E+00">
                  <c:v>2.68817155467483E-16</c:v>
                </c:pt>
                <c:pt idx="1147" formatCode="0.00E+00">
                  <c:v>2.56343324769742E-16</c:v>
                </c:pt>
                <c:pt idx="1148" formatCode="0.00E+00">
                  <c:v>2.44025401073856E-16</c:v>
                </c:pt>
                <c:pt idx="1149" formatCode="0.00E+00">
                  <c:v>2.31891336467083E-16</c:v>
                </c:pt>
                <c:pt idx="1150" formatCode="0.00E+00">
                  <c:v>2.19966740461188E-16</c:v>
                </c:pt>
                <c:pt idx="1151" formatCode="0.00E+00">
                  <c:v>2.08275091750678E-16</c:v>
                </c:pt>
                <c:pt idx="1152" formatCode="0.00E+00">
                  <c:v>1.96837605863903E-16</c:v>
                </c:pt>
                <c:pt idx="1153" formatCode="0.00E+00">
                  <c:v>1.85673327807287E-16</c:v>
                </c:pt>
                <c:pt idx="1154" formatCode="0.00E+00">
                  <c:v>1.74799158535106E-16</c:v>
                </c:pt>
                <c:pt idx="1155" formatCode="0.00E+00">
                  <c:v>1.64229868184377E-16</c:v>
                </c:pt>
                <c:pt idx="1156" formatCode="0.00E+00">
                  <c:v>1.53978188719088E-16</c:v>
                </c:pt>
                <c:pt idx="1157" formatCode="0.00E+00">
                  <c:v>1.44054906574429E-16</c:v>
                </c:pt>
                <c:pt idx="1158" formatCode="0.00E+00">
                  <c:v>1.34468862656784E-16</c:v>
                </c:pt>
                <c:pt idx="1159" formatCode="0.00E+00">
                  <c:v>1.25227111162419E-16</c:v>
                </c:pt>
                <c:pt idx="1160" formatCode="0.00E+00">
                  <c:v>1.16334946047254E-16</c:v>
                </c:pt>
                <c:pt idx="1161" formatCode="0.00E+00">
                  <c:v>1.07796039993208E-16</c:v>
                </c:pt>
                <c:pt idx="1162" formatCode="0.00E+00">
                  <c:v>9.96124973477627E-17</c:v>
                </c:pt>
                <c:pt idx="1163" formatCode="0.00E+00">
                  <c:v>9.17849600030673E-17</c:v>
                </c:pt>
                <c:pt idx="1164" formatCode="0.00E+00">
                  <c:v>8.43127265099637E-17</c:v>
                </c:pt>
                <c:pt idx="1165" formatCode="0.00E+00">
                  <c:v>7.71938182524319E-17</c:v>
                </c:pt>
                <c:pt idx="1166" formatCode="0.00E+00">
                  <c:v>7.04250919441391E-17</c:v>
                </c:pt>
                <c:pt idx="1167" formatCode="0.00E+00">
                  <c:v>6.40023190377956E-17</c:v>
                </c:pt>
                <c:pt idx="1168" formatCode="0.00E+00">
                  <c:v>5.79203048391521E-17</c:v>
                </c:pt>
                <c:pt idx="1169" formatCode="0.00E+00">
                  <c:v>5.21729646076269E-17</c:v>
                </c:pt>
                <c:pt idx="1170" formatCode="0.00E+00">
                  <c:v>4.67534095830771E-17</c:v>
                </c:pt>
                <c:pt idx="1171" formatCode="0.00E+00">
                  <c:v>4.16540429387572E-17</c:v>
                </c:pt>
                <c:pt idx="1172" formatCode="0.00E+00">
                  <c:v>3.68666391906555E-17</c:v>
                </c:pt>
                <c:pt idx="1173" formatCode="0.00E+00">
                  <c:v>3.23824335330014E-17</c:v>
                </c:pt>
                <c:pt idx="1174" formatCode="0.00E+00">
                  <c:v>2.81921847039916E-17</c:v>
                </c:pt>
                <c:pt idx="1175" formatCode="0.00E+00">
                  <c:v>2.42862676300182E-17</c:v>
                </c:pt>
                <c:pt idx="1176" formatCode="0.00E+00">
                  <c:v>2.06547247108675E-17</c:v>
                </c:pt>
                <c:pt idx="1177" formatCode="0.00E+00">
                  <c:v>1.72873468834192E-17</c:v>
                </c:pt>
                <c:pt idx="1178" formatCode="0.00E+00">
                  <c:v>1.41737298699288E-17</c:v>
                </c:pt>
                <c:pt idx="1179" formatCode="0.00E+00">
                  <c:v>1.13033370437534E-17</c:v>
                </c:pt>
                <c:pt idx="1180" formatCode="0.00E+00">
                  <c:v>8.6655457514671E-18</c:v>
                </c:pt>
                <c:pt idx="1181" formatCode="0.00E+00">
                  <c:v>6.24970893781461E-18</c:v>
                </c:pt>
                <c:pt idx="1182" formatCode="0.00E+00">
                  <c:v>4.0451960911538E-18</c:v>
                </c:pt>
                <c:pt idx="1183" formatCode="0.00E+00">
                  <c:v>2.04143770441325E-18</c:v>
                </c:pt>
                <c:pt idx="1184" formatCode="0.00E+00">
                  <c:v>2.27964979760173E-19</c:v>
                </c:pt>
                <c:pt idx="1185" formatCode="0.00E+00">
                  <c:v>-1.40555356865623E-18</c:v>
                </c:pt>
                <c:pt idx="1186" formatCode="0.00E+00">
                  <c:v>-2.86928047504663E-18</c:v>
                </c:pt>
                <c:pt idx="1187" formatCode="0.00E+00">
                  <c:v>-4.17317954347953E-18</c:v>
                </c:pt>
                <c:pt idx="1188" formatCode="0.00E+00">
                  <c:v>-5.32699103246291E-18</c:v>
                </c:pt>
                <c:pt idx="1189" formatCode="0.00E+00">
                  <c:v>-6.34020745991158E-18</c:v>
                </c:pt>
                <c:pt idx="1190" formatCode="0.00E+00">
                  <c:v>-7.22205519837732E-18</c:v>
                </c:pt>
                <c:pt idx="1191" formatCode="0.00E+00">
                  <c:v>-7.98147813823368E-18</c:v>
                </c:pt>
                <c:pt idx="1192" formatCode="0.00E+00">
                  <c:v>-8.62712073047182E-18</c:v>
                </c:pt>
                <c:pt idx="1193" formatCode="0.00E+00">
                  <c:v>-9.16732095566725E-18</c:v>
                </c:pt>
                <c:pt idx="1194" formatCode="0.00E+00">
                  <c:v>-9.61009502113525E-18</c:v>
                </c:pt>
                <c:pt idx="1195" formatCode="0.00E+00">
                  <c:v>-9.96313818811472E-18</c:v>
                </c:pt>
                <c:pt idx="1196" formatCode="0.00E+00">
                  <c:v>-1.02338115368764E-17</c:v>
                </c:pt>
                <c:pt idx="1197" formatCode="0.00E+00">
                  <c:v>-1.04291452754472E-17</c:v>
                </c:pt>
                <c:pt idx="1198" formatCode="0.00E+00">
                  <c:v>-1.05558337765239E-17</c:v>
                </c:pt>
                <c:pt idx="1199" formatCode="0.00E+00">
                  <c:v>-1.06202405405592E-17</c:v>
                </c:pt>
                <c:pt idx="1200" formatCode="0.00E+00">
                  <c:v>-1.06283924054959E-17</c:v>
                </c:pt>
                <c:pt idx="1201" formatCode="0.00E+00">
                  <c:v>-1.05859927816576E-17</c:v>
                </c:pt>
                <c:pt idx="1202" formatCode="0.00E+00">
                  <c:v>-1.04984166886648E-17</c:v>
                </c:pt>
                <c:pt idx="1203" formatCode="0.00E+00">
                  <c:v>-1.03707223359632E-17</c:v>
                </c:pt>
                <c:pt idx="1204" formatCode="0.00E+00">
                  <c:v>-1.02076569130881E-17</c:v>
                </c:pt>
                <c:pt idx="1205" formatCode="0.00E+00">
                  <c:v>-1.00136623799291E-17</c:v>
                </c:pt>
                <c:pt idx="1206" formatCode="0.00E+00">
                  <c:v>-9.79288456571663E-18</c:v>
                </c:pt>
                <c:pt idx="1207" formatCode="0.00E+00">
                  <c:v>-9.54918144082684E-18</c:v>
                </c:pt>
                <c:pt idx="1208" formatCode="0.00E+00">
                  <c:v>-9.28613304295131E-18</c:v>
                </c:pt>
                <c:pt idx="1209" formatCode="0.00E+00">
                  <c:v>-9.00705223044328E-18</c:v>
                </c:pt>
                <c:pt idx="1210" formatCode="0.00E+00">
                  <c:v>-8.71499378130455E-18</c:v>
                </c:pt>
                <c:pt idx="1211" formatCode="0.00E+00">
                  <c:v>-8.41276349217387E-18</c:v>
                </c:pt>
                <c:pt idx="1212" formatCode="0.00E+00">
                  <c:v>-8.10293141321362E-18</c:v>
                </c:pt>
                <c:pt idx="1213" formatCode="0.00E+00">
                  <c:v>-7.78784260146053E-18</c:v>
                </c:pt>
                <c:pt idx="1214" formatCode="0.00E+00">
                  <c:v>-7.46962539263077E-18</c:v>
                </c:pt>
                <c:pt idx="1215" formatCode="0.00E+00">
                  <c:v>-7.15020380882913E-18</c:v>
                </c:pt>
                <c:pt idx="1216" formatCode="0.00E+00">
                  <c:v>-6.83131037984861E-18</c:v>
                </c:pt>
                <c:pt idx="1217" formatCode="0.00E+00">
                  <c:v>-6.5144935877959E-18</c:v>
                </c:pt>
                <c:pt idx="1218" formatCode="0.00E+00">
                  <c:v>-6.20112944761998E-18</c:v>
                </c:pt>
                <c:pt idx="1219" formatCode="0.00E+00">
                  <c:v>-5.89243391482101E-18</c:v>
                </c:pt>
                <c:pt idx="1220" formatCode="0.00E+00">
                  <c:v>-5.58947033007701E-18</c:v>
                </c:pt>
                <c:pt idx="1221" formatCode="0.00E+00">
                  <c:v>-5.29316141336125E-18</c:v>
                </c:pt>
                <c:pt idx="1222" formatCode="0.00E+00">
                  <c:v>-5.00429753574831E-18</c:v>
                </c:pt>
                <c:pt idx="1223" formatCode="0.00E+00">
                  <c:v>-4.72354747276415E-18</c:v>
                </c:pt>
                <c:pt idx="1224" formatCode="0.00E+00">
                  <c:v>-4.45146626259953E-18</c:v>
                </c:pt>
                <c:pt idx="1225" formatCode="0.00E+00">
                  <c:v>-4.18850513227861E-18</c:v>
                </c:pt>
                <c:pt idx="1226" formatCode="0.00E+00">
                  <c:v>-3.93501894228419E-18</c:v>
                </c:pt>
                <c:pt idx="1227" formatCode="0.00E+00">
                  <c:v>-3.6912744583638E-18</c:v>
                </c:pt>
                <c:pt idx="1228" formatCode="0.00E+00">
                  <c:v>-3.4574594505165E-18</c:v>
                </c:pt>
                <c:pt idx="1229" formatCode="0.00E+00">
                  <c:v>-3.23368765607651E-18</c:v>
                </c:pt>
                <c:pt idx="1230" formatCode="0.00E+00">
                  <c:v>-3.02000746510966E-18</c:v>
                </c:pt>
                <c:pt idx="1231" formatCode="0.00E+00">
                  <c:v>-2.81640833106316E-18</c:v>
                </c:pt>
                <c:pt idx="1232" formatCode="0.00E+00">
                  <c:v>-2.62282656102982E-18</c:v>
                </c:pt>
                <c:pt idx="1233" formatCode="0.00E+00">
                  <c:v>-2.43915172639788E-18</c:v>
                </c:pt>
                <c:pt idx="1234" formatCode="0.00E+00">
                  <c:v>-2.26523162593463E-18</c:v>
                </c:pt>
                <c:pt idx="1235" formatCode="0.00E+00">
                  <c:v>-2.10087828284586E-18</c:v>
                </c:pt>
                <c:pt idx="1236" formatCode="0.00E+00">
                  <c:v>-1.94587208067893E-18</c:v>
                </c:pt>
                <c:pt idx="1237" formatCode="0.00E+00">
                  <c:v>-1.79996672640647E-18</c:v>
                </c:pt>
                <c:pt idx="1238" formatCode="0.00E+00">
                  <c:v>-1.66289307613666E-18</c:v>
                </c:pt>
                <c:pt idx="1239" formatCode="0.00E+00">
                  <c:v>-1.53436358120906E-18</c:v>
                </c:pt>
                <c:pt idx="1240" formatCode="0.00E+00">
                  <c:v>-1.41407528672433E-18</c:v>
                </c:pt>
                <c:pt idx="1241" formatCode="0.00E+00">
                  <c:v>-1.30171365725454E-18</c:v>
                </c:pt>
                <c:pt idx="1242" formatCode="0.00E+00">
                  <c:v>-1.19695505838503E-18</c:v>
                </c:pt>
                <c:pt idx="1243" formatCode="0.00E+00">
                  <c:v>-1.09947006543686E-18</c:v>
                </c:pt>
                <c:pt idx="1244" formatCode="0.00E+00">
                  <c:v>-1.00892553141831E-18</c:v>
                </c:pt>
                <c:pt idx="1245" formatCode="0.00E+00">
                  <c:v>-9.24986965169214E-19</c:v>
                </c:pt>
                <c:pt idx="1246" formatCode="0.00E+00">
                  <c:v>-8.47320754408715E-19</c:v>
                </c:pt>
                <c:pt idx="1247" formatCode="0.00E+00">
                  <c:v>-7.75595509903934E-19</c:v>
                </c:pt>
                <c:pt idx="1248" formatCode="0.00E+00">
                  <c:v>-7.09484288517764E-19</c:v>
                </c:pt>
                <c:pt idx="1249" formatCode="0.00E+00">
                  <c:v>-6.48665368690708E-19</c:v>
                </c:pt>
                <c:pt idx="1250" formatCode="0.00E+00">
                  <c:v>-5.92823956500875E-19</c:v>
                </c:pt>
                <c:pt idx="1251" formatCode="0.00E+00">
                  <c:v>-5.41653116242275E-19</c:v>
                </c:pt>
                <c:pt idx="1252" formatCode="0.00E+00">
                  <c:v>-4.94854390810108E-19</c:v>
                </c:pt>
                <c:pt idx="1253" formatCode="0.00E+00">
                  <c:v>-4.52139042471805E-19</c:v>
                </c:pt>
                <c:pt idx="1254" formatCode="0.00E+00">
                  <c:v>-4.13228207963369E-19</c:v>
                </c:pt>
                <c:pt idx="1255" formatCode="0.00E+00">
                  <c:v>-3.77853751519356E-19</c:v>
                </c:pt>
                <c:pt idx="1256" formatCode="0.00E+00">
                  <c:v>-3.45758471668051E-19</c:v>
                </c:pt>
                <c:pt idx="1257" formatCode="0.00E+00">
                  <c:v>-3.16696359725401E-19</c:v>
                </c:pt>
                <c:pt idx="1258" formatCode="0.00E+00">
                  <c:v>-2.9043285828896E-19</c:v>
                </c:pt>
                <c:pt idx="1259" formatCode="0.00E+00">
                  <c:v>-2.66744938786067E-19</c:v>
                </c:pt>
                <c:pt idx="1260" formatCode="0.00E+00">
                  <c:v>-2.45421127323245E-19</c:v>
                </c:pt>
                <c:pt idx="1261" formatCode="0.00E+00">
                  <c:v>-2.26261427138015E-19</c:v>
                </c:pt>
                <c:pt idx="1262" formatCode="0.00E+00">
                  <c:v>-2.09077189351926E-19</c:v>
                </c:pt>
                <c:pt idx="1263" formatCode="0.00E+00">
                  <c:v>-1.93691048347071E-19</c:v>
                </c:pt>
                <c:pt idx="1264" formatCode="0.00E+00">
                  <c:v>-1.79936559874569E-19</c:v>
                </c:pt>
                <c:pt idx="1265" formatCode="0.00E+00">
                  <c:v>-1.67658084732288E-19</c:v>
                </c:pt>
                <c:pt idx="1266" formatCode="0.00E+00">
                  <c:v>-1.5671038809924E-19</c:v>
                </c:pt>
                <c:pt idx="1267" formatCode="0.00E+00">
                  <c:v>-1.46958393966334E-19</c:v>
                </c:pt>
                <c:pt idx="1268" formatCode="0.00E+00">
                  <c:v>-1.38276784470769E-19</c:v>
                </c:pt>
                <c:pt idx="1269" formatCode="0.00E+00">
                  <c:v>-1.30549676778605E-19</c:v>
                </c:pt>
                <c:pt idx="1270" formatCode="0.00E+00">
                  <c:v>-1.23670183645063E-19</c:v>
                </c:pt>
                <c:pt idx="1271" formatCode="0.00E+00">
                  <c:v>-1.17540090297101E-19</c:v>
                </c:pt>
                <c:pt idx="1272" formatCode="0.00E+00">
                  <c:v>-1.12069402069011E-19</c:v>
                </c:pt>
                <c:pt idx="1273" formatCode="0.00E+00">
                  <c:v>-1.07175911425072E-19</c:v>
                </c:pt>
                <c:pt idx="1274" formatCode="0.00E+00">
                  <c:v>-1.02784855455077E-19</c:v>
                </c:pt>
                <c:pt idx="1275" formatCode="0.00E+00">
                  <c:v>-9.88284635099365E-20</c:v>
                </c:pt>
                <c:pt idx="1276" formatCode="0.00E+00">
                  <c:v>-9.52455500737084E-20</c:v>
                </c:pt>
                <c:pt idx="1277" formatCode="0.00E+00">
                  <c:v>-9.19811140980087E-20</c:v>
                </c:pt>
                <c:pt idx="1278" formatCode="0.00E+00">
                  <c:v>-8.89859447987444E-20</c:v>
                </c:pt>
                <c:pt idx="1279" formatCode="0.00E+00">
                  <c:v>-8.62162533022326E-20</c:v>
                </c:pt>
                <c:pt idx="1280" formatCode="0.00E+00">
                  <c:v>-8.36332655172625E-20</c:v>
                </c:pt>
                <c:pt idx="1281" formatCode="0.00E+00">
                  <c:v>-8.1202860243565E-20</c:v>
                </c:pt>
                <c:pt idx="1282" formatCode="0.00E+00">
                  <c:v>-7.88952395920437E-20</c:v>
                </c:pt>
                <c:pt idx="1283" formatCode="0.00E+00">
                  <c:v>-7.66845670932531E-20</c:v>
                </c:pt>
                <c:pt idx="1284" formatCode="0.00E+00">
                  <c:v>-7.45486445799734E-20</c:v>
                </c:pt>
                <c:pt idx="1285" formatCode="0.00E+00">
                  <c:v>-7.24686084568293E-20</c:v>
                </c:pt>
                <c:pt idx="1286" formatCode="0.00E+00">
                  <c:v>-7.04286130452116E-20</c:v>
                </c:pt>
                <c:pt idx="1287" formatCode="0.00E+00">
                  <c:v>-6.84155656269872E-20</c:v>
                </c:pt>
                <c:pt idx="1288" formatCode="0.00E+00">
                  <c:v>-6.64188550258589E-20</c:v>
                </c:pt>
                <c:pt idx="1289" formatCode="0.00E+00">
                  <c:v>-6.44300931134331E-20</c:v>
                </c:pt>
                <c:pt idx="1290" formatCode="0.00E+00">
                  <c:v>-6.24428627776053E-20</c:v>
                </c:pt>
                <c:pt idx="1291" formatCode="0.00E+00">
                  <c:v>-6.04525369768351E-20</c:v>
                </c:pt>
                <c:pt idx="1292" formatCode="0.00E+00">
                  <c:v>-5.84560202461647E-20</c:v>
                </c:pt>
                <c:pt idx="1293" formatCode="0.00E+00">
                  <c:v>-5.64515806761865E-20</c:v>
                </c:pt>
                <c:pt idx="1294" formatCode="0.00E+00">
                  <c:v>-5.44386754296331E-20</c:v>
                </c:pt>
                <c:pt idx="1295" formatCode="0.00E+00">
                  <c:v>-5.24177568708924E-20</c:v>
                </c:pt>
                <c:pt idx="1296" formatCode="0.00E+00">
                  <c:v>-5.03901433190657E-20</c:v>
                </c:pt>
                <c:pt idx="1297" formatCode="0.00E+00">
                  <c:v>-4.83578704139479E-20</c:v>
                </c:pt>
                <c:pt idx="1298" formatCode="0.00E+00">
                  <c:v>-4.63235521755187E-20</c:v>
                </c:pt>
                <c:pt idx="1299" formatCode="0.00E+00">
                  <c:v>-4.42902743752038E-20</c:v>
                </c:pt>
                <c:pt idx="1300" formatCode="0.00E+00">
                  <c:v>-4.22614814447725E-20</c:v>
                </c:pt>
                <c:pt idx="1301" formatCode="0.00E+00">
                  <c:v>-4.02408892346328E-20</c:v>
                </c:pt>
                <c:pt idx="1302" formatCode="0.00E+00">
                  <c:v>-3.82323816162547E-20</c:v>
                </c:pt>
                <c:pt idx="1303" formatCode="0.00E+00">
                  <c:v>-3.62399490898588E-20</c:v>
                </c:pt>
                <c:pt idx="1304" formatCode="0.00E+00">
                  <c:v>-3.42676209297571E-20</c:v>
                </c:pt>
                <c:pt idx="1305" formatCode="0.00E+00">
                  <c:v>-3.23193908673445E-20</c:v>
                </c:pt>
                <c:pt idx="1306" formatCode="0.00E+00">
                  <c:v>-3.03991815481821E-20</c:v>
                </c:pt>
                <c:pt idx="1307" formatCode="0.00E+00">
                  <c:v>-2.85107896020347E-20</c:v>
                </c:pt>
                <c:pt idx="1308" formatCode="0.00E+00">
                  <c:v>-2.66578500999533E-20</c:v>
                </c:pt>
                <c:pt idx="1309" formatCode="0.00E+00">
                  <c:v>-2.48438090892947E-20</c:v>
                </c:pt>
                <c:pt idx="1310" formatCode="0.00E+00">
                  <c:v>-2.30718912819781E-20</c:v>
                </c:pt>
                <c:pt idx="1311" formatCode="0.00E+00">
                  <c:v>-2.13450806674398E-20</c:v>
                </c:pt>
                <c:pt idx="1312" formatCode="0.00E+00">
                  <c:v>-1.96661108191103E-20</c:v>
                </c:pt>
                <c:pt idx="1313" formatCode="0.00E+00">
                  <c:v>-1.80374422761945E-20</c:v>
                </c:pt>
                <c:pt idx="1314" formatCode="0.00E+00">
                  <c:v>-1.64612625436718E-20</c:v>
                </c:pt>
                <c:pt idx="1315" formatCode="0.00E+00">
                  <c:v>-1.49394796299472E-20</c:v>
                </c:pt>
                <c:pt idx="1316" formatCode="0.00E+00">
                  <c:v>-1.34737236624389E-20</c:v>
                </c:pt>
                <c:pt idx="1317" formatCode="0.00E+00">
                  <c:v>-1.20653420408166E-20</c:v>
                </c:pt>
                <c:pt idx="1318" formatCode="0.00E+00">
                  <c:v>-1.0715407514937E-20</c:v>
                </c:pt>
                <c:pt idx="1319" formatCode="0.00E+00">
                  <c:v>-9.42472787836764E-21</c:v>
                </c:pt>
                <c:pt idx="1320" formatCode="0.00E+00">
                  <c:v>-8.19384758397175E-21</c:v>
                </c:pt>
                <c:pt idx="1321" formatCode="0.00E+00">
                  <c:v>-7.02306066860817E-21</c:v>
                </c:pt>
                <c:pt idx="1322" formatCode="0.00E+00">
                  <c:v>-5.91242206223941E-21</c:v>
                </c:pt>
                <c:pt idx="1323" formatCode="0.00E+00">
                  <c:v>-4.86175889704185E-21</c:v>
                </c:pt>
                <c:pt idx="1324" formatCode="0.00E+00">
                  <c:v>-3.87068262431036E-21</c:v>
                </c:pt>
                <c:pt idx="1325" formatCode="0.00E+00">
                  <c:v>-2.93860476643116E-21</c:v>
                </c:pt>
                <c:pt idx="1326" formatCode="0.00E+00">
                  <c:v>-2.06474883183802E-21</c:v>
                </c:pt>
                <c:pt idx="1327" formatCode="0.00E+00">
                  <c:v>-1.24816586503815E-21</c:v>
                </c:pt>
                <c:pt idx="1328" formatCode="0.00E+00">
                  <c:v>-4.87748532512572E-22</c:v>
                </c:pt>
                <c:pt idx="1329" formatCode="0.00E+00">
                  <c:v>2.17754059320685E-22</c:v>
                </c:pt>
                <c:pt idx="1330" formatCode="0.00E+00">
                  <c:v>8.69721950040135E-22</c:v>
                </c:pt>
                <c:pt idx="1331" formatCode="0.00E+00">
                  <c:v>1.46965013834615E-21</c:v>
                </c:pt>
                <c:pt idx="1332" formatCode="0.00E+00">
                  <c:v>2.01913434469969E-21</c:v>
                </c:pt>
                <c:pt idx="1333" formatCode="0.00E+00">
                  <c:v>2.51985770797166E-21</c:v>
                </c:pt>
                <c:pt idx="1334" formatCode="0.00E+00">
                  <c:v>2.97357697722175E-21</c:v>
                </c:pt>
                <c:pt idx="1335" formatCode="0.00E+00">
                  <c:v>3.38211029382079E-21</c:v>
                </c:pt>
                <c:pt idx="1336" formatCode="0.00E+00">
                  <c:v>3.74732527649559E-21</c:v>
                </c:pt>
                <c:pt idx="1337" formatCode="0.00E+00">
                  <c:v>4.071125692735E-21</c:v>
                </c:pt>
                <c:pt idx="1338" formatCode="0.00E+00">
                  <c:v>4.35544358280274E-21</c:v>
                </c:pt>
              </c:numCache>
            </c:numRef>
          </c:yVal>
          <c:smooth val="1"/>
        </c:ser>
        <c:ser>
          <c:idx val="4"/>
          <c:order val="3"/>
          <c:tx>
            <c:v>7.5ns</c:v>
          </c:tx>
          <c:marker>
            <c:symbol val="none"/>
          </c:marker>
          <c:xVal>
            <c:numRef>
              <c:f>'Simulation Data for dif.BSpacin'!$Z$7:$Z$1345</c:f>
              <c:numCache>
                <c:formatCode>0.000</c:formatCode>
                <c:ptCount val="1339"/>
                <c:pt idx="0">
                  <c:v>0.0</c:v>
                </c:pt>
                <c:pt idx="1">
                  <c:v>0.001</c:v>
                </c:pt>
                <c:pt idx="2">
                  <c:v>0.002</c:v>
                </c:pt>
                <c:pt idx="3">
                  <c:v>0.00400016074813902</c:v>
                </c:pt>
                <c:pt idx="4">
                  <c:v>0.00800048224441707</c:v>
                </c:pt>
                <c:pt idx="5">
                  <c:v>0.0160011252369732</c:v>
                </c:pt>
                <c:pt idx="6">
                  <c:v>0.0320024112220854</c:v>
                </c:pt>
                <c:pt idx="7">
                  <c:v>0.0640049831923097</c:v>
                </c:pt>
                <c:pt idx="8">
                  <c:v>0.128010127132759</c:v>
                </c:pt>
                <c:pt idx="9">
                  <c:v>0.228010888582096</c:v>
                </c:pt>
                <c:pt idx="10">
                  <c:v>0.328011650031433</c:v>
                </c:pt>
                <c:pt idx="11">
                  <c:v>0.42801241148077</c:v>
                </c:pt>
                <c:pt idx="12">
                  <c:v>0.528013172930107</c:v>
                </c:pt>
                <c:pt idx="13">
                  <c:v>0.628013934379444</c:v>
                </c:pt>
                <c:pt idx="14">
                  <c:v>0.728014695828781</c:v>
                </c:pt>
                <c:pt idx="15">
                  <c:v>0.828015457278118</c:v>
                </c:pt>
                <c:pt idx="16">
                  <c:v>0.883057517086606</c:v>
                </c:pt>
                <c:pt idx="17">
                  <c:v>0.887472804651039</c:v>
                </c:pt>
                <c:pt idx="18">
                  <c:v>0.896302906811612</c:v>
                </c:pt>
                <c:pt idx="19">
                  <c:v>0.913963111132758</c:v>
                </c:pt>
                <c:pt idx="20">
                  <c:v>0.927210392930936</c:v>
                </c:pt>
                <c:pt idx="21">
                  <c:v>0.930742433795165</c:v>
                </c:pt>
                <c:pt idx="22">
                  <c:v>0.937806661042776</c:v>
                </c:pt>
                <c:pt idx="23">
                  <c:v>0.951935115537997</c:v>
                </c:pt>
                <c:pt idx="24">
                  <c:v>0.971363268775267</c:v>
                </c:pt>
                <c:pt idx="25">
                  <c:v>0.974188959674311</c:v>
                </c:pt>
                <c:pt idx="26">
                  <c:v>0.979840195953247</c:v>
                </c:pt>
                <c:pt idx="27">
                  <c:v>0.99114266851112</c:v>
                </c:pt>
                <c:pt idx="28">
                  <c:v>1.0000000001</c:v>
                </c:pt>
                <c:pt idx="29">
                  <c:v>1.0155161446196</c:v>
                </c:pt>
                <c:pt idx="30">
                  <c:v>1.0172876947795</c:v>
                </c:pt>
                <c:pt idx="31">
                  <c:v>1.02083072233973</c:v>
                </c:pt>
                <c:pt idx="32">
                  <c:v>1.02791677746018</c:v>
                </c:pt>
                <c:pt idx="33">
                  <c:v>1.04208888770108</c:v>
                </c:pt>
                <c:pt idx="34">
                  <c:v>1.05966902046393</c:v>
                </c:pt>
                <c:pt idx="35">
                  <c:v>1.06250344251211</c:v>
                </c:pt>
                <c:pt idx="36">
                  <c:v>1.06817214108932</c:v>
                </c:pt>
                <c:pt idx="37">
                  <c:v>1.07950953824374</c:v>
                </c:pt>
                <c:pt idx="38">
                  <c:v>1.10218433255258</c:v>
                </c:pt>
                <c:pt idx="39">
                  <c:v>1.10382189630826</c:v>
                </c:pt>
                <c:pt idx="40">
                  <c:v>1.10709716862828</c:v>
                </c:pt>
                <c:pt idx="41">
                  <c:v>1.11364771326833</c:v>
                </c:pt>
                <c:pt idx="42">
                  <c:v>1.12674880254843</c:v>
                </c:pt>
                <c:pt idx="43">
                  <c:v>1.14797477215259</c:v>
                </c:pt>
                <c:pt idx="44">
                  <c:v>1.15059499000861</c:v>
                </c:pt>
                <c:pt idx="45">
                  <c:v>1.15583513468234</c:v>
                </c:pt>
                <c:pt idx="46">
                  <c:v>1.16631542402981</c:v>
                </c:pt>
                <c:pt idx="47">
                  <c:v>1.18727600272475</c:v>
                </c:pt>
                <c:pt idx="48">
                  <c:v>1.19212764799692</c:v>
                </c:pt>
                <c:pt idx="49">
                  <c:v>1.19631976373591</c:v>
                </c:pt>
                <c:pt idx="50">
                  <c:v>1.20470457729049</c:v>
                </c:pt>
                <c:pt idx="51">
                  <c:v>1.22147420439966</c:v>
                </c:pt>
                <c:pt idx="52">
                  <c:v>1.23628052384125</c:v>
                </c:pt>
                <c:pt idx="53">
                  <c:v>1.23963444926308</c:v>
                </c:pt>
                <c:pt idx="54">
                  <c:v>1.2463421545876</c:v>
                </c:pt>
                <c:pt idx="55">
                  <c:v>1.25975756523663</c:v>
                </c:pt>
                <c:pt idx="56">
                  <c:v>1.28043339968558</c:v>
                </c:pt>
                <c:pt idx="57">
                  <c:v>1.28311648181539</c:v>
                </c:pt>
                <c:pt idx="58">
                  <c:v>1.28848250055585</c:v>
                </c:pt>
                <c:pt idx="59">
                  <c:v>1.29921453803677</c:v>
                </c:pt>
                <c:pt idx="60">
                  <c:v>1.32067861299861</c:v>
                </c:pt>
                <c:pt idx="61">
                  <c:v>1.32458627552991</c:v>
                </c:pt>
                <c:pt idx="62">
                  <c:v>1.32887909052228</c:v>
                </c:pt>
                <c:pt idx="63">
                  <c:v>1.33746472050701</c:v>
                </c:pt>
                <c:pt idx="64">
                  <c:v>1.35463598047649</c:v>
                </c:pt>
                <c:pt idx="65">
                  <c:v>1.36873915137424</c:v>
                </c:pt>
                <c:pt idx="66">
                  <c:v>1.37217340336813</c:v>
                </c:pt>
                <c:pt idx="67">
                  <c:v>1.37904190735592</c:v>
                </c:pt>
                <c:pt idx="68">
                  <c:v>1.3927789153315</c:v>
                </c:pt>
                <c:pt idx="69">
                  <c:v>1.41289202721857</c:v>
                </c:pt>
                <c:pt idx="70">
                  <c:v>1.41563942881369</c:v>
                </c:pt>
                <c:pt idx="71">
                  <c:v>1.42113423200392</c:v>
                </c:pt>
                <c:pt idx="72">
                  <c:v>1.43212383838438</c:v>
                </c:pt>
                <c:pt idx="73">
                  <c:v>1.45410305114531</c:v>
                </c:pt>
                <c:pt idx="74">
                  <c:v>1.4570449030629</c:v>
                </c:pt>
                <c:pt idx="75">
                  <c:v>1.46144074561509</c:v>
                </c:pt>
                <c:pt idx="76">
                  <c:v>1.47023301279606</c:v>
                </c:pt>
                <c:pt idx="77">
                  <c:v>1.48781754715802</c:v>
                </c:pt>
                <c:pt idx="78">
                  <c:v>1.5000000001</c:v>
                </c:pt>
                <c:pt idx="79">
                  <c:v>1.50119777890723</c:v>
                </c:pt>
                <c:pt idx="80">
                  <c:v>1.5035933879517</c:v>
                </c:pt>
                <c:pt idx="81">
                  <c:v>1.50838460604064</c:v>
                </c:pt>
                <c:pt idx="82">
                  <c:v>1.51796704221852</c:v>
                </c:pt>
                <c:pt idx="83">
                  <c:v>1.53713191457428</c:v>
                </c:pt>
                <c:pt idx="84">
                  <c:v>1.54535065475156</c:v>
                </c:pt>
                <c:pt idx="85">
                  <c:v>1.54918362922271</c:v>
                </c:pt>
                <c:pt idx="86">
                  <c:v>1.55684957816502</c:v>
                </c:pt>
                <c:pt idx="87">
                  <c:v>1.57218147604962</c:v>
                </c:pt>
                <c:pt idx="88">
                  <c:v>1.58950353059589</c:v>
                </c:pt>
                <c:pt idx="89">
                  <c:v>1.59256991017281</c:v>
                </c:pt>
                <c:pt idx="90">
                  <c:v>1.59870281484581</c:v>
                </c:pt>
                <c:pt idx="91">
                  <c:v>1.6109686241918</c:v>
                </c:pt>
                <c:pt idx="92">
                  <c:v>1.63365640644022</c:v>
                </c:pt>
                <c:pt idx="93">
                  <c:v>1.63610956830942</c:v>
                </c:pt>
                <c:pt idx="94">
                  <c:v>1.64101574652866</c:v>
                </c:pt>
                <c:pt idx="95">
                  <c:v>1.65082810296715</c:v>
                </c:pt>
                <c:pt idx="96">
                  <c:v>1.67045281584413</c:v>
                </c:pt>
                <c:pt idx="97">
                  <c:v>1.67780928228455</c:v>
                </c:pt>
                <c:pt idx="98">
                  <c:v>1.68173422485995</c:v>
                </c:pt>
                <c:pt idx="99">
                  <c:v>1.68958352793413</c:v>
                </c:pt>
                <c:pt idx="100">
                  <c:v>1.70528213408249</c:v>
                </c:pt>
                <c:pt idx="101">
                  <c:v>1.72196215812888</c:v>
                </c:pt>
                <c:pt idx="102">
                  <c:v>1.72510187935856</c:v>
                </c:pt>
                <c:pt idx="103">
                  <c:v>1.7313810307796</c:v>
                </c:pt>
                <c:pt idx="104">
                  <c:v>1.74393933362168</c:v>
                </c:pt>
                <c:pt idx="105">
                  <c:v>1.76611503397321</c:v>
                </c:pt>
                <c:pt idx="106">
                  <c:v>1.76862669454163</c:v>
                </c:pt>
                <c:pt idx="107">
                  <c:v>1.77365001567846</c:v>
                </c:pt>
                <c:pt idx="108">
                  <c:v>1.78369665795213</c:v>
                </c:pt>
                <c:pt idx="109">
                  <c:v>1.80378994249945</c:v>
                </c:pt>
                <c:pt idx="110">
                  <c:v>1.81026790981754</c:v>
                </c:pt>
                <c:pt idx="111">
                  <c:v>1.81428656672701</c:v>
                </c:pt>
                <c:pt idx="112">
                  <c:v>1.82232358950764</c:v>
                </c:pt>
                <c:pt idx="113">
                  <c:v>1.83839763506889</c:v>
                </c:pt>
                <c:pt idx="114">
                  <c:v>1.85442078566187</c:v>
                </c:pt>
                <c:pt idx="115">
                  <c:v>1.85763559477412</c:v>
                </c:pt>
                <c:pt idx="116">
                  <c:v>1.86406535851778</c:v>
                </c:pt>
                <c:pt idx="117">
                  <c:v>1.87692488600509</c:v>
                </c:pt>
                <c:pt idx="118">
                  <c:v>1.88305751718661</c:v>
                </c:pt>
                <c:pt idx="119">
                  <c:v>1.88968044863326</c:v>
                </c:pt>
                <c:pt idx="120">
                  <c:v>1.89602581126859</c:v>
                </c:pt>
                <c:pt idx="121">
                  <c:v>1.8985736615062</c:v>
                </c:pt>
                <c:pt idx="122">
                  <c:v>1.89967233110594</c:v>
                </c:pt>
                <c:pt idx="123">
                  <c:v>1.901869670305429</c:v>
                </c:pt>
                <c:pt idx="124">
                  <c:v>1.9062643487044</c:v>
                </c:pt>
                <c:pt idx="125">
                  <c:v>1.91505370550233</c:v>
                </c:pt>
                <c:pt idx="126">
                  <c:v>1.93074243389517</c:v>
                </c:pt>
                <c:pt idx="127">
                  <c:v>1.94272653735053</c:v>
                </c:pt>
                <c:pt idx="128">
                  <c:v>1.945864512350379</c:v>
                </c:pt>
                <c:pt idx="129">
                  <c:v>1.95214075338837</c:v>
                </c:pt>
                <c:pt idx="130">
                  <c:v>1.96469323546436</c:v>
                </c:pt>
                <c:pt idx="131">
                  <c:v>1.97984019605325</c:v>
                </c:pt>
                <c:pt idx="132">
                  <c:v>1.98687941319486</c:v>
                </c:pt>
                <c:pt idx="133">
                  <c:v>1.9899085398688</c:v>
                </c:pt>
                <c:pt idx="134">
                  <c:v>1.99596650217837</c:v>
                </c:pt>
                <c:pt idx="135">
                  <c:v>2.00808242679751</c:v>
                </c:pt>
                <c:pt idx="136">
                  <c:v>2.02791677756018</c:v>
                </c:pt>
                <c:pt idx="137">
                  <c:v>2.031032289039187</c:v>
                </c:pt>
                <c:pt idx="138">
                  <c:v>2.03499914113045</c:v>
                </c:pt>
                <c:pt idx="139">
                  <c:v>2.04293284531295</c:v>
                </c:pt>
                <c:pt idx="140">
                  <c:v>2.05880025367796</c:v>
                </c:pt>
                <c:pt idx="141">
                  <c:v>2.068172141189321</c:v>
                </c:pt>
                <c:pt idx="142">
                  <c:v>2.07518516488352</c:v>
                </c:pt>
                <c:pt idx="143">
                  <c:v>2.07705945156494</c:v>
                </c:pt>
                <c:pt idx="144">
                  <c:v>2.08080802492776</c:v>
                </c:pt>
                <c:pt idx="145">
                  <c:v>2.08830517165342</c:v>
                </c:pt>
                <c:pt idx="146">
                  <c:v>2.10329946510473</c:v>
                </c:pt>
                <c:pt idx="147">
                  <c:v>2.11364771336833</c:v>
                </c:pt>
                <c:pt idx="148">
                  <c:v>2.11933804072785</c:v>
                </c:pt>
                <c:pt idx="149">
                  <c:v>2.12140761411163</c:v>
                </c:pt>
                <c:pt idx="150">
                  <c:v>2.12554690639834</c:v>
                </c:pt>
                <c:pt idx="151">
                  <c:v>2.13382549097176</c:v>
                </c:pt>
                <c:pt idx="152">
                  <c:v>2.1503826601186</c:v>
                </c:pt>
                <c:pt idx="153">
                  <c:v>2.15583513478234</c:v>
                </c:pt>
                <c:pt idx="154">
                  <c:v>2.16349091657218</c:v>
                </c:pt>
                <c:pt idx="155">
                  <c:v>2.1645814370994</c:v>
                </c:pt>
                <c:pt idx="156">
                  <c:v>2.16676240539425</c:v>
                </c:pt>
                <c:pt idx="157">
                  <c:v>2.17112434198395</c:v>
                </c:pt>
                <c:pt idx="158">
                  <c:v>2.179848215163358</c:v>
                </c:pt>
                <c:pt idx="159">
                  <c:v>2.19631976383591</c:v>
                </c:pt>
                <c:pt idx="160">
                  <c:v>2.20764379241651</c:v>
                </c:pt>
                <c:pt idx="161">
                  <c:v>2.21093834602422</c:v>
                </c:pt>
                <c:pt idx="162">
                  <c:v>2.21752745323962</c:v>
                </c:pt>
                <c:pt idx="163">
                  <c:v>2.23070566767043</c:v>
                </c:pt>
                <c:pt idx="164">
                  <c:v>2.23963444936308</c:v>
                </c:pt>
                <c:pt idx="165">
                  <c:v>2.25179666826084</c:v>
                </c:pt>
                <c:pt idx="166">
                  <c:v>2.25358247929767</c:v>
                </c:pt>
                <c:pt idx="167">
                  <c:v>2.25715424689047</c:v>
                </c:pt>
                <c:pt idx="168">
                  <c:v>2.26429778207608</c:v>
                </c:pt>
                <c:pt idx="169">
                  <c:v>2.27858485244729</c:v>
                </c:pt>
                <c:pt idx="170">
                  <c:v>2.28848250065585</c:v>
                </c:pt>
                <c:pt idx="171">
                  <c:v>2.29594954410517</c:v>
                </c:pt>
                <c:pt idx="172">
                  <c:v>2.29792918665284</c:v>
                </c:pt>
                <c:pt idx="173">
                  <c:v>2.30188876278648</c:v>
                </c:pt>
                <c:pt idx="174">
                  <c:v>2.309807915053756</c:v>
                </c:pt>
                <c:pt idx="175">
                  <c:v>2.32564621958831</c:v>
                </c:pt>
                <c:pt idx="176">
                  <c:v>2.32887909062228</c:v>
                </c:pt>
                <c:pt idx="177">
                  <c:v>2.335344506558239</c:v>
                </c:pt>
                <c:pt idx="178">
                  <c:v>2.340102419949499</c:v>
                </c:pt>
                <c:pt idx="179">
                  <c:v>2.3413955031367</c:v>
                </c:pt>
                <c:pt idx="180">
                  <c:v>2.34398174227066</c:v>
                </c:pt>
                <c:pt idx="181">
                  <c:v>2.34915422053858</c:v>
                </c:pt>
                <c:pt idx="182">
                  <c:v>2.359499177074428</c:v>
                </c:pt>
                <c:pt idx="183">
                  <c:v>2.37904190745592</c:v>
                </c:pt>
                <c:pt idx="184">
                  <c:v>2.384255295793817</c:v>
                </c:pt>
                <c:pt idx="185">
                  <c:v>2.38816394022417</c:v>
                </c:pt>
                <c:pt idx="186">
                  <c:v>2.39598122908485</c:v>
                </c:pt>
                <c:pt idx="187">
                  <c:v>2.411615806806207</c:v>
                </c:pt>
                <c:pt idx="188">
                  <c:v>2.42113423210392</c:v>
                </c:pt>
                <c:pt idx="189">
                  <c:v>2.428408171638158</c:v>
                </c:pt>
                <c:pt idx="190">
                  <c:v>2.43031185318834</c:v>
                </c:pt>
                <c:pt idx="191">
                  <c:v>2.43411936180784</c:v>
                </c:pt>
                <c:pt idx="192">
                  <c:v>2.44173437904685</c:v>
                </c:pt>
                <c:pt idx="193">
                  <c:v>2.456964413524827</c:v>
                </c:pt>
                <c:pt idx="194">
                  <c:v>2.46144074571509</c:v>
                </c:pt>
                <c:pt idx="195">
                  <c:v>2.47039308396358</c:v>
                </c:pt>
                <c:pt idx="196">
                  <c:v>2.47256104748249</c:v>
                </c:pt>
                <c:pt idx="197">
                  <c:v>2.47435151513219</c:v>
                </c:pt>
                <c:pt idx="198">
                  <c:v>2.47793237767201</c:v>
                </c:pt>
                <c:pt idx="199">
                  <c:v>2.48509410275165</c:v>
                </c:pt>
                <c:pt idx="200">
                  <c:v>2.49941755291094</c:v>
                </c:pt>
                <c:pt idx="201">
                  <c:v>2.50838460614064</c:v>
                </c:pt>
                <c:pt idx="202">
                  <c:v>2.516713923326817</c:v>
                </c:pt>
                <c:pt idx="203">
                  <c:v>2.51850730135957</c:v>
                </c:pt>
                <c:pt idx="204">
                  <c:v>2.52209398466548</c:v>
                </c:pt>
                <c:pt idx="205">
                  <c:v>2.5292673512773</c:v>
                </c:pt>
                <c:pt idx="206">
                  <c:v>2.54361408450095</c:v>
                </c:pt>
                <c:pt idx="207">
                  <c:v>2.556849578265019</c:v>
                </c:pt>
                <c:pt idx="208">
                  <c:v>2.56086679917116</c:v>
                </c:pt>
                <c:pt idx="209">
                  <c:v>2.5635137925512</c:v>
                </c:pt>
                <c:pt idx="210">
                  <c:v>2.56880777931127</c:v>
                </c:pt>
                <c:pt idx="211">
                  <c:v>2.57939575283143</c:v>
                </c:pt>
                <c:pt idx="212">
                  <c:v>2.600571699871751</c:v>
                </c:pt>
                <c:pt idx="213">
                  <c:v>2.60501967501549</c:v>
                </c:pt>
                <c:pt idx="214">
                  <c:v>2.60925486442355</c:v>
                </c:pt>
                <c:pt idx="215">
                  <c:v>2.61772553427798</c:v>
                </c:pt>
                <c:pt idx="216">
                  <c:v>2.634666873986847</c:v>
                </c:pt>
                <c:pt idx="217">
                  <c:v>2.64917255085982</c:v>
                </c:pt>
                <c:pt idx="218">
                  <c:v>2.650788673767848</c:v>
                </c:pt>
                <c:pt idx="219">
                  <c:v>2.65402101793795</c:v>
                </c:pt>
                <c:pt idx="220">
                  <c:v>2.66048570627815</c:v>
                </c:pt>
                <c:pt idx="221">
                  <c:v>2.67341508295855</c:v>
                </c:pt>
                <c:pt idx="222">
                  <c:v>2.69332542670415</c:v>
                </c:pt>
                <c:pt idx="223">
                  <c:v>2.69591130204023</c:v>
                </c:pt>
                <c:pt idx="224">
                  <c:v>2.70108305271239</c:v>
                </c:pt>
                <c:pt idx="225">
                  <c:v>2.71142655405671</c:v>
                </c:pt>
                <c:pt idx="226">
                  <c:v>2.73211355674536</c:v>
                </c:pt>
                <c:pt idx="227">
                  <c:v>2.73747830254848</c:v>
                </c:pt>
                <c:pt idx="228">
                  <c:v>2.741615703086209</c:v>
                </c:pt>
                <c:pt idx="229">
                  <c:v>2.74988992208505</c:v>
                </c:pt>
                <c:pt idx="230">
                  <c:v>2.76643836008275</c:v>
                </c:pt>
                <c:pt idx="231">
                  <c:v>2.78163117839281</c:v>
                </c:pt>
                <c:pt idx="232">
                  <c:v>2.78494086599235</c:v>
                </c:pt>
                <c:pt idx="233">
                  <c:v>2.79156053222973</c:v>
                </c:pt>
                <c:pt idx="234">
                  <c:v>2.8047998647045</c:v>
                </c:pt>
                <c:pt idx="235">
                  <c:v>2.82578405423714</c:v>
                </c:pt>
                <c:pt idx="236">
                  <c:v>2.828431920732091</c:v>
                </c:pt>
                <c:pt idx="237">
                  <c:v>2.83372736268369</c:v>
                </c:pt>
                <c:pt idx="238">
                  <c:v>2.8443182465869</c:v>
                </c:pt>
                <c:pt idx="239">
                  <c:v>2.86550001439331</c:v>
                </c:pt>
                <c:pt idx="240">
                  <c:v>2.86993693008147</c:v>
                </c:pt>
                <c:pt idx="241">
                  <c:v>2.87417328364275</c:v>
                </c:pt>
                <c:pt idx="242">
                  <c:v>2.882645408688667</c:v>
                </c:pt>
                <c:pt idx="243">
                  <c:v>2.899589658780611</c:v>
                </c:pt>
                <c:pt idx="244">
                  <c:v>2.9140898059258</c:v>
                </c:pt>
                <c:pt idx="245">
                  <c:v>2.917478655944179</c:v>
                </c:pt>
                <c:pt idx="246">
                  <c:v>2.92425621046179</c:v>
                </c:pt>
                <c:pt idx="247">
                  <c:v>2.93781131949701</c:v>
                </c:pt>
                <c:pt idx="248">
                  <c:v>2.958242681770117</c:v>
                </c:pt>
                <c:pt idx="249">
                  <c:v>2.96095370357717</c:v>
                </c:pt>
                <c:pt idx="250">
                  <c:v>2.96637574719126</c:v>
                </c:pt>
                <c:pt idx="251">
                  <c:v>2.97721983441944</c:v>
                </c:pt>
                <c:pt idx="252">
                  <c:v>2.9989080088758</c:v>
                </c:pt>
                <c:pt idx="253">
                  <c:v>3.00239555761446</c:v>
                </c:pt>
                <c:pt idx="254">
                  <c:v>3.00673319250573</c:v>
                </c:pt>
                <c:pt idx="255">
                  <c:v>3.015409044364878</c:v>
                </c:pt>
                <c:pt idx="256">
                  <c:v>3.03276074808319</c:v>
                </c:pt>
                <c:pt idx="257">
                  <c:v>3.046548433458757</c:v>
                </c:pt>
                <c:pt idx="258">
                  <c:v>3.05001877420245</c:v>
                </c:pt>
                <c:pt idx="259">
                  <c:v>3.056959310170618</c:v>
                </c:pt>
                <c:pt idx="260">
                  <c:v>3.07084038210696</c:v>
                </c:pt>
                <c:pt idx="261">
                  <c:v>3.09070130930312</c:v>
                </c:pt>
                <c:pt idx="262">
                  <c:v>3.09347752369038</c:v>
                </c:pt>
                <c:pt idx="263">
                  <c:v>3.09902980694577</c:v>
                </c:pt>
                <c:pt idx="264">
                  <c:v>3.11013437345653</c:v>
                </c:pt>
                <c:pt idx="265">
                  <c:v>3.132343506478068</c:v>
                </c:pt>
                <c:pt idx="266">
                  <c:v>3.13485418514745</c:v>
                </c:pt>
                <c:pt idx="267">
                  <c:v>3.139269472711879</c:v>
                </c:pt>
                <c:pt idx="268">
                  <c:v>3.148099574872451</c:v>
                </c:pt>
                <c:pt idx="269">
                  <c:v>3.1657597791936</c:v>
                </c:pt>
                <c:pt idx="270">
                  <c:v>3.17900706099178</c:v>
                </c:pt>
                <c:pt idx="271">
                  <c:v>3.18253910185601</c:v>
                </c:pt>
                <c:pt idx="272">
                  <c:v>3.189603329103619</c:v>
                </c:pt>
                <c:pt idx="273">
                  <c:v>3.20373178359884</c:v>
                </c:pt>
                <c:pt idx="274">
                  <c:v>3.22315993683611</c:v>
                </c:pt>
                <c:pt idx="275">
                  <c:v>3.22598562773515</c:v>
                </c:pt>
                <c:pt idx="276">
                  <c:v>3.23163686401409</c:v>
                </c:pt>
                <c:pt idx="277">
                  <c:v>3.24293933657196</c:v>
                </c:pt>
                <c:pt idx="278">
                  <c:v>3.265544281687711</c:v>
                </c:pt>
                <c:pt idx="279">
                  <c:v>3.267312812680441</c:v>
                </c:pt>
                <c:pt idx="280">
                  <c:v>3.27085001947457</c:v>
                </c:pt>
                <c:pt idx="281">
                  <c:v>3.27792443306284</c:v>
                </c:pt>
                <c:pt idx="282">
                  <c:v>3.29207326023938</c:v>
                </c:pt>
                <c:pt idx="283">
                  <c:v>3.311465688524737</c:v>
                </c:pt>
                <c:pt idx="284">
                  <c:v>3.314295453960077</c:v>
                </c:pt>
                <c:pt idx="285">
                  <c:v>3.319954693792388</c:v>
                </c:pt>
                <c:pt idx="286">
                  <c:v>3.33127317345701</c:v>
                </c:pt>
                <c:pt idx="287">
                  <c:v>3.35391013278626</c:v>
                </c:pt>
                <c:pt idx="288">
                  <c:v>3.355618564369097</c:v>
                </c:pt>
                <c:pt idx="289">
                  <c:v>3.359035354064717</c:v>
                </c:pt>
                <c:pt idx="290">
                  <c:v>3.365868933455927</c:v>
                </c:pt>
                <c:pt idx="291">
                  <c:v>3.37953609223844</c:v>
                </c:pt>
                <c:pt idx="292">
                  <c:v>3.39977144021343</c:v>
                </c:pt>
                <c:pt idx="293">
                  <c:v>3.40250487196992</c:v>
                </c:pt>
                <c:pt idx="294">
                  <c:v>3.40797202652122</c:v>
                </c:pt>
                <c:pt idx="295">
                  <c:v>3.418906335623816</c:v>
                </c:pt>
                <c:pt idx="296">
                  <c:v>3.44077495382901</c:v>
                </c:pt>
                <c:pt idx="297">
                  <c:v>3.44392431605776</c:v>
                </c:pt>
                <c:pt idx="298">
                  <c:v>3.448298039698797</c:v>
                </c:pt>
                <c:pt idx="299">
                  <c:v>3.457045195942567</c:v>
                </c:pt>
                <c:pt idx="300">
                  <c:v>3.47453950843011</c:v>
                </c:pt>
                <c:pt idx="301">
                  <c:v>3.488077191902091</c:v>
                </c:pt>
                <c:pt idx="302">
                  <c:v>3.4915760543996</c:v>
                </c:pt>
                <c:pt idx="303">
                  <c:v>3.49857407043292</c:v>
                </c:pt>
                <c:pt idx="304">
                  <c:v>3.51257010249956</c:v>
                </c:pt>
                <c:pt idx="305">
                  <c:v>3.53223006774642</c:v>
                </c:pt>
                <c:pt idx="306">
                  <c:v>3.53502927415975</c:v>
                </c:pt>
                <c:pt idx="307">
                  <c:v>3.5406273959481</c:v>
                </c:pt>
                <c:pt idx="308">
                  <c:v>3.551823639524796</c:v>
                </c:pt>
                <c:pt idx="309">
                  <c:v>3.574216126678218</c:v>
                </c:pt>
                <c:pt idx="310">
                  <c:v>3.61900110098504</c:v>
                </c:pt>
                <c:pt idx="311">
                  <c:v>3.70108305281239</c:v>
                </c:pt>
                <c:pt idx="312">
                  <c:v>3.76643836018275</c:v>
                </c:pt>
                <c:pt idx="313">
                  <c:v>3.8047998648045</c:v>
                </c:pt>
                <c:pt idx="314">
                  <c:v>3.8443182466869</c:v>
                </c:pt>
                <c:pt idx="315">
                  <c:v>3.882645408788667</c:v>
                </c:pt>
                <c:pt idx="316">
                  <c:v>3.92425621056179</c:v>
                </c:pt>
                <c:pt idx="317">
                  <c:v>3.96637574729126</c:v>
                </c:pt>
                <c:pt idx="318">
                  <c:v>4.00673319260573</c:v>
                </c:pt>
                <c:pt idx="319">
                  <c:v>4.050018774302448</c:v>
                </c:pt>
                <c:pt idx="320">
                  <c:v>4.09902980704577</c:v>
                </c:pt>
                <c:pt idx="321">
                  <c:v>4.13926947281188</c:v>
                </c:pt>
                <c:pt idx="322">
                  <c:v>4.182539101956007</c:v>
                </c:pt>
                <c:pt idx="323">
                  <c:v>4.23163686411409</c:v>
                </c:pt>
                <c:pt idx="324">
                  <c:v>4.27085001957457</c:v>
                </c:pt>
                <c:pt idx="325">
                  <c:v>4.31995469389239</c:v>
                </c:pt>
                <c:pt idx="326">
                  <c:v>4.365868933555935</c:v>
                </c:pt>
                <c:pt idx="327">
                  <c:v>4.407972026621215</c:v>
                </c:pt>
                <c:pt idx="328">
                  <c:v>4.457045196042571</c:v>
                </c:pt>
                <c:pt idx="329">
                  <c:v>4.4915760544996</c:v>
                </c:pt>
                <c:pt idx="330">
                  <c:v>4.53502927425975</c:v>
                </c:pt>
                <c:pt idx="331">
                  <c:v>4.621933312003549</c:v>
                </c:pt>
                <c:pt idx="332">
                  <c:v>4.721934073452886</c:v>
                </c:pt>
                <c:pt idx="333">
                  <c:v>4.821934834902189</c:v>
                </c:pt>
                <c:pt idx="334">
                  <c:v>4.921935596351568</c:v>
                </c:pt>
                <c:pt idx="335">
                  <c:v>5.021936357800874</c:v>
                </c:pt>
                <c:pt idx="336">
                  <c:v>5.11900110108504</c:v>
                </c:pt>
                <c:pt idx="337">
                  <c:v>5.201083052912391</c:v>
                </c:pt>
                <c:pt idx="338">
                  <c:v>5.30108381436173</c:v>
                </c:pt>
                <c:pt idx="339">
                  <c:v>5.3826454088887</c:v>
                </c:pt>
                <c:pt idx="340">
                  <c:v>5.482646170338041</c:v>
                </c:pt>
                <c:pt idx="341">
                  <c:v>5.58264693178738</c:v>
                </c:pt>
                <c:pt idx="342">
                  <c:v>5.682647693236721</c:v>
                </c:pt>
                <c:pt idx="343">
                  <c:v>5.78264845468605</c:v>
                </c:pt>
                <c:pt idx="344">
                  <c:v>5.882649216135388</c:v>
                </c:pt>
                <c:pt idx="345">
                  <c:v>5.98264997758473</c:v>
                </c:pt>
                <c:pt idx="346">
                  <c:v>6.08265073903407</c:v>
                </c:pt>
                <c:pt idx="347">
                  <c:v>6.182651500483399</c:v>
                </c:pt>
                <c:pt idx="348">
                  <c:v>6.221934073552887</c:v>
                </c:pt>
                <c:pt idx="349">
                  <c:v>6.30050277425389</c:v>
                </c:pt>
                <c:pt idx="350">
                  <c:v>6.32193483500219</c:v>
                </c:pt>
                <c:pt idx="351">
                  <c:v>6.364798956498868</c:v>
                </c:pt>
                <c:pt idx="352">
                  <c:v>6.421935596451569</c:v>
                </c:pt>
                <c:pt idx="353">
                  <c:v>6.521936357900872</c:v>
                </c:pt>
                <c:pt idx="354">
                  <c:v>6.619001101185041</c:v>
                </c:pt>
                <c:pt idx="355">
                  <c:v>6.70108305301239</c:v>
                </c:pt>
                <c:pt idx="356">
                  <c:v>6.80108381446173</c:v>
                </c:pt>
                <c:pt idx="357">
                  <c:v>6.88264540898871</c:v>
                </c:pt>
                <c:pt idx="358">
                  <c:v>6.98264617043804</c:v>
                </c:pt>
                <c:pt idx="359">
                  <c:v>7.08264693188738</c:v>
                </c:pt>
                <c:pt idx="360">
                  <c:v>7.18264769333672</c:v>
                </c:pt>
                <c:pt idx="361">
                  <c:v>7.28264845478605</c:v>
                </c:pt>
                <c:pt idx="362">
                  <c:v>7.382649216235388</c:v>
                </c:pt>
                <c:pt idx="363">
                  <c:v>7.48264997768473</c:v>
                </c:pt>
                <c:pt idx="364">
                  <c:v>7.582650739134061</c:v>
                </c:pt>
                <c:pt idx="365">
                  <c:v>7.682651500583399</c:v>
                </c:pt>
                <c:pt idx="366">
                  <c:v>7.78265226203274</c:v>
                </c:pt>
                <c:pt idx="367">
                  <c:v>7.88265302348207</c:v>
                </c:pt>
                <c:pt idx="368">
                  <c:v>7.98265378493141</c:v>
                </c:pt>
                <c:pt idx="369">
                  <c:v>8.08265454638075</c:v>
                </c:pt>
                <c:pt idx="370">
                  <c:v>8.18265530783008</c:v>
                </c:pt>
                <c:pt idx="371">
                  <c:v>8.28265606927942</c:v>
                </c:pt>
                <c:pt idx="372">
                  <c:v>8.38265683072876</c:v>
                </c:pt>
                <c:pt idx="373">
                  <c:v>8.48265759217809</c:v>
                </c:pt>
                <c:pt idx="374">
                  <c:v>8.5000000001</c:v>
                </c:pt>
                <c:pt idx="375">
                  <c:v>8.53468594523834</c:v>
                </c:pt>
                <c:pt idx="376">
                  <c:v>8.604057835515012</c:v>
                </c:pt>
                <c:pt idx="377">
                  <c:v>8.70405859696434</c:v>
                </c:pt>
                <c:pt idx="378">
                  <c:v>8.80405935841368</c:v>
                </c:pt>
                <c:pt idx="379">
                  <c:v>8.90406011986302</c:v>
                </c:pt>
                <c:pt idx="380">
                  <c:v>9.004060881312348</c:v>
                </c:pt>
                <c:pt idx="381">
                  <c:v>9.104061642761664</c:v>
                </c:pt>
                <c:pt idx="382">
                  <c:v>9.204062404210994</c:v>
                </c:pt>
                <c:pt idx="383">
                  <c:v>9.304063165660354</c:v>
                </c:pt>
                <c:pt idx="384">
                  <c:v>9.38305751718662</c:v>
                </c:pt>
                <c:pt idx="385">
                  <c:v>9.38968044863326</c:v>
                </c:pt>
                <c:pt idx="386">
                  <c:v>9.402925601874118</c:v>
                </c:pt>
                <c:pt idx="387">
                  <c:v>9.429415908355828</c:v>
                </c:pt>
                <c:pt idx="388">
                  <c:v>9.430742433895171</c:v>
                </c:pt>
                <c:pt idx="389">
                  <c:v>9.433395611839168</c:v>
                </c:pt>
                <c:pt idx="390">
                  <c:v>9.438701967727198</c:v>
                </c:pt>
                <c:pt idx="391">
                  <c:v>9.449314679503252</c:v>
                </c:pt>
                <c:pt idx="392">
                  <c:v>9.47054010305535</c:v>
                </c:pt>
                <c:pt idx="393">
                  <c:v>9.47984019605325</c:v>
                </c:pt>
                <c:pt idx="394">
                  <c:v>9.49844045409815</c:v>
                </c:pt>
                <c:pt idx="395">
                  <c:v>9.527916777560181</c:v>
                </c:pt>
                <c:pt idx="396">
                  <c:v>9.568172141189318</c:v>
                </c:pt>
                <c:pt idx="397">
                  <c:v>9.61364771336833</c:v>
                </c:pt>
                <c:pt idx="398">
                  <c:v>9.65583513478234</c:v>
                </c:pt>
                <c:pt idx="399">
                  <c:v>9.696319763835911</c:v>
                </c:pt>
                <c:pt idx="400">
                  <c:v>9.73963444936308</c:v>
                </c:pt>
                <c:pt idx="401">
                  <c:v>9.78848250065585</c:v>
                </c:pt>
                <c:pt idx="402">
                  <c:v>9.82887909062228</c:v>
                </c:pt>
                <c:pt idx="403">
                  <c:v>9.87904190745593</c:v>
                </c:pt>
                <c:pt idx="404">
                  <c:v>9.92113423210392</c:v>
                </c:pt>
                <c:pt idx="405">
                  <c:v>9.96144074571509</c:v>
                </c:pt>
                <c:pt idx="406">
                  <c:v>10.0000000001</c:v>
                </c:pt>
                <c:pt idx="407">
                  <c:v>10.0083846061406</c:v>
                </c:pt>
                <c:pt idx="408">
                  <c:v>10.0251542332498</c:v>
                </c:pt>
                <c:pt idx="409">
                  <c:v>10.056849578265</c:v>
                </c:pt>
                <c:pt idx="410">
                  <c:v>10.1109686242918</c:v>
                </c:pt>
                <c:pt idx="411">
                  <c:v>10.1508281030672</c:v>
                </c:pt>
                <c:pt idx="412">
                  <c:v>10.2052821341825</c:v>
                </c:pt>
                <c:pt idx="413">
                  <c:v>10.2736500157785</c:v>
                </c:pt>
                <c:pt idx="414">
                  <c:v>10.3736507772278</c:v>
                </c:pt>
                <c:pt idx="415">
                  <c:v>10.4646932355644</c:v>
                </c:pt>
                <c:pt idx="416">
                  <c:v>10.5349991412304</c:v>
                </c:pt>
                <c:pt idx="417">
                  <c:v>10.6136477134683</c:v>
                </c:pt>
                <c:pt idx="418">
                  <c:v>10.6503826602186</c:v>
                </c:pt>
                <c:pt idx="419">
                  <c:v>10.6963197639359</c:v>
                </c:pt>
                <c:pt idx="420">
                  <c:v>10.7396344494631</c:v>
                </c:pt>
                <c:pt idx="421">
                  <c:v>10.7785848525473</c:v>
                </c:pt>
                <c:pt idx="422">
                  <c:v>10.8288790907223</c:v>
                </c:pt>
                <c:pt idx="423">
                  <c:v>10.8594991771744</c:v>
                </c:pt>
                <c:pt idx="424">
                  <c:v>10.9207336364554</c:v>
                </c:pt>
                <c:pt idx="425">
                  <c:v>10.9725610475825</c:v>
                </c:pt>
                <c:pt idx="426">
                  <c:v>11.0220939847655</c:v>
                </c:pt>
                <c:pt idx="427">
                  <c:v>11.1211634236402</c:v>
                </c:pt>
                <c:pt idx="428">
                  <c:v>11.2010830528124</c:v>
                </c:pt>
                <c:pt idx="429">
                  <c:v>11.2664383601828</c:v>
                </c:pt>
                <c:pt idx="430">
                  <c:v>11.3047998648045</c:v>
                </c:pt>
                <c:pt idx="431">
                  <c:v>11.3443182466869</c:v>
                </c:pt>
                <c:pt idx="432">
                  <c:v>11.3826454087887</c:v>
                </c:pt>
                <c:pt idx="433">
                  <c:v>11.4242562105618</c:v>
                </c:pt>
                <c:pt idx="434">
                  <c:v>11.4663757472913</c:v>
                </c:pt>
                <c:pt idx="435">
                  <c:v>11.5067331926057</c:v>
                </c:pt>
                <c:pt idx="436">
                  <c:v>11.5500187743025</c:v>
                </c:pt>
                <c:pt idx="437">
                  <c:v>11.5990298070458</c:v>
                </c:pt>
                <c:pt idx="438">
                  <c:v>11.6392694728119</c:v>
                </c:pt>
                <c:pt idx="439">
                  <c:v>11.682539101956</c:v>
                </c:pt>
                <c:pt idx="440">
                  <c:v>11.7316368641141</c:v>
                </c:pt>
                <c:pt idx="441">
                  <c:v>11.7708500195746</c:v>
                </c:pt>
                <c:pt idx="442">
                  <c:v>11.8199546938924</c:v>
                </c:pt>
                <c:pt idx="443">
                  <c:v>11.865868933556</c:v>
                </c:pt>
                <c:pt idx="444">
                  <c:v>11.9079720266212</c:v>
                </c:pt>
                <c:pt idx="445">
                  <c:v>11.9570451960426</c:v>
                </c:pt>
                <c:pt idx="446">
                  <c:v>11.9915760544996</c:v>
                </c:pt>
                <c:pt idx="447">
                  <c:v>12.0350292742597</c:v>
                </c:pt>
                <c:pt idx="448">
                  <c:v>12.1219333120036</c:v>
                </c:pt>
                <c:pt idx="449">
                  <c:v>12.2219340734529</c:v>
                </c:pt>
                <c:pt idx="450">
                  <c:v>12.3219348349022</c:v>
                </c:pt>
                <c:pt idx="451">
                  <c:v>12.4207336365554</c:v>
                </c:pt>
                <c:pt idx="452">
                  <c:v>12.5207343980047</c:v>
                </c:pt>
                <c:pt idx="453">
                  <c:v>12.5220939848655</c:v>
                </c:pt>
                <c:pt idx="454">
                  <c:v>12.5248130102259</c:v>
                </c:pt>
                <c:pt idx="455">
                  <c:v>12.5302510609467</c:v>
                </c:pt>
                <c:pt idx="456">
                  <c:v>12.5411271623884</c:v>
                </c:pt>
                <c:pt idx="457">
                  <c:v>12.5628793652718</c:v>
                </c:pt>
                <c:pt idx="458">
                  <c:v>12.6063837710385</c:v>
                </c:pt>
                <c:pt idx="459">
                  <c:v>12.6211634237402</c:v>
                </c:pt>
                <c:pt idx="460">
                  <c:v>12.6507212739521</c:v>
                </c:pt>
                <c:pt idx="461">
                  <c:v>12.7010830529124</c:v>
                </c:pt>
                <c:pt idx="462">
                  <c:v>12.8010838143617</c:v>
                </c:pt>
                <c:pt idx="463">
                  <c:v>12.8826454088887</c:v>
                </c:pt>
                <c:pt idx="464">
                  <c:v>12.982646170338</c:v>
                </c:pt>
                <c:pt idx="465">
                  <c:v>13.0826469317874</c:v>
                </c:pt>
                <c:pt idx="466">
                  <c:v>13.1826476932367</c:v>
                </c:pt>
                <c:pt idx="467">
                  <c:v>13.282648454686</c:v>
                </c:pt>
                <c:pt idx="468">
                  <c:v>13.3826492161354</c:v>
                </c:pt>
                <c:pt idx="469">
                  <c:v>13.48264997758471</c:v>
                </c:pt>
                <c:pt idx="470">
                  <c:v>13.5826507390341</c:v>
                </c:pt>
                <c:pt idx="471">
                  <c:v>13.6219333121036</c:v>
                </c:pt>
                <c:pt idx="472">
                  <c:v>13.7005020128046</c:v>
                </c:pt>
                <c:pt idx="473">
                  <c:v>13.7219340735529</c:v>
                </c:pt>
                <c:pt idx="474">
                  <c:v>13.7647981950496</c:v>
                </c:pt>
                <c:pt idx="475">
                  <c:v>13.8219348350022</c:v>
                </c:pt>
                <c:pt idx="476">
                  <c:v>13.9207336366554</c:v>
                </c:pt>
                <c:pt idx="477">
                  <c:v>14.0207343981047</c:v>
                </c:pt>
                <c:pt idx="478">
                  <c:v>14.1207351595541</c:v>
                </c:pt>
                <c:pt idx="479">
                  <c:v>14.2010830530124</c:v>
                </c:pt>
                <c:pt idx="480">
                  <c:v>14.3010838144617</c:v>
                </c:pt>
                <c:pt idx="481">
                  <c:v>14.3826454089887</c:v>
                </c:pt>
                <c:pt idx="482">
                  <c:v>14.482646170438</c:v>
                </c:pt>
                <c:pt idx="483">
                  <c:v>14.5826469318874</c:v>
                </c:pt>
                <c:pt idx="484">
                  <c:v>14.6826476933367</c:v>
                </c:pt>
                <c:pt idx="485">
                  <c:v>14.782648454786</c:v>
                </c:pt>
                <c:pt idx="486">
                  <c:v>14.8826492162354</c:v>
                </c:pt>
                <c:pt idx="487">
                  <c:v>14.9826499776847</c:v>
                </c:pt>
                <c:pt idx="488">
                  <c:v>15.0826507391341</c:v>
                </c:pt>
                <c:pt idx="489">
                  <c:v>15.1826515005834</c:v>
                </c:pt>
                <c:pt idx="490">
                  <c:v>15.2826522620327</c:v>
                </c:pt>
                <c:pt idx="491">
                  <c:v>15.3826530234821</c:v>
                </c:pt>
                <c:pt idx="492">
                  <c:v>15.4826537849314</c:v>
                </c:pt>
                <c:pt idx="493">
                  <c:v>15.5826545463808</c:v>
                </c:pt>
                <c:pt idx="494">
                  <c:v>15.6826553078301</c:v>
                </c:pt>
                <c:pt idx="495">
                  <c:v>15.7826560692794</c:v>
                </c:pt>
                <c:pt idx="496">
                  <c:v>15.8826568307288</c:v>
                </c:pt>
                <c:pt idx="497">
                  <c:v>15.9826575921781</c:v>
                </c:pt>
                <c:pt idx="498">
                  <c:v>16.0826583536274</c:v>
                </c:pt>
                <c:pt idx="499">
                  <c:v>16.1826591150768</c:v>
                </c:pt>
                <c:pt idx="500">
                  <c:v>16.28265987652577</c:v>
                </c:pt>
                <c:pt idx="501">
                  <c:v>16.38266063797548</c:v>
                </c:pt>
                <c:pt idx="502">
                  <c:v>16.4826613994248</c:v>
                </c:pt>
                <c:pt idx="503">
                  <c:v>16.5826621608741</c:v>
                </c:pt>
                <c:pt idx="504">
                  <c:v>16.68266292232348</c:v>
                </c:pt>
                <c:pt idx="505">
                  <c:v>16.78266368377268</c:v>
                </c:pt>
                <c:pt idx="506">
                  <c:v>16.8826454090887</c:v>
                </c:pt>
                <c:pt idx="507">
                  <c:v>16.98264617053767</c:v>
                </c:pt>
                <c:pt idx="508">
                  <c:v>17.08264693198707</c:v>
                </c:pt>
                <c:pt idx="509">
                  <c:v>17.1826476934367</c:v>
                </c:pt>
                <c:pt idx="510">
                  <c:v>17.2826484548861</c:v>
                </c:pt>
                <c:pt idx="511">
                  <c:v>17.38264921633506</c:v>
                </c:pt>
                <c:pt idx="512">
                  <c:v>17.48264997778437</c:v>
                </c:pt>
                <c:pt idx="513">
                  <c:v>17.58265073923409</c:v>
                </c:pt>
                <c:pt idx="514">
                  <c:v>17.68265150068338</c:v>
                </c:pt>
                <c:pt idx="515">
                  <c:v>17.78265226213268</c:v>
                </c:pt>
                <c:pt idx="516">
                  <c:v>17.8826530235821</c:v>
                </c:pt>
                <c:pt idx="517">
                  <c:v>17.98265378503138</c:v>
                </c:pt>
                <c:pt idx="518">
                  <c:v>18.0826545464808</c:v>
                </c:pt>
                <c:pt idx="519">
                  <c:v>18.1826553079301</c:v>
                </c:pt>
                <c:pt idx="520">
                  <c:v>18.28265606937918</c:v>
                </c:pt>
                <c:pt idx="521">
                  <c:v>18.38264540918869</c:v>
                </c:pt>
                <c:pt idx="522">
                  <c:v>18.48264617063767</c:v>
                </c:pt>
                <c:pt idx="523">
                  <c:v>18.58264693208707</c:v>
                </c:pt>
                <c:pt idx="524">
                  <c:v>18.68264769353668</c:v>
                </c:pt>
                <c:pt idx="525">
                  <c:v>18.78264845498608</c:v>
                </c:pt>
                <c:pt idx="526">
                  <c:v>18.88264921643507</c:v>
                </c:pt>
                <c:pt idx="527">
                  <c:v>18.98264997788437</c:v>
                </c:pt>
                <c:pt idx="528">
                  <c:v>19.0826507393341</c:v>
                </c:pt>
                <c:pt idx="529">
                  <c:v>19.1826515007834</c:v>
                </c:pt>
                <c:pt idx="530">
                  <c:v>19.28265226223268</c:v>
                </c:pt>
                <c:pt idx="531">
                  <c:v>19.3826530236821</c:v>
                </c:pt>
                <c:pt idx="532">
                  <c:v>19.48265378513107</c:v>
                </c:pt>
                <c:pt idx="533">
                  <c:v>19.58265454658078</c:v>
                </c:pt>
                <c:pt idx="534">
                  <c:v>19.6826553080301</c:v>
                </c:pt>
                <c:pt idx="535">
                  <c:v>19.7826560694794</c:v>
                </c:pt>
                <c:pt idx="536">
                  <c:v>19.88265683092848</c:v>
                </c:pt>
                <c:pt idx="537">
                  <c:v>19.98265759237808</c:v>
                </c:pt>
                <c:pt idx="538">
                  <c:v>20.08265835382749</c:v>
                </c:pt>
                <c:pt idx="539">
                  <c:v>20.1826591152768</c:v>
                </c:pt>
                <c:pt idx="540">
                  <c:v>20.28265987672577</c:v>
                </c:pt>
                <c:pt idx="541">
                  <c:v>20.38266063817548</c:v>
                </c:pt>
                <c:pt idx="542">
                  <c:v>20.4826613996248</c:v>
                </c:pt>
                <c:pt idx="543">
                  <c:v>20.5826621610741</c:v>
                </c:pt>
                <c:pt idx="544">
                  <c:v>20.68266292252348</c:v>
                </c:pt>
                <c:pt idx="545">
                  <c:v>20.78266368397268</c:v>
                </c:pt>
                <c:pt idx="546">
                  <c:v>20.8826644454222</c:v>
                </c:pt>
                <c:pt idx="547">
                  <c:v>20.98266520687148</c:v>
                </c:pt>
                <c:pt idx="548">
                  <c:v>21.0826659683208</c:v>
                </c:pt>
                <c:pt idx="549">
                  <c:v>21.1826667297702</c:v>
                </c:pt>
                <c:pt idx="550">
                  <c:v>21.2664383602828</c:v>
                </c:pt>
                <c:pt idx="551">
                  <c:v>21.3664391217321</c:v>
                </c:pt>
                <c:pt idx="552">
                  <c:v>21.46643988318107</c:v>
                </c:pt>
                <c:pt idx="553">
                  <c:v>21.5664406446308</c:v>
                </c:pt>
                <c:pt idx="554">
                  <c:v>21.6664414060801</c:v>
                </c:pt>
                <c:pt idx="555">
                  <c:v>21.76644216752908</c:v>
                </c:pt>
                <c:pt idx="556">
                  <c:v>21.8664429289788</c:v>
                </c:pt>
                <c:pt idx="557">
                  <c:v>21.96644369042808</c:v>
                </c:pt>
                <c:pt idx="558">
                  <c:v>22.06644445187749</c:v>
                </c:pt>
                <c:pt idx="559">
                  <c:v>22.07643792236508</c:v>
                </c:pt>
                <c:pt idx="560">
                  <c:v>22.0864379985101</c:v>
                </c:pt>
                <c:pt idx="561">
                  <c:v>22.1064381507999</c:v>
                </c:pt>
                <c:pt idx="562">
                  <c:v>22.14643845537969</c:v>
                </c:pt>
                <c:pt idx="563">
                  <c:v>22.22643906453908</c:v>
                </c:pt>
                <c:pt idx="564">
                  <c:v>22.3264398259885</c:v>
                </c:pt>
                <c:pt idx="565">
                  <c:v>22.42644058743758</c:v>
                </c:pt>
                <c:pt idx="566">
                  <c:v>22.5264413488872</c:v>
                </c:pt>
                <c:pt idx="567">
                  <c:v>22.62644211033649</c:v>
                </c:pt>
                <c:pt idx="568">
                  <c:v>22.72644287178547</c:v>
                </c:pt>
                <c:pt idx="569">
                  <c:v>22.82644363323518</c:v>
                </c:pt>
                <c:pt idx="570">
                  <c:v>22.92644439468449</c:v>
                </c:pt>
                <c:pt idx="571">
                  <c:v>23.0264451561339</c:v>
                </c:pt>
                <c:pt idx="572">
                  <c:v>23.1264459175832</c:v>
                </c:pt>
                <c:pt idx="573">
                  <c:v>23.2264466790325</c:v>
                </c:pt>
                <c:pt idx="574">
                  <c:v>23.3264474404819</c:v>
                </c:pt>
                <c:pt idx="575">
                  <c:v>23.38264921623507</c:v>
                </c:pt>
                <c:pt idx="576">
                  <c:v>23.48264997768437</c:v>
                </c:pt>
                <c:pt idx="577">
                  <c:v>23.5826507391341</c:v>
                </c:pt>
                <c:pt idx="578">
                  <c:v>23.6826515005834</c:v>
                </c:pt>
                <c:pt idx="579">
                  <c:v>23.7647981951496</c:v>
                </c:pt>
                <c:pt idx="580">
                  <c:v>23.8647989565989</c:v>
                </c:pt>
                <c:pt idx="581">
                  <c:v>23.92073363675507</c:v>
                </c:pt>
                <c:pt idx="582">
                  <c:v>24.0207343982047</c:v>
                </c:pt>
                <c:pt idx="583">
                  <c:v>24.1207351596541</c:v>
                </c:pt>
                <c:pt idx="584">
                  <c:v>24.2010830531124</c:v>
                </c:pt>
                <c:pt idx="585">
                  <c:v>24.3010838145617</c:v>
                </c:pt>
                <c:pt idx="586">
                  <c:v>24.40108457601109</c:v>
                </c:pt>
                <c:pt idx="587">
                  <c:v>24.48264617053766</c:v>
                </c:pt>
                <c:pt idx="588">
                  <c:v>24.58264693198706</c:v>
                </c:pt>
                <c:pt idx="589">
                  <c:v>24.6826476934367</c:v>
                </c:pt>
                <c:pt idx="590">
                  <c:v>24.78264845488609</c:v>
                </c:pt>
                <c:pt idx="591">
                  <c:v>24.88264921633507</c:v>
                </c:pt>
                <c:pt idx="592">
                  <c:v>24.98264997778437</c:v>
                </c:pt>
                <c:pt idx="593">
                  <c:v>25.0826507392341</c:v>
                </c:pt>
                <c:pt idx="594">
                  <c:v>25.1826515006834</c:v>
                </c:pt>
                <c:pt idx="595">
                  <c:v>25.28265226213268</c:v>
                </c:pt>
                <c:pt idx="596">
                  <c:v>25.3826530235821</c:v>
                </c:pt>
                <c:pt idx="597">
                  <c:v>25.48265378503118</c:v>
                </c:pt>
                <c:pt idx="598">
                  <c:v>25.5826545464808</c:v>
                </c:pt>
                <c:pt idx="599">
                  <c:v>25.6826553079301</c:v>
                </c:pt>
                <c:pt idx="600">
                  <c:v>25.78265606937918</c:v>
                </c:pt>
                <c:pt idx="601">
                  <c:v>25.88265683082878</c:v>
                </c:pt>
                <c:pt idx="602">
                  <c:v>25.98265759227808</c:v>
                </c:pt>
                <c:pt idx="603">
                  <c:v>26.0826583537274</c:v>
                </c:pt>
                <c:pt idx="604">
                  <c:v>26.1826591151768</c:v>
                </c:pt>
                <c:pt idx="605">
                  <c:v>26.28265987662577</c:v>
                </c:pt>
                <c:pt idx="606">
                  <c:v>26.3826606380755</c:v>
                </c:pt>
                <c:pt idx="607">
                  <c:v>26.48266139952478</c:v>
                </c:pt>
                <c:pt idx="608">
                  <c:v>26.5826621609741</c:v>
                </c:pt>
                <c:pt idx="609">
                  <c:v>26.6826629224235</c:v>
                </c:pt>
                <c:pt idx="610">
                  <c:v>26.78266368387278</c:v>
                </c:pt>
                <c:pt idx="611">
                  <c:v>26.8826644453222</c:v>
                </c:pt>
                <c:pt idx="612">
                  <c:v>26.98266520677148</c:v>
                </c:pt>
                <c:pt idx="613">
                  <c:v>27.0826659682208</c:v>
                </c:pt>
                <c:pt idx="614">
                  <c:v>27.1826667296702</c:v>
                </c:pt>
                <c:pt idx="615">
                  <c:v>27.2826674911195</c:v>
                </c:pt>
                <c:pt idx="616">
                  <c:v>27.38266825256878</c:v>
                </c:pt>
                <c:pt idx="617">
                  <c:v>27.4826690140182</c:v>
                </c:pt>
                <c:pt idx="618">
                  <c:v>27.58266977546748</c:v>
                </c:pt>
                <c:pt idx="619">
                  <c:v>27.68267053691688</c:v>
                </c:pt>
                <c:pt idx="620">
                  <c:v>27.78267129836608</c:v>
                </c:pt>
                <c:pt idx="621">
                  <c:v>27.8826720598155</c:v>
                </c:pt>
                <c:pt idx="622">
                  <c:v>27.98267282126458</c:v>
                </c:pt>
                <c:pt idx="623">
                  <c:v>28.08267358271418</c:v>
                </c:pt>
                <c:pt idx="624">
                  <c:v>28.18267434416348</c:v>
                </c:pt>
                <c:pt idx="625">
                  <c:v>28.2826751056129</c:v>
                </c:pt>
                <c:pt idx="626">
                  <c:v>28.38267586706219</c:v>
                </c:pt>
                <c:pt idx="627">
                  <c:v>28.48267662851158</c:v>
                </c:pt>
                <c:pt idx="628">
                  <c:v>28.58267738996078</c:v>
                </c:pt>
                <c:pt idx="629">
                  <c:v>28.6826781514102</c:v>
                </c:pt>
                <c:pt idx="630">
                  <c:v>28.78267891285959</c:v>
                </c:pt>
                <c:pt idx="631">
                  <c:v>28.88267967430878</c:v>
                </c:pt>
                <c:pt idx="632">
                  <c:v>28.98268043575828</c:v>
                </c:pt>
                <c:pt idx="633">
                  <c:v>29.0826811972076</c:v>
                </c:pt>
                <c:pt idx="634">
                  <c:v>29.1826819586569</c:v>
                </c:pt>
                <c:pt idx="635">
                  <c:v>29.28268272010628</c:v>
                </c:pt>
                <c:pt idx="636">
                  <c:v>29.3826834815556</c:v>
                </c:pt>
                <c:pt idx="637">
                  <c:v>29.48268424300488</c:v>
                </c:pt>
                <c:pt idx="638">
                  <c:v>29.5826850044543</c:v>
                </c:pt>
                <c:pt idx="639">
                  <c:v>29.6826857659036</c:v>
                </c:pt>
                <c:pt idx="640">
                  <c:v>29.78268652735298</c:v>
                </c:pt>
                <c:pt idx="641">
                  <c:v>29.88268728880228</c:v>
                </c:pt>
                <c:pt idx="642">
                  <c:v>29.98268805025159</c:v>
                </c:pt>
                <c:pt idx="643">
                  <c:v>30.08268881170098</c:v>
                </c:pt>
                <c:pt idx="644">
                  <c:v>30.18268957314997</c:v>
                </c:pt>
                <c:pt idx="645">
                  <c:v>30.28269033459958</c:v>
                </c:pt>
                <c:pt idx="646">
                  <c:v>30.382691096049</c:v>
                </c:pt>
                <c:pt idx="647">
                  <c:v>30.48269185749828</c:v>
                </c:pt>
                <c:pt idx="648">
                  <c:v>30.58269261894758</c:v>
                </c:pt>
                <c:pt idx="649">
                  <c:v>30.68269338039698</c:v>
                </c:pt>
                <c:pt idx="650">
                  <c:v>30.7826941418463</c:v>
                </c:pt>
                <c:pt idx="651">
                  <c:v>30.8826949032956</c:v>
                </c:pt>
                <c:pt idx="652">
                  <c:v>30.98269566474498</c:v>
                </c:pt>
                <c:pt idx="653">
                  <c:v>31.0826964261943</c:v>
                </c:pt>
                <c:pt idx="654">
                  <c:v>31.1826971876436</c:v>
                </c:pt>
                <c:pt idx="655">
                  <c:v>31.282697949093</c:v>
                </c:pt>
                <c:pt idx="656">
                  <c:v>31.3826987105423</c:v>
                </c:pt>
                <c:pt idx="657">
                  <c:v>31.48269947199127</c:v>
                </c:pt>
                <c:pt idx="658">
                  <c:v>31.58270023344078</c:v>
                </c:pt>
                <c:pt idx="659">
                  <c:v>31.6827009948903</c:v>
                </c:pt>
                <c:pt idx="660">
                  <c:v>31.78270175633958</c:v>
                </c:pt>
                <c:pt idx="661">
                  <c:v>31.88270251778878</c:v>
                </c:pt>
                <c:pt idx="662">
                  <c:v>31.98270327923797</c:v>
                </c:pt>
                <c:pt idx="663">
                  <c:v>32.0827040406877</c:v>
                </c:pt>
                <c:pt idx="664">
                  <c:v>32.182704802137</c:v>
                </c:pt>
                <c:pt idx="665">
                  <c:v>32.2827055635863</c:v>
                </c:pt>
                <c:pt idx="666">
                  <c:v>32.3827063250357</c:v>
                </c:pt>
                <c:pt idx="667">
                  <c:v>32.482707086485</c:v>
                </c:pt>
                <c:pt idx="668">
                  <c:v>32.5827078479343</c:v>
                </c:pt>
                <c:pt idx="669">
                  <c:v>32.6827086093837</c:v>
                </c:pt>
                <c:pt idx="670">
                  <c:v>32.78270937083301</c:v>
                </c:pt>
                <c:pt idx="671">
                  <c:v>32.8827101322823</c:v>
                </c:pt>
                <c:pt idx="672">
                  <c:v>32.9827108937317</c:v>
                </c:pt>
                <c:pt idx="673">
                  <c:v>33.082711655181</c:v>
                </c:pt>
                <c:pt idx="674">
                  <c:v>33.1827124166303</c:v>
                </c:pt>
                <c:pt idx="675">
                  <c:v>33.2827131780797</c:v>
                </c:pt>
                <c:pt idx="676">
                  <c:v>33.382713939529</c:v>
                </c:pt>
                <c:pt idx="677">
                  <c:v>33.4827147009783</c:v>
                </c:pt>
                <c:pt idx="678">
                  <c:v>33.5827154624277</c:v>
                </c:pt>
                <c:pt idx="679">
                  <c:v>33.682716223877</c:v>
                </c:pt>
                <c:pt idx="680">
                  <c:v>33.7827169853263</c:v>
                </c:pt>
                <c:pt idx="681">
                  <c:v>33.8827177467757</c:v>
                </c:pt>
                <c:pt idx="682">
                  <c:v>33.982718508225</c:v>
                </c:pt>
                <c:pt idx="683">
                  <c:v>34.0827192696743</c:v>
                </c:pt>
                <c:pt idx="684">
                  <c:v>34.1827200311237</c:v>
                </c:pt>
                <c:pt idx="685">
                  <c:v>34.282720792573</c:v>
                </c:pt>
                <c:pt idx="686">
                  <c:v>34.38272155402207</c:v>
                </c:pt>
                <c:pt idx="687">
                  <c:v>34.4827223154717</c:v>
                </c:pt>
                <c:pt idx="688">
                  <c:v>34.582723076921</c:v>
                </c:pt>
                <c:pt idx="689">
                  <c:v>34.6827238383704</c:v>
                </c:pt>
                <c:pt idx="690">
                  <c:v>34.78272459981967</c:v>
                </c:pt>
                <c:pt idx="691">
                  <c:v>34.882725361269</c:v>
                </c:pt>
                <c:pt idx="692">
                  <c:v>34.9827261227184</c:v>
                </c:pt>
                <c:pt idx="693">
                  <c:v>35.0827268841677</c:v>
                </c:pt>
                <c:pt idx="694">
                  <c:v>35.18272764561699</c:v>
                </c:pt>
                <c:pt idx="695">
                  <c:v>35.28272840706637</c:v>
                </c:pt>
                <c:pt idx="696">
                  <c:v>35.3827291685157</c:v>
                </c:pt>
                <c:pt idx="697">
                  <c:v>35.48272992996501</c:v>
                </c:pt>
                <c:pt idx="698">
                  <c:v>35.5827306914144</c:v>
                </c:pt>
                <c:pt idx="699">
                  <c:v>35.68273145286371</c:v>
                </c:pt>
                <c:pt idx="700">
                  <c:v>35.782732214313</c:v>
                </c:pt>
                <c:pt idx="701">
                  <c:v>35.88273297576237</c:v>
                </c:pt>
                <c:pt idx="702">
                  <c:v>35.9827337372117</c:v>
                </c:pt>
                <c:pt idx="703">
                  <c:v>36.082734498661</c:v>
                </c:pt>
                <c:pt idx="704">
                  <c:v>36.18273526011041</c:v>
                </c:pt>
                <c:pt idx="705">
                  <c:v>36.2827360215597</c:v>
                </c:pt>
                <c:pt idx="706">
                  <c:v>36.382736783009</c:v>
                </c:pt>
                <c:pt idx="707">
                  <c:v>36.4827375444584</c:v>
                </c:pt>
                <c:pt idx="708">
                  <c:v>36.58273830590771</c:v>
                </c:pt>
                <c:pt idx="709">
                  <c:v>36.6827390673571</c:v>
                </c:pt>
                <c:pt idx="710">
                  <c:v>36.7827398288064</c:v>
                </c:pt>
                <c:pt idx="711">
                  <c:v>36.8827405902557</c:v>
                </c:pt>
                <c:pt idx="712">
                  <c:v>36.98274135170507</c:v>
                </c:pt>
                <c:pt idx="713">
                  <c:v>37.0827421131544</c:v>
                </c:pt>
                <c:pt idx="714">
                  <c:v>37.1827428746037</c:v>
                </c:pt>
                <c:pt idx="715">
                  <c:v>37.2827436360531</c:v>
                </c:pt>
                <c:pt idx="716">
                  <c:v>37.38274439750239</c:v>
                </c:pt>
                <c:pt idx="717">
                  <c:v>37.4827451589517</c:v>
                </c:pt>
                <c:pt idx="718">
                  <c:v>37.5827459204011</c:v>
                </c:pt>
                <c:pt idx="719">
                  <c:v>37.6827466818504</c:v>
                </c:pt>
                <c:pt idx="720">
                  <c:v>37.78274744329939</c:v>
                </c:pt>
                <c:pt idx="721">
                  <c:v>37.8827482047491</c:v>
                </c:pt>
                <c:pt idx="722">
                  <c:v>37.9827489661984</c:v>
                </c:pt>
                <c:pt idx="723">
                  <c:v>38.08274972764736</c:v>
                </c:pt>
                <c:pt idx="724">
                  <c:v>38.1827504890971</c:v>
                </c:pt>
                <c:pt idx="725">
                  <c:v>38.2827512505464</c:v>
                </c:pt>
                <c:pt idx="726">
                  <c:v>38.3827520119957</c:v>
                </c:pt>
                <c:pt idx="727">
                  <c:v>38.4827527734451</c:v>
                </c:pt>
                <c:pt idx="728">
                  <c:v>38.5827535348944</c:v>
                </c:pt>
                <c:pt idx="729">
                  <c:v>38.6827542963437</c:v>
                </c:pt>
                <c:pt idx="730">
                  <c:v>38.7827550577931</c:v>
                </c:pt>
                <c:pt idx="731">
                  <c:v>38.88275581924209</c:v>
                </c:pt>
                <c:pt idx="732">
                  <c:v>38.98275658069169</c:v>
                </c:pt>
                <c:pt idx="733">
                  <c:v>39.0827573421411</c:v>
                </c:pt>
                <c:pt idx="734">
                  <c:v>39.1827581035904</c:v>
                </c:pt>
                <c:pt idx="735">
                  <c:v>39.2827588650398</c:v>
                </c:pt>
                <c:pt idx="736">
                  <c:v>39.38275962648911</c:v>
                </c:pt>
                <c:pt idx="737">
                  <c:v>39.48276038793841</c:v>
                </c:pt>
                <c:pt idx="738">
                  <c:v>39.5827611493878</c:v>
                </c:pt>
                <c:pt idx="739">
                  <c:v>39.6827619108371</c:v>
                </c:pt>
                <c:pt idx="740">
                  <c:v>39.7827626722864</c:v>
                </c:pt>
                <c:pt idx="741">
                  <c:v>39.8827634337358</c:v>
                </c:pt>
                <c:pt idx="742">
                  <c:v>39.9827641951851</c:v>
                </c:pt>
                <c:pt idx="743">
                  <c:v>40.08276495663439</c:v>
                </c:pt>
                <c:pt idx="744">
                  <c:v>40.1827657180838</c:v>
                </c:pt>
                <c:pt idx="745">
                  <c:v>40.28276647953307</c:v>
                </c:pt>
                <c:pt idx="746">
                  <c:v>40.3827672409824</c:v>
                </c:pt>
                <c:pt idx="747">
                  <c:v>40.48276800243181</c:v>
                </c:pt>
                <c:pt idx="748">
                  <c:v>40.5827687638811</c:v>
                </c:pt>
                <c:pt idx="749">
                  <c:v>40.68276952533039</c:v>
                </c:pt>
                <c:pt idx="750">
                  <c:v>40.7827702867798</c:v>
                </c:pt>
                <c:pt idx="751">
                  <c:v>40.8827710482291</c:v>
                </c:pt>
                <c:pt idx="752">
                  <c:v>40.9827718096784</c:v>
                </c:pt>
                <c:pt idx="753">
                  <c:v>41.0827725711278</c:v>
                </c:pt>
                <c:pt idx="754">
                  <c:v>41.1827733325771</c:v>
                </c:pt>
                <c:pt idx="755">
                  <c:v>41.2827740940264</c:v>
                </c:pt>
                <c:pt idx="756">
                  <c:v>41.3827748554758</c:v>
                </c:pt>
                <c:pt idx="757">
                  <c:v>41.4827756169251</c:v>
                </c:pt>
                <c:pt idx="758">
                  <c:v>41.5827763783745</c:v>
                </c:pt>
                <c:pt idx="759">
                  <c:v>41.6827771398238</c:v>
                </c:pt>
                <c:pt idx="760">
                  <c:v>41.7827779012731</c:v>
                </c:pt>
                <c:pt idx="761">
                  <c:v>41.88277866272247</c:v>
                </c:pt>
                <c:pt idx="762">
                  <c:v>41.9827794241718</c:v>
                </c:pt>
                <c:pt idx="763">
                  <c:v>42.0827801856211</c:v>
                </c:pt>
                <c:pt idx="764">
                  <c:v>42.1827809470705</c:v>
                </c:pt>
                <c:pt idx="765">
                  <c:v>42.2827817085198</c:v>
                </c:pt>
                <c:pt idx="766">
                  <c:v>42.38278246996907</c:v>
                </c:pt>
                <c:pt idx="767">
                  <c:v>42.48278323141847</c:v>
                </c:pt>
                <c:pt idx="768">
                  <c:v>42.5827839928678</c:v>
                </c:pt>
                <c:pt idx="769">
                  <c:v>42.68278475431678</c:v>
                </c:pt>
                <c:pt idx="770">
                  <c:v>42.78278551576629</c:v>
                </c:pt>
                <c:pt idx="771">
                  <c:v>42.88278627721579</c:v>
                </c:pt>
                <c:pt idx="772">
                  <c:v>42.98278703866507</c:v>
                </c:pt>
                <c:pt idx="773">
                  <c:v>43.0827878001145</c:v>
                </c:pt>
                <c:pt idx="774">
                  <c:v>43.1827885615638</c:v>
                </c:pt>
                <c:pt idx="775">
                  <c:v>43.28278932301311</c:v>
                </c:pt>
                <c:pt idx="776">
                  <c:v>43.38279008446244</c:v>
                </c:pt>
                <c:pt idx="777">
                  <c:v>43.4827908459118</c:v>
                </c:pt>
                <c:pt idx="778">
                  <c:v>43.5827916073611</c:v>
                </c:pt>
                <c:pt idx="779">
                  <c:v>43.6827923688105</c:v>
                </c:pt>
                <c:pt idx="780">
                  <c:v>43.78279313025981</c:v>
                </c:pt>
                <c:pt idx="781">
                  <c:v>43.8827938917092</c:v>
                </c:pt>
                <c:pt idx="782">
                  <c:v>43.98279465315849</c:v>
                </c:pt>
                <c:pt idx="783">
                  <c:v>44.0827954146078</c:v>
                </c:pt>
                <c:pt idx="784">
                  <c:v>44.1827961760572</c:v>
                </c:pt>
                <c:pt idx="785">
                  <c:v>44.28279693750651</c:v>
                </c:pt>
                <c:pt idx="786">
                  <c:v>44.3827976989558</c:v>
                </c:pt>
                <c:pt idx="787">
                  <c:v>44.4827984604052</c:v>
                </c:pt>
                <c:pt idx="788">
                  <c:v>44.5827992218545</c:v>
                </c:pt>
                <c:pt idx="789">
                  <c:v>44.6827999833038</c:v>
                </c:pt>
                <c:pt idx="790">
                  <c:v>44.7828007447532</c:v>
                </c:pt>
                <c:pt idx="791">
                  <c:v>44.88280150620199</c:v>
                </c:pt>
                <c:pt idx="792">
                  <c:v>44.9828022676518</c:v>
                </c:pt>
                <c:pt idx="793">
                  <c:v>45.0828030291012</c:v>
                </c:pt>
                <c:pt idx="794">
                  <c:v>45.1828037905505</c:v>
                </c:pt>
                <c:pt idx="795">
                  <c:v>45.2828045519998</c:v>
                </c:pt>
                <c:pt idx="796">
                  <c:v>45.3828053134492</c:v>
                </c:pt>
                <c:pt idx="797">
                  <c:v>45.48280607489824</c:v>
                </c:pt>
                <c:pt idx="798">
                  <c:v>45.5828068363478</c:v>
                </c:pt>
                <c:pt idx="799">
                  <c:v>45.68280759779679</c:v>
                </c:pt>
                <c:pt idx="800">
                  <c:v>45.78280835924617</c:v>
                </c:pt>
                <c:pt idx="801">
                  <c:v>45.8828091206958</c:v>
                </c:pt>
                <c:pt idx="802">
                  <c:v>45.9828098821452</c:v>
                </c:pt>
                <c:pt idx="803">
                  <c:v>46.0828106435945</c:v>
                </c:pt>
                <c:pt idx="804">
                  <c:v>46.18281140504389</c:v>
                </c:pt>
                <c:pt idx="805">
                  <c:v>46.2828121664932</c:v>
                </c:pt>
                <c:pt idx="806">
                  <c:v>46.3828129279425</c:v>
                </c:pt>
                <c:pt idx="807">
                  <c:v>46.4828136893919</c:v>
                </c:pt>
                <c:pt idx="808">
                  <c:v>46.58281445084094</c:v>
                </c:pt>
                <c:pt idx="809">
                  <c:v>46.6828152122905</c:v>
                </c:pt>
                <c:pt idx="810">
                  <c:v>46.7828159737399</c:v>
                </c:pt>
                <c:pt idx="811">
                  <c:v>46.8828167351892</c:v>
                </c:pt>
                <c:pt idx="812">
                  <c:v>46.98281749663817</c:v>
                </c:pt>
                <c:pt idx="813">
                  <c:v>47.08281825808791</c:v>
                </c:pt>
                <c:pt idx="814">
                  <c:v>47.1828190195372</c:v>
                </c:pt>
                <c:pt idx="815">
                  <c:v>47.2828197809865</c:v>
                </c:pt>
                <c:pt idx="816">
                  <c:v>47.3828205424359</c:v>
                </c:pt>
                <c:pt idx="817">
                  <c:v>47.4828213038852</c:v>
                </c:pt>
                <c:pt idx="818">
                  <c:v>47.58282206533418</c:v>
                </c:pt>
                <c:pt idx="819">
                  <c:v>47.6828228267839</c:v>
                </c:pt>
                <c:pt idx="820">
                  <c:v>47.78282358823319</c:v>
                </c:pt>
                <c:pt idx="821">
                  <c:v>47.88282434968213</c:v>
                </c:pt>
                <c:pt idx="822">
                  <c:v>47.9828251111319</c:v>
                </c:pt>
                <c:pt idx="823">
                  <c:v>48.0828258725812</c:v>
                </c:pt>
                <c:pt idx="824">
                  <c:v>48.1828266340305</c:v>
                </c:pt>
                <c:pt idx="825">
                  <c:v>48.2828273954799</c:v>
                </c:pt>
                <c:pt idx="826">
                  <c:v>48.3828281569292</c:v>
                </c:pt>
                <c:pt idx="827">
                  <c:v>48.4828289183785</c:v>
                </c:pt>
                <c:pt idx="828">
                  <c:v>48.5828296798279</c:v>
                </c:pt>
                <c:pt idx="829">
                  <c:v>48.6828304412772</c:v>
                </c:pt>
                <c:pt idx="830">
                  <c:v>48.7828312027266</c:v>
                </c:pt>
                <c:pt idx="831">
                  <c:v>48.8828319641759</c:v>
                </c:pt>
                <c:pt idx="832">
                  <c:v>48.9828327256252</c:v>
                </c:pt>
                <c:pt idx="833">
                  <c:v>49.08283348707457</c:v>
                </c:pt>
                <c:pt idx="834">
                  <c:v>49.1828342485239</c:v>
                </c:pt>
                <c:pt idx="835">
                  <c:v>49.2828350099732</c:v>
                </c:pt>
                <c:pt idx="836">
                  <c:v>49.38283577142244</c:v>
                </c:pt>
                <c:pt idx="837">
                  <c:v>49.4828365328719</c:v>
                </c:pt>
                <c:pt idx="838">
                  <c:v>49.5828372943212</c:v>
                </c:pt>
                <c:pt idx="839">
                  <c:v>49.6828380557706</c:v>
                </c:pt>
                <c:pt idx="840">
                  <c:v>49.7828388172199</c:v>
                </c:pt>
                <c:pt idx="841">
                  <c:v>49.88283957866904</c:v>
                </c:pt>
                <c:pt idx="842">
                  <c:v>49.9828403401186</c:v>
                </c:pt>
                <c:pt idx="843">
                  <c:v>50.08284110156787</c:v>
                </c:pt>
                <c:pt idx="844">
                  <c:v>50.18284186301687</c:v>
                </c:pt>
                <c:pt idx="845">
                  <c:v>50.2828426244666</c:v>
                </c:pt>
                <c:pt idx="846">
                  <c:v>50.3828433859159</c:v>
                </c:pt>
                <c:pt idx="847">
                  <c:v>50.48284414736514</c:v>
                </c:pt>
                <c:pt idx="848">
                  <c:v>50.58284490881459</c:v>
                </c:pt>
                <c:pt idx="849">
                  <c:v>50.68284567026387</c:v>
                </c:pt>
                <c:pt idx="850">
                  <c:v>50.78284643171287</c:v>
                </c:pt>
                <c:pt idx="851">
                  <c:v>50.88284719316206</c:v>
                </c:pt>
                <c:pt idx="852">
                  <c:v>50.98284795461149</c:v>
                </c:pt>
                <c:pt idx="853">
                  <c:v>51.0828487160613</c:v>
                </c:pt>
                <c:pt idx="854">
                  <c:v>51.18284947751023</c:v>
                </c:pt>
                <c:pt idx="855">
                  <c:v>51.2828502389599</c:v>
                </c:pt>
                <c:pt idx="856">
                  <c:v>51.3828510004093</c:v>
                </c:pt>
                <c:pt idx="857">
                  <c:v>51.48285176185829</c:v>
                </c:pt>
                <c:pt idx="858">
                  <c:v>51.5828525233079</c:v>
                </c:pt>
                <c:pt idx="859">
                  <c:v>51.6828532847573</c:v>
                </c:pt>
                <c:pt idx="860">
                  <c:v>51.78285404620657</c:v>
                </c:pt>
                <c:pt idx="861">
                  <c:v>51.8828548076559</c:v>
                </c:pt>
                <c:pt idx="862">
                  <c:v>51.9828555691053</c:v>
                </c:pt>
                <c:pt idx="863">
                  <c:v>52.0828563305546</c:v>
                </c:pt>
                <c:pt idx="864">
                  <c:v>52.1828570920039</c:v>
                </c:pt>
                <c:pt idx="865">
                  <c:v>52.28285785345327</c:v>
                </c:pt>
                <c:pt idx="866">
                  <c:v>52.3828586149026</c:v>
                </c:pt>
                <c:pt idx="867">
                  <c:v>52.4828593763519</c:v>
                </c:pt>
                <c:pt idx="868">
                  <c:v>52.5828601378013</c:v>
                </c:pt>
                <c:pt idx="869">
                  <c:v>52.68286089925054</c:v>
                </c:pt>
                <c:pt idx="870">
                  <c:v>52.78286166069989</c:v>
                </c:pt>
                <c:pt idx="871">
                  <c:v>52.88286242214927</c:v>
                </c:pt>
                <c:pt idx="872">
                  <c:v>52.98286318359827</c:v>
                </c:pt>
                <c:pt idx="873">
                  <c:v>53.0828639450479</c:v>
                </c:pt>
                <c:pt idx="874">
                  <c:v>53.18286470649709</c:v>
                </c:pt>
                <c:pt idx="875">
                  <c:v>53.28286546794616</c:v>
                </c:pt>
                <c:pt idx="876">
                  <c:v>53.38286622939597</c:v>
                </c:pt>
                <c:pt idx="877">
                  <c:v>53.4828669908453</c:v>
                </c:pt>
                <c:pt idx="878">
                  <c:v>53.58286775229404</c:v>
                </c:pt>
                <c:pt idx="879">
                  <c:v>53.68286851374366</c:v>
                </c:pt>
                <c:pt idx="880">
                  <c:v>53.78286927519324</c:v>
                </c:pt>
                <c:pt idx="881">
                  <c:v>53.88287003664219</c:v>
                </c:pt>
                <c:pt idx="882">
                  <c:v>53.982870798092</c:v>
                </c:pt>
                <c:pt idx="883">
                  <c:v>54.08287155954097</c:v>
                </c:pt>
                <c:pt idx="884">
                  <c:v>54.18287232099061</c:v>
                </c:pt>
                <c:pt idx="885">
                  <c:v>54.28287308244001</c:v>
                </c:pt>
                <c:pt idx="886">
                  <c:v>54.3828738438893</c:v>
                </c:pt>
                <c:pt idx="887">
                  <c:v>54.48287460533824</c:v>
                </c:pt>
                <c:pt idx="888">
                  <c:v>54.582875366788</c:v>
                </c:pt>
                <c:pt idx="889">
                  <c:v>54.6828761282373</c:v>
                </c:pt>
                <c:pt idx="890">
                  <c:v>54.78287688968634</c:v>
                </c:pt>
                <c:pt idx="891">
                  <c:v>54.88287765113594</c:v>
                </c:pt>
                <c:pt idx="892">
                  <c:v>54.9828784125853</c:v>
                </c:pt>
                <c:pt idx="893">
                  <c:v>55.08287917403457</c:v>
                </c:pt>
                <c:pt idx="894">
                  <c:v>55.182879935484</c:v>
                </c:pt>
                <c:pt idx="895">
                  <c:v>55.2828806969333</c:v>
                </c:pt>
                <c:pt idx="896">
                  <c:v>55.38288145838196</c:v>
                </c:pt>
                <c:pt idx="897">
                  <c:v>55.482882219832</c:v>
                </c:pt>
                <c:pt idx="898">
                  <c:v>55.58288298128127</c:v>
                </c:pt>
                <c:pt idx="899">
                  <c:v>55.6828837427306</c:v>
                </c:pt>
                <c:pt idx="900">
                  <c:v>55.78288450418</c:v>
                </c:pt>
                <c:pt idx="901">
                  <c:v>55.88288526562904</c:v>
                </c:pt>
                <c:pt idx="902">
                  <c:v>55.98288602707859</c:v>
                </c:pt>
                <c:pt idx="903">
                  <c:v>56.082886788528</c:v>
                </c:pt>
                <c:pt idx="904">
                  <c:v>56.18288754997727</c:v>
                </c:pt>
                <c:pt idx="905">
                  <c:v>56.2828883114267</c:v>
                </c:pt>
                <c:pt idx="906">
                  <c:v>56.382889072876</c:v>
                </c:pt>
                <c:pt idx="907">
                  <c:v>56.4828898343253</c:v>
                </c:pt>
                <c:pt idx="908">
                  <c:v>56.5828905957747</c:v>
                </c:pt>
                <c:pt idx="909">
                  <c:v>56.68289135722397</c:v>
                </c:pt>
                <c:pt idx="910">
                  <c:v>56.7828921186733</c:v>
                </c:pt>
                <c:pt idx="911">
                  <c:v>56.8828928801227</c:v>
                </c:pt>
                <c:pt idx="912">
                  <c:v>56.98289364157201</c:v>
                </c:pt>
                <c:pt idx="913">
                  <c:v>57.08289440302129</c:v>
                </c:pt>
                <c:pt idx="914">
                  <c:v>57.1828951644707</c:v>
                </c:pt>
                <c:pt idx="915">
                  <c:v>57.28289592592</c:v>
                </c:pt>
                <c:pt idx="916">
                  <c:v>57.38289668736897</c:v>
                </c:pt>
                <c:pt idx="917">
                  <c:v>57.48289744881837</c:v>
                </c:pt>
                <c:pt idx="918">
                  <c:v>57.582898210268</c:v>
                </c:pt>
                <c:pt idx="919">
                  <c:v>57.68289897171729</c:v>
                </c:pt>
                <c:pt idx="920">
                  <c:v>57.7828997331667</c:v>
                </c:pt>
                <c:pt idx="921">
                  <c:v>57.88290049461597</c:v>
                </c:pt>
                <c:pt idx="922">
                  <c:v>57.9829012560653</c:v>
                </c:pt>
                <c:pt idx="923">
                  <c:v>58.08290201751471</c:v>
                </c:pt>
                <c:pt idx="924">
                  <c:v>58.182902778964</c:v>
                </c:pt>
                <c:pt idx="925">
                  <c:v>58.2829035404134</c:v>
                </c:pt>
                <c:pt idx="926">
                  <c:v>58.38290430186236</c:v>
                </c:pt>
                <c:pt idx="927">
                  <c:v>58.48290506331197</c:v>
                </c:pt>
                <c:pt idx="928">
                  <c:v>58.58290582476141</c:v>
                </c:pt>
                <c:pt idx="929">
                  <c:v>58.68290658621054</c:v>
                </c:pt>
                <c:pt idx="930">
                  <c:v>58.78290734766</c:v>
                </c:pt>
                <c:pt idx="931">
                  <c:v>58.8829081091094</c:v>
                </c:pt>
                <c:pt idx="932">
                  <c:v>58.9829088705587</c:v>
                </c:pt>
                <c:pt idx="933">
                  <c:v>59.082909632008</c:v>
                </c:pt>
                <c:pt idx="934">
                  <c:v>59.1829103934574</c:v>
                </c:pt>
                <c:pt idx="935">
                  <c:v>59.2829111549067</c:v>
                </c:pt>
                <c:pt idx="936">
                  <c:v>59.382911916356</c:v>
                </c:pt>
                <c:pt idx="937">
                  <c:v>59.4829126778054</c:v>
                </c:pt>
                <c:pt idx="938">
                  <c:v>59.5829134392547</c:v>
                </c:pt>
                <c:pt idx="939">
                  <c:v>59.68291420070401</c:v>
                </c:pt>
                <c:pt idx="940">
                  <c:v>59.7829149621534</c:v>
                </c:pt>
                <c:pt idx="941">
                  <c:v>59.8829157236027</c:v>
                </c:pt>
                <c:pt idx="942">
                  <c:v>59.98291648505207</c:v>
                </c:pt>
                <c:pt idx="943">
                  <c:v>60.0829172465014</c:v>
                </c:pt>
                <c:pt idx="944">
                  <c:v>60.1829180079508</c:v>
                </c:pt>
                <c:pt idx="945">
                  <c:v>60.28291876940011</c:v>
                </c:pt>
                <c:pt idx="946">
                  <c:v>60.3829195308494</c:v>
                </c:pt>
                <c:pt idx="947">
                  <c:v>60.4829202922988</c:v>
                </c:pt>
                <c:pt idx="948">
                  <c:v>60.58292105374776</c:v>
                </c:pt>
                <c:pt idx="949">
                  <c:v>60.6829218151975</c:v>
                </c:pt>
                <c:pt idx="950">
                  <c:v>60.7829225766468</c:v>
                </c:pt>
                <c:pt idx="951">
                  <c:v>60.8829233380961</c:v>
                </c:pt>
                <c:pt idx="952">
                  <c:v>60.98292409954549</c:v>
                </c:pt>
                <c:pt idx="953">
                  <c:v>61.0829248609948</c:v>
                </c:pt>
                <c:pt idx="954">
                  <c:v>61.1829256224442</c:v>
                </c:pt>
                <c:pt idx="955">
                  <c:v>61.2829263838935</c:v>
                </c:pt>
                <c:pt idx="956">
                  <c:v>61.38292714534233</c:v>
                </c:pt>
                <c:pt idx="957">
                  <c:v>61.48292790679209</c:v>
                </c:pt>
                <c:pt idx="958">
                  <c:v>61.58292866824149</c:v>
                </c:pt>
                <c:pt idx="959">
                  <c:v>61.68292942969087</c:v>
                </c:pt>
                <c:pt idx="960">
                  <c:v>61.7829301911402</c:v>
                </c:pt>
                <c:pt idx="961">
                  <c:v>61.8829309525896</c:v>
                </c:pt>
                <c:pt idx="962">
                  <c:v>61.9829317140389</c:v>
                </c:pt>
                <c:pt idx="963">
                  <c:v>62.0829324754882</c:v>
                </c:pt>
                <c:pt idx="964">
                  <c:v>62.18293323693761</c:v>
                </c:pt>
                <c:pt idx="965">
                  <c:v>62.28293399838691</c:v>
                </c:pt>
                <c:pt idx="966">
                  <c:v>62.382934759836</c:v>
                </c:pt>
                <c:pt idx="967">
                  <c:v>62.4829355212856</c:v>
                </c:pt>
                <c:pt idx="968">
                  <c:v>62.58293628273491</c:v>
                </c:pt>
                <c:pt idx="969">
                  <c:v>62.6829370441843</c:v>
                </c:pt>
                <c:pt idx="970">
                  <c:v>62.78293780563357</c:v>
                </c:pt>
                <c:pt idx="971">
                  <c:v>62.88293856708297</c:v>
                </c:pt>
                <c:pt idx="972">
                  <c:v>62.9829393285323</c:v>
                </c:pt>
                <c:pt idx="973">
                  <c:v>63.08294008998171</c:v>
                </c:pt>
                <c:pt idx="974">
                  <c:v>63.18294085143101</c:v>
                </c:pt>
                <c:pt idx="975">
                  <c:v>63.2829416128803</c:v>
                </c:pt>
                <c:pt idx="976">
                  <c:v>63.3829423743297</c:v>
                </c:pt>
                <c:pt idx="977">
                  <c:v>63.482943135779</c:v>
                </c:pt>
                <c:pt idx="978">
                  <c:v>63.5829438972284</c:v>
                </c:pt>
                <c:pt idx="979">
                  <c:v>63.68294465867744</c:v>
                </c:pt>
                <c:pt idx="980">
                  <c:v>63.782945420127</c:v>
                </c:pt>
                <c:pt idx="981">
                  <c:v>63.88294618157639</c:v>
                </c:pt>
                <c:pt idx="982">
                  <c:v>63.9829469430257</c:v>
                </c:pt>
                <c:pt idx="983">
                  <c:v>64.08294770447502</c:v>
                </c:pt>
                <c:pt idx="984">
                  <c:v>64.18294846592394</c:v>
                </c:pt>
                <c:pt idx="985">
                  <c:v>64.2829492273737</c:v>
                </c:pt>
                <c:pt idx="986">
                  <c:v>64.3829499888231</c:v>
                </c:pt>
                <c:pt idx="987">
                  <c:v>64.48295075027242</c:v>
                </c:pt>
                <c:pt idx="988">
                  <c:v>64.58295151172099</c:v>
                </c:pt>
                <c:pt idx="989">
                  <c:v>64.68295227317061</c:v>
                </c:pt>
                <c:pt idx="990">
                  <c:v>64.78295303462045</c:v>
                </c:pt>
                <c:pt idx="991">
                  <c:v>64.88295379606934</c:v>
                </c:pt>
                <c:pt idx="992">
                  <c:v>64.98295455751908</c:v>
                </c:pt>
                <c:pt idx="993">
                  <c:v>65.08295531896832</c:v>
                </c:pt>
                <c:pt idx="994">
                  <c:v>65.18295608041781</c:v>
                </c:pt>
                <c:pt idx="995">
                  <c:v>65.2829568418672</c:v>
                </c:pt>
                <c:pt idx="996">
                  <c:v>65.3829576033165</c:v>
                </c:pt>
                <c:pt idx="997">
                  <c:v>65.48295836476578</c:v>
                </c:pt>
                <c:pt idx="998">
                  <c:v>65.5829591262152</c:v>
                </c:pt>
                <c:pt idx="999">
                  <c:v>65.68295988766398</c:v>
                </c:pt>
                <c:pt idx="1000">
                  <c:v>65.7829606491139</c:v>
                </c:pt>
                <c:pt idx="1001">
                  <c:v>65.88296141056273</c:v>
                </c:pt>
                <c:pt idx="1002">
                  <c:v>65.98296217201255</c:v>
                </c:pt>
                <c:pt idx="1003">
                  <c:v>66.08296293346103</c:v>
                </c:pt>
                <c:pt idx="1004">
                  <c:v>66.18296369491122</c:v>
                </c:pt>
                <c:pt idx="1005">
                  <c:v>66.2829644563606</c:v>
                </c:pt>
                <c:pt idx="1006">
                  <c:v>66.38296521780941</c:v>
                </c:pt>
                <c:pt idx="1007">
                  <c:v>66.4829659792593</c:v>
                </c:pt>
                <c:pt idx="1008">
                  <c:v>66.5829667407086</c:v>
                </c:pt>
                <c:pt idx="1009">
                  <c:v>66.68296750215731</c:v>
                </c:pt>
                <c:pt idx="1010">
                  <c:v>66.78296826360727</c:v>
                </c:pt>
                <c:pt idx="1011">
                  <c:v>66.88296902505658</c:v>
                </c:pt>
                <c:pt idx="1012">
                  <c:v>66.982969786506</c:v>
                </c:pt>
                <c:pt idx="1013">
                  <c:v>67.08297054795467</c:v>
                </c:pt>
                <c:pt idx="1014">
                  <c:v>67.18297130940354</c:v>
                </c:pt>
                <c:pt idx="1015">
                  <c:v>67.28297207085316</c:v>
                </c:pt>
                <c:pt idx="1016">
                  <c:v>67.38297283230231</c:v>
                </c:pt>
                <c:pt idx="1017">
                  <c:v>67.48297359375262</c:v>
                </c:pt>
                <c:pt idx="1018">
                  <c:v>67.58297435520153</c:v>
                </c:pt>
                <c:pt idx="1019">
                  <c:v>67.68297511664987</c:v>
                </c:pt>
                <c:pt idx="1020">
                  <c:v>67.78297587810025</c:v>
                </c:pt>
                <c:pt idx="1021">
                  <c:v>67.88297663954944</c:v>
                </c:pt>
                <c:pt idx="1022">
                  <c:v>67.98297740099932</c:v>
                </c:pt>
                <c:pt idx="1023">
                  <c:v>68.08297816244777</c:v>
                </c:pt>
                <c:pt idx="1024">
                  <c:v>68.18297892389732</c:v>
                </c:pt>
                <c:pt idx="1025">
                  <c:v>68.2829796853474</c:v>
                </c:pt>
                <c:pt idx="1026">
                  <c:v>68.38298044679613</c:v>
                </c:pt>
                <c:pt idx="1027">
                  <c:v>68.4829812082461</c:v>
                </c:pt>
                <c:pt idx="1028">
                  <c:v>68.58298196969538</c:v>
                </c:pt>
                <c:pt idx="1029">
                  <c:v>68.68298273114402</c:v>
                </c:pt>
                <c:pt idx="1030">
                  <c:v>68.78298349259364</c:v>
                </c:pt>
                <c:pt idx="1031">
                  <c:v>68.88298425404338</c:v>
                </c:pt>
                <c:pt idx="1032">
                  <c:v>68.98298501549252</c:v>
                </c:pt>
                <c:pt idx="1033">
                  <c:v>69.08298577694211</c:v>
                </c:pt>
                <c:pt idx="1034">
                  <c:v>69.18298653839069</c:v>
                </c:pt>
                <c:pt idx="1035">
                  <c:v>69.2829872998408</c:v>
                </c:pt>
                <c:pt idx="1036">
                  <c:v>69.38298806129015</c:v>
                </c:pt>
                <c:pt idx="1037">
                  <c:v>69.48298882273863</c:v>
                </c:pt>
                <c:pt idx="1038">
                  <c:v>69.58298958418878</c:v>
                </c:pt>
                <c:pt idx="1039">
                  <c:v>69.68299034563812</c:v>
                </c:pt>
                <c:pt idx="1040">
                  <c:v>69.78299110708701</c:v>
                </c:pt>
                <c:pt idx="1041">
                  <c:v>69.88299186853615</c:v>
                </c:pt>
                <c:pt idx="1042">
                  <c:v>69.9829926299862</c:v>
                </c:pt>
                <c:pt idx="1043">
                  <c:v>70.08299339143551</c:v>
                </c:pt>
                <c:pt idx="1044">
                  <c:v>70.18299415288375</c:v>
                </c:pt>
                <c:pt idx="1045">
                  <c:v>70.28299491433418</c:v>
                </c:pt>
                <c:pt idx="1046">
                  <c:v>70.38299567578355</c:v>
                </c:pt>
                <c:pt idx="1047">
                  <c:v>70.4829964372329</c:v>
                </c:pt>
                <c:pt idx="1048">
                  <c:v>70.58299719868138</c:v>
                </c:pt>
                <c:pt idx="1049">
                  <c:v>70.68299796013132</c:v>
                </c:pt>
                <c:pt idx="1050">
                  <c:v>70.78299872158038</c:v>
                </c:pt>
                <c:pt idx="1051">
                  <c:v>70.8829994830303</c:v>
                </c:pt>
                <c:pt idx="1052">
                  <c:v>70.9830002444796</c:v>
                </c:pt>
                <c:pt idx="1053">
                  <c:v>71.08300100592898</c:v>
                </c:pt>
                <c:pt idx="1054">
                  <c:v>71.1830017673783</c:v>
                </c:pt>
                <c:pt idx="1055">
                  <c:v>71.28300252882758</c:v>
                </c:pt>
                <c:pt idx="1056">
                  <c:v>71.383003290277</c:v>
                </c:pt>
                <c:pt idx="1057">
                  <c:v>71.48300405172628</c:v>
                </c:pt>
                <c:pt idx="1058">
                  <c:v>71.58300481317565</c:v>
                </c:pt>
                <c:pt idx="1059">
                  <c:v>71.68300557462413</c:v>
                </c:pt>
                <c:pt idx="1060">
                  <c:v>71.78300633607373</c:v>
                </c:pt>
                <c:pt idx="1061">
                  <c:v>71.88300709752289</c:v>
                </c:pt>
                <c:pt idx="1062">
                  <c:v>71.98300785897301</c:v>
                </c:pt>
                <c:pt idx="1063">
                  <c:v>72.08300862042235</c:v>
                </c:pt>
                <c:pt idx="1064">
                  <c:v>72.1830093818717</c:v>
                </c:pt>
                <c:pt idx="1065">
                  <c:v>72.28301014332108</c:v>
                </c:pt>
                <c:pt idx="1066">
                  <c:v>72.3830109047704</c:v>
                </c:pt>
                <c:pt idx="1067">
                  <c:v>72.4830116662197</c:v>
                </c:pt>
                <c:pt idx="1068">
                  <c:v>72.58301242766905</c:v>
                </c:pt>
                <c:pt idx="1069">
                  <c:v>72.68301318911842</c:v>
                </c:pt>
                <c:pt idx="1070">
                  <c:v>72.7830139505678</c:v>
                </c:pt>
                <c:pt idx="1071">
                  <c:v>72.8830147120171</c:v>
                </c:pt>
                <c:pt idx="1072">
                  <c:v>72.98301547346641</c:v>
                </c:pt>
                <c:pt idx="1073">
                  <c:v>73.0830162349158</c:v>
                </c:pt>
                <c:pt idx="1074">
                  <c:v>73.18301699636508</c:v>
                </c:pt>
                <c:pt idx="1075">
                  <c:v>73.28301775781445</c:v>
                </c:pt>
                <c:pt idx="1076">
                  <c:v>73.38301851926335</c:v>
                </c:pt>
                <c:pt idx="1077">
                  <c:v>73.4830192807133</c:v>
                </c:pt>
                <c:pt idx="1078">
                  <c:v>73.5830200421625</c:v>
                </c:pt>
                <c:pt idx="1079">
                  <c:v>73.68302080361131</c:v>
                </c:pt>
                <c:pt idx="1080">
                  <c:v>73.7830215650612</c:v>
                </c:pt>
                <c:pt idx="1081">
                  <c:v>73.88302232651004</c:v>
                </c:pt>
                <c:pt idx="1082">
                  <c:v>73.9830230879599</c:v>
                </c:pt>
                <c:pt idx="1083">
                  <c:v>74.0830238494092</c:v>
                </c:pt>
                <c:pt idx="1084">
                  <c:v>74.18302461085848</c:v>
                </c:pt>
                <c:pt idx="1085">
                  <c:v>74.28302537230787</c:v>
                </c:pt>
                <c:pt idx="1086">
                  <c:v>74.38302613375647</c:v>
                </c:pt>
                <c:pt idx="1087">
                  <c:v>74.4830268952066</c:v>
                </c:pt>
                <c:pt idx="1088">
                  <c:v>74.58302765665552</c:v>
                </c:pt>
                <c:pt idx="1089">
                  <c:v>74.68302841810518</c:v>
                </c:pt>
                <c:pt idx="1090">
                  <c:v>74.78302917955452</c:v>
                </c:pt>
                <c:pt idx="1091">
                  <c:v>74.8830299410039</c:v>
                </c:pt>
                <c:pt idx="1092">
                  <c:v>74.98303070245255</c:v>
                </c:pt>
                <c:pt idx="1093">
                  <c:v>75.0830314639026</c:v>
                </c:pt>
                <c:pt idx="1094">
                  <c:v>75.18303222535201</c:v>
                </c:pt>
                <c:pt idx="1095">
                  <c:v>75.28303298680122</c:v>
                </c:pt>
                <c:pt idx="1096">
                  <c:v>75.38303374825058</c:v>
                </c:pt>
                <c:pt idx="1097">
                  <c:v>75.4830345097</c:v>
                </c:pt>
                <c:pt idx="1098">
                  <c:v>75.5830352711493</c:v>
                </c:pt>
                <c:pt idx="1099">
                  <c:v>75.68303603259766</c:v>
                </c:pt>
                <c:pt idx="1100">
                  <c:v>75.783036794048</c:v>
                </c:pt>
                <c:pt idx="1101">
                  <c:v>75.88303755549667</c:v>
                </c:pt>
                <c:pt idx="1102">
                  <c:v>75.98303831694592</c:v>
                </c:pt>
                <c:pt idx="1103">
                  <c:v>76.083039078396</c:v>
                </c:pt>
                <c:pt idx="1104">
                  <c:v>76.18303983984538</c:v>
                </c:pt>
                <c:pt idx="1105">
                  <c:v>76.2830406012947</c:v>
                </c:pt>
                <c:pt idx="1106">
                  <c:v>76.38304136274358</c:v>
                </c:pt>
                <c:pt idx="1107">
                  <c:v>76.48304212419332</c:v>
                </c:pt>
                <c:pt idx="1108">
                  <c:v>76.58304288564271</c:v>
                </c:pt>
                <c:pt idx="1109">
                  <c:v>76.6830436470921</c:v>
                </c:pt>
                <c:pt idx="1110">
                  <c:v>76.7830444085414</c:v>
                </c:pt>
                <c:pt idx="1111">
                  <c:v>76.88304516999078</c:v>
                </c:pt>
                <c:pt idx="1112">
                  <c:v>76.9830459314401</c:v>
                </c:pt>
                <c:pt idx="1113">
                  <c:v>77.08304669288891</c:v>
                </c:pt>
                <c:pt idx="1114">
                  <c:v>77.18304745433875</c:v>
                </c:pt>
                <c:pt idx="1115">
                  <c:v>77.28304821578764</c:v>
                </c:pt>
                <c:pt idx="1116">
                  <c:v>77.38304897723748</c:v>
                </c:pt>
                <c:pt idx="1117">
                  <c:v>77.48304973868662</c:v>
                </c:pt>
                <c:pt idx="1118">
                  <c:v>77.58305050013611</c:v>
                </c:pt>
                <c:pt idx="1119">
                  <c:v>77.68305126158545</c:v>
                </c:pt>
                <c:pt idx="1120">
                  <c:v>77.78305202303434</c:v>
                </c:pt>
                <c:pt idx="1121">
                  <c:v>77.88305278448352</c:v>
                </c:pt>
                <c:pt idx="1122">
                  <c:v>77.9830535459335</c:v>
                </c:pt>
                <c:pt idx="1123">
                  <c:v>78.08305430738291</c:v>
                </c:pt>
                <c:pt idx="1124">
                  <c:v>78.1830550688322</c:v>
                </c:pt>
                <c:pt idx="1125">
                  <c:v>78.28305583028103</c:v>
                </c:pt>
                <c:pt idx="1126">
                  <c:v>78.38305659173085</c:v>
                </c:pt>
                <c:pt idx="1127">
                  <c:v>78.48305735317975</c:v>
                </c:pt>
                <c:pt idx="1128">
                  <c:v>78.58305811462859</c:v>
                </c:pt>
                <c:pt idx="1129">
                  <c:v>78.68305887607809</c:v>
                </c:pt>
                <c:pt idx="1130">
                  <c:v>78.78305963752818</c:v>
                </c:pt>
                <c:pt idx="1131">
                  <c:v>78.8830603989776</c:v>
                </c:pt>
                <c:pt idx="1132">
                  <c:v>78.98306116042644</c:v>
                </c:pt>
                <c:pt idx="1133">
                  <c:v>79.08306192187632</c:v>
                </c:pt>
                <c:pt idx="1134">
                  <c:v>79.1830626833256</c:v>
                </c:pt>
                <c:pt idx="1135">
                  <c:v>79.2830634447749</c:v>
                </c:pt>
                <c:pt idx="1136">
                  <c:v>79.38306420622425</c:v>
                </c:pt>
                <c:pt idx="1137">
                  <c:v>79.4830649676736</c:v>
                </c:pt>
                <c:pt idx="1138">
                  <c:v>79.583065729123</c:v>
                </c:pt>
                <c:pt idx="1139">
                  <c:v>79.6830664905723</c:v>
                </c:pt>
                <c:pt idx="1140">
                  <c:v>79.78306725202117</c:v>
                </c:pt>
                <c:pt idx="1141">
                  <c:v>79.88306801347019</c:v>
                </c:pt>
                <c:pt idx="1142">
                  <c:v>79.9830687749203</c:v>
                </c:pt>
                <c:pt idx="1143">
                  <c:v>80.08306953636968</c:v>
                </c:pt>
                <c:pt idx="1144">
                  <c:v>80.18307029781862</c:v>
                </c:pt>
                <c:pt idx="1145">
                  <c:v>80.28307105926841</c:v>
                </c:pt>
                <c:pt idx="1146">
                  <c:v>80.38307182071762</c:v>
                </c:pt>
                <c:pt idx="1147">
                  <c:v>80.48307258216701</c:v>
                </c:pt>
                <c:pt idx="1148">
                  <c:v>80.58307334361635</c:v>
                </c:pt>
                <c:pt idx="1149">
                  <c:v>80.68307410506524</c:v>
                </c:pt>
                <c:pt idx="1150">
                  <c:v>80.78307486651508</c:v>
                </c:pt>
                <c:pt idx="1151">
                  <c:v>80.88307562796432</c:v>
                </c:pt>
                <c:pt idx="1152">
                  <c:v>80.98307638941381</c:v>
                </c:pt>
                <c:pt idx="1153">
                  <c:v>81.08307715086232</c:v>
                </c:pt>
                <c:pt idx="1154">
                  <c:v>81.18307791231187</c:v>
                </c:pt>
                <c:pt idx="1155">
                  <c:v>81.28307867376115</c:v>
                </c:pt>
                <c:pt idx="1156">
                  <c:v>81.3830794352111</c:v>
                </c:pt>
                <c:pt idx="1157">
                  <c:v>81.48308019665998</c:v>
                </c:pt>
                <c:pt idx="1158">
                  <c:v>81.58308095810975</c:v>
                </c:pt>
                <c:pt idx="1159">
                  <c:v>81.68308171955817</c:v>
                </c:pt>
                <c:pt idx="1160">
                  <c:v>81.7830824810085</c:v>
                </c:pt>
                <c:pt idx="1161">
                  <c:v>81.88308324245742</c:v>
                </c:pt>
                <c:pt idx="1162">
                  <c:v>81.98308400390722</c:v>
                </c:pt>
                <c:pt idx="1163">
                  <c:v>82.0830847653565</c:v>
                </c:pt>
                <c:pt idx="1164">
                  <c:v>82.18308552680531</c:v>
                </c:pt>
                <c:pt idx="1165">
                  <c:v>82.2830862882552</c:v>
                </c:pt>
                <c:pt idx="1166">
                  <c:v>82.38308704970404</c:v>
                </c:pt>
                <c:pt idx="1167">
                  <c:v>82.48308781115331</c:v>
                </c:pt>
                <c:pt idx="1168">
                  <c:v>82.58308857260239</c:v>
                </c:pt>
                <c:pt idx="1169">
                  <c:v>82.68308933405208</c:v>
                </c:pt>
                <c:pt idx="1170">
                  <c:v>82.78309009550185</c:v>
                </c:pt>
                <c:pt idx="1171">
                  <c:v>82.88309085695029</c:v>
                </c:pt>
                <c:pt idx="1172">
                  <c:v>82.98309161840058</c:v>
                </c:pt>
                <c:pt idx="1173">
                  <c:v>83.08309237984972</c:v>
                </c:pt>
                <c:pt idx="1174">
                  <c:v>83.18309314129928</c:v>
                </c:pt>
                <c:pt idx="1175">
                  <c:v>83.2830939027486</c:v>
                </c:pt>
                <c:pt idx="1176">
                  <c:v>83.3830946641979</c:v>
                </c:pt>
                <c:pt idx="1177">
                  <c:v>83.4830954256473</c:v>
                </c:pt>
                <c:pt idx="1178">
                  <c:v>83.58309618709622</c:v>
                </c:pt>
                <c:pt idx="1179">
                  <c:v>83.68309694854598</c:v>
                </c:pt>
                <c:pt idx="1180">
                  <c:v>83.7830977099953</c:v>
                </c:pt>
                <c:pt idx="1181">
                  <c:v>83.88309847144421</c:v>
                </c:pt>
                <c:pt idx="1182">
                  <c:v>83.98309923289395</c:v>
                </c:pt>
                <c:pt idx="1183">
                  <c:v>84.0830999943433</c:v>
                </c:pt>
                <c:pt idx="1184">
                  <c:v>84.18310075579271</c:v>
                </c:pt>
                <c:pt idx="1185">
                  <c:v>84.283101517242</c:v>
                </c:pt>
                <c:pt idx="1186">
                  <c:v>84.38310227869091</c:v>
                </c:pt>
                <c:pt idx="1187">
                  <c:v>84.4831030401407</c:v>
                </c:pt>
                <c:pt idx="1188">
                  <c:v>84.58310380158954</c:v>
                </c:pt>
                <c:pt idx="1189">
                  <c:v>84.68310456303938</c:v>
                </c:pt>
                <c:pt idx="1190">
                  <c:v>84.78310532448852</c:v>
                </c:pt>
                <c:pt idx="1191">
                  <c:v>84.88310608593812</c:v>
                </c:pt>
                <c:pt idx="1192">
                  <c:v>84.9831068473874</c:v>
                </c:pt>
                <c:pt idx="1193">
                  <c:v>85.0831076088367</c:v>
                </c:pt>
                <c:pt idx="1194">
                  <c:v>85.18310837028542</c:v>
                </c:pt>
                <c:pt idx="1195">
                  <c:v>85.2831091317354</c:v>
                </c:pt>
                <c:pt idx="1196">
                  <c:v>85.38310989318425</c:v>
                </c:pt>
                <c:pt idx="1197">
                  <c:v>85.4831106546341</c:v>
                </c:pt>
                <c:pt idx="1198">
                  <c:v>85.58311141608304</c:v>
                </c:pt>
                <c:pt idx="1199">
                  <c:v>85.68311217753205</c:v>
                </c:pt>
                <c:pt idx="1200">
                  <c:v>85.7831129389821</c:v>
                </c:pt>
                <c:pt idx="1201">
                  <c:v>85.88311370043151</c:v>
                </c:pt>
                <c:pt idx="1202">
                  <c:v>85.9831144618808</c:v>
                </c:pt>
                <c:pt idx="1203">
                  <c:v>86.0831152233302</c:v>
                </c:pt>
                <c:pt idx="1204">
                  <c:v>86.1831159847795</c:v>
                </c:pt>
                <c:pt idx="1205">
                  <c:v>86.2831167462288</c:v>
                </c:pt>
                <c:pt idx="1206">
                  <c:v>86.38311750767818</c:v>
                </c:pt>
                <c:pt idx="1207">
                  <c:v>86.4831182691275</c:v>
                </c:pt>
                <c:pt idx="1208">
                  <c:v>86.58311903057688</c:v>
                </c:pt>
                <c:pt idx="1209">
                  <c:v>86.68311979202615</c:v>
                </c:pt>
                <c:pt idx="1210">
                  <c:v>86.7831205534756</c:v>
                </c:pt>
                <c:pt idx="1211">
                  <c:v>86.88312131492422</c:v>
                </c:pt>
                <c:pt idx="1212">
                  <c:v>86.9831220763742</c:v>
                </c:pt>
                <c:pt idx="1213">
                  <c:v>87.08312283782305</c:v>
                </c:pt>
                <c:pt idx="1214">
                  <c:v>87.1831235992729</c:v>
                </c:pt>
                <c:pt idx="1215">
                  <c:v>87.2831243607223</c:v>
                </c:pt>
                <c:pt idx="1216">
                  <c:v>87.38312512217155</c:v>
                </c:pt>
                <c:pt idx="1217">
                  <c:v>87.4831258836209</c:v>
                </c:pt>
                <c:pt idx="1218">
                  <c:v>87.5831266450703</c:v>
                </c:pt>
                <c:pt idx="1219">
                  <c:v>87.68312740651952</c:v>
                </c:pt>
                <c:pt idx="1220">
                  <c:v>87.78312816796898</c:v>
                </c:pt>
                <c:pt idx="1221">
                  <c:v>87.8831289294183</c:v>
                </c:pt>
                <c:pt idx="1222">
                  <c:v>87.9831296908676</c:v>
                </c:pt>
                <c:pt idx="1223">
                  <c:v>88.08313045231702</c:v>
                </c:pt>
                <c:pt idx="1224">
                  <c:v>88.18313121376549</c:v>
                </c:pt>
                <c:pt idx="1225">
                  <c:v>88.2831319752157</c:v>
                </c:pt>
                <c:pt idx="1226">
                  <c:v>88.38313273666392</c:v>
                </c:pt>
                <c:pt idx="1227">
                  <c:v>88.48313349811442</c:v>
                </c:pt>
                <c:pt idx="1228">
                  <c:v>88.58313425956368</c:v>
                </c:pt>
                <c:pt idx="1229">
                  <c:v>88.683135021013</c:v>
                </c:pt>
                <c:pt idx="1230">
                  <c:v>88.78313578246241</c:v>
                </c:pt>
                <c:pt idx="1231">
                  <c:v>88.88313654391165</c:v>
                </c:pt>
                <c:pt idx="1232">
                  <c:v>88.98313730536108</c:v>
                </c:pt>
                <c:pt idx="1233">
                  <c:v>89.08313806681038</c:v>
                </c:pt>
                <c:pt idx="1234">
                  <c:v>89.18313882825883</c:v>
                </c:pt>
                <c:pt idx="1235">
                  <c:v>89.2831395897091</c:v>
                </c:pt>
                <c:pt idx="1236">
                  <c:v>89.38314035115832</c:v>
                </c:pt>
                <c:pt idx="1237">
                  <c:v>89.48314111260734</c:v>
                </c:pt>
                <c:pt idx="1238">
                  <c:v>89.58314187405705</c:v>
                </c:pt>
                <c:pt idx="1239">
                  <c:v>89.68314263550594</c:v>
                </c:pt>
                <c:pt idx="1240">
                  <c:v>89.78314339695581</c:v>
                </c:pt>
                <c:pt idx="1241">
                  <c:v>89.88314415840502</c:v>
                </c:pt>
                <c:pt idx="1242">
                  <c:v>89.98314491985448</c:v>
                </c:pt>
                <c:pt idx="1243">
                  <c:v>90.0831456813038</c:v>
                </c:pt>
                <c:pt idx="1244">
                  <c:v>90.18314644275274</c:v>
                </c:pt>
                <c:pt idx="1245">
                  <c:v>90.2831472042025</c:v>
                </c:pt>
                <c:pt idx="1246">
                  <c:v>90.38314796565152</c:v>
                </c:pt>
                <c:pt idx="1247">
                  <c:v>90.48314872710121</c:v>
                </c:pt>
                <c:pt idx="1248">
                  <c:v>90.58314948855047</c:v>
                </c:pt>
                <c:pt idx="1249">
                  <c:v>90.6831502499999</c:v>
                </c:pt>
                <c:pt idx="1250">
                  <c:v>90.78315101144918</c:v>
                </c:pt>
                <c:pt idx="1251">
                  <c:v>90.88315177289812</c:v>
                </c:pt>
                <c:pt idx="1252">
                  <c:v>90.9831525343479</c:v>
                </c:pt>
                <c:pt idx="1253">
                  <c:v>91.0831532957972</c:v>
                </c:pt>
                <c:pt idx="1254">
                  <c:v>91.18315405724658</c:v>
                </c:pt>
                <c:pt idx="1255">
                  <c:v>91.28315481869585</c:v>
                </c:pt>
                <c:pt idx="1256">
                  <c:v>91.3831555801453</c:v>
                </c:pt>
                <c:pt idx="1257">
                  <c:v>91.48315634159461</c:v>
                </c:pt>
                <c:pt idx="1258">
                  <c:v>91.58315710304382</c:v>
                </c:pt>
                <c:pt idx="1259">
                  <c:v>91.68315786449278</c:v>
                </c:pt>
                <c:pt idx="1260">
                  <c:v>91.7831586259426</c:v>
                </c:pt>
                <c:pt idx="1261">
                  <c:v>91.883159387392</c:v>
                </c:pt>
                <c:pt idx="1262">
                  <c:v>91.9831601488413</c:v>
                </c:pt>
                <c:pt idx="1263">
                  <c:v>92.0831609102906</c:v>
                </c:pt>
                <c:pt idx="1264">
                  <c:v>92.18316167173998</c:v>
                </c:pt>
                <c:pt idx="1265">
                  <c:v>92.28316243318925</c:v>
                </c:pt>
                <c:pt idx="1266">
                  <c:v>92.3831631946387</c:v>
                </c:pt>
                <c:pt idx="1267">
                  <c:v>92.483163956088</c:v>
                </c:pt>
                <c:pt idx="1268">
                  <c:v>92.5831647175373</c:v>
                </c:pt>
                <c:pt idx="1269">
                  <c:v>92.68316547898671</c:v>
                </c:pt>
                <c:pt idx="1270">
                  <c:v>92.783166240436</c:v>
                </c:pt>
                <c:pt idx="1271">
                  <c:v>92.88316700188538</c:v>
                </c:pt>
                <c:pt idx="1272">
                  <c:v>92.9831677633347</c:v>
                </c:pt>
                <c:pt idx="1273">
                  <c:v>93.08316852478364</c:v>
                </c:pt>
                <c:pt idx="1274">
                  <c:v>93.1831692862334</c:v>
                </c:pt>
                <c:pt idx="1275">
                  <c:v>93.28317004768262</c:v>
                </c:pt>
                <c:pt idx="1276">
                  <c:v>93.38317080913211</c:v>
                </c:pt>
                <c:pt idx="1277">
                  <c:v>93.48317157058062</c:v>
                </c:pt>
                <c:pt idx="1278">
                  <c:v>93.58317233202982</c:v>
                </c:pt>
                <c:pt idx="1279">
                  <c:v>93.68317309347948</c:v>
                </c:pt>
                <c:pt idx="1280">
                  <c:v>93.78317385492922</c:v>
                </c:pt>
                <c:pt idx="1281">
                  <c:v>93.88317461637878</c:v>
                </c:pt>
                <c:pt idx="1282">
                  <c:v>93.98317537782805</c:v>
                </c:pt>
                <c:pt idx="1283">
                  <c:v>94.0831761392775</c:v>
                </c:pt>
                <c:pt idx="1284">
                  <c:v>94.1831769007261</c:v>
                </c:pt>
                <c:pt idx="1285">
                  <c:v>94.2831776621762</c:v>
                </c:pt>
                <c:pt idx="1286">
                  <c:v>94.38317842362498</c:v>
                </c:pt>
                <c:pt idx="1287">
                  <c:v>94.4831791850748</c:v>
                </c:pt>
                <c:pt idx="1288">
                  <c:v>94.58317994652371</c:v>
                </c:pt>
                <c:pt idx="1289">
                  <c:v>94.68318070797345</c:v>
                </c:pt>
                <c:pt idx="1290">
                  <c:v>94.7831814694229</c:v>
                </c:pt>
                <c:pt idx="1291">
                  <c:v>94.88318223087218</c:v>
                </c:pt>
                <c:pt idx="1292">
                  <c:v>94.98318299232142</c:v>
                </c:pt>
                <c:pt idx="1293">
                  <c:v>95.08318375377088</c:v>
                </c:pt>
                <c:pt idx="1294">
                  <c:v>95.18318451522015</c:v>
                </c:pt>
                <c:pt idx="1295">
                  <c:v>95.28318527666914</c:v>
                </c:pt>
                <c:pt idx="1296">
                  <c:v>95.38318603811888</c:v>
                </c:pt>
                <c:pt idx="1297">
                  <c:v>95.4831867995682</c:v>
                </c:pt>
                <c:pt idx="1298">
                  <c:v>95.5831875610176</c:v>
                </c:pt>
                <c:pt idx="1299">
                  <c:v>95.68318832246578</c:v>
                </c:pt>
                <c:pt idx="1300">
                  <c:v>95.7831890839163</c:v>
                </c:pt>
                <c:pt idx="1301">
                  <c:v>95.8831898453656</c:v>
                </c:pt>
                <c:pt idx="1302">
                  <c:v>95.983190606815</c:v>
                </c:pt>
                <c:pt idx="1303">
                  <c:v>96.08319136826428</c:v>
                </c:pt>
                <c:pt idx="1304">
                  <c:v>96.18319212971352</c:v>
                </c:pt>
                <c:pt idx="1305">
                  <c:v>96.28319289116298</c:v>
                </c:pt>
                <c:pt idx="1306">
                  <c:v>96.3831936526123</c:v>
                </c:pt>
                <c:pt idx="1307">
                  <c:v>96.4831944140617</c:v>
                </c:pt>
                <c:pt idx="1308">
                  <c:v>96.58319517551101</c:v>
                </c:pt>
                <c:pt idx="1309">
                  <c:v>96.68319593696022</c:v>
                </c:pt>
                <c:pt idx="1310">
                  <c:v>96.78319669840968</c:v>
                </c:pt>
                <c:pt idx="1311">
                  <c:v>96.88319745985895</c:v>
                </c:pt>
                <c:pt idx="1312">
                  <c:v>96.9831982213084</c:v>
                </c:pt>
                <c:pt idx="1313">
                  <c:v>97.08319898275768</c:v>
                </c:pt>
                <c:pt idx="1314">
                  <c:v>97.1831997442071</c:v>
                </c:pt>
                <c:pt idx="1315">
                  <c:v>97.28320050565641</c:v>
                </c:pt>
                <c:pt idx="1316">
                  <c:v>97.3832012671057</c:v>
                </c:pt>
                <c:pt idx="1317">
                  <c:v>97.4832020285551</c:v>
                </c:pt>
                <c:pt idx="1318">
                  <c:v>97.58320279000438</c:v>
                </c:pt>
                <c:pt idx="1319">
                  <c:v>97.68320355145342</c:v>
                </c:pt>
                <c:pt idx="1320">
                  <c:v>97.78320431290308</c:v>
                </c:pt>
                <c:pt idx="1321">
                  <c:v>97.8832050743524</c:v>
                </c:pt>
                <c:pt idx="1322">
                  <c:v>97.98320583580178</c:v>
                </c:pt>
                <c:pt idx="1323">
                  <c:v>98.08320659725108</c:v>
                </c:pt>
                <c:pt idx="1324">
                  <c:v>98.18320735870005</c:v>
                </c:pt>
                <c:pt idx="1325">
                  <c:v>98.28320812014981</c:v>
                </c:pt>
                <c:pt idx="1326">
                  <c:v>98.38320888159902</c:v>
                </c:pt>
                <c:pt idx="1327">
                  <c:v>98.4832096430485</c:v>
                </c:pt>
                <c:pt idx="1328">
                  <c:v>98.5832104044978</c:v>
                </c:pt>
                <c:pt idx="1329">
                  <c:v>98.6832111659472</c:v>
                </c:pt>
                <c:pt idx="1330">
                  <c:v>98.7832119273965</c:v>
                </c:pt>
                <c:pt idx="1331">
                  <c:v>98.8832126888459</c:v>
                </c:pt>
                <c:pt idx="1332">
                  <c:v>98.9832134502952</c:v>
                </c:pt>
                <c:pt idx="1333">
                  <c:v>99.0832142117445</c:v>
                </c:pt>
                <c:pt idx="1334">
                  <c:v>99.1832149731939</c:v>
                </c:pt>
                <c:pt idx="1335">
                  <c:v>99.2832157346432</c:v>
                </c:pt>
                <c:pt idx="1336">
                  <c:v>99.3832164960926</c:v>
                </c:pt>
                <c:pt idx="1337">
                  <c:v>99.48321725754188</c:v>
                </c:pt>
                <c:pt idx="1338">
                  <c:v>99.58321801899115</c:v>
                </c:pt>
              </c:numCache>
            </c:numRef>
          </c:xVal>
          <c:yVal>
            <c:numRef>
              <c:f>'Simulation Data for dif.BSpacin'!$AB$7:$AB$1349</c:f>
              <c:numCache>
                <c:formatCode>General</c:formatCode>
                <c:ptCount val="1343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2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  <c:pt idx="76">
                  <c:v>0.0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  <c:pt idx="100">
                  <c:v>0.0</c:v>
                </c:pt>
                <c:pt idx="101">
                  <c:v>0.0</c:v>
                </c:pt>
                <c:pt idx="102">
                  <c:v>0.0</c:v>
                </c:pt>
                <c:pt idx="103">
                  <c:v>0.0</c:v>
                </c:pt>
                <c:pt idx="104">
                  <c:v>0.0</c:v>
                </c:pt>
                <c:pt idx="105">
                  <c:v>0.0</c:v>
                </c:pt>
                <c:pt idx="106">
                  <c:v>0.0</c:v>
                </c:pt>
                <c:pt idx="107">
                  <c:v>0.0</c:v>
                </c:pt>
                <c:pt idx="108">
                  <c:v>0.0</c:v>
                </c:pt>
                <c:pt idx="109">
                  <c:v>0.0</c:v>
                </c:pt>
                <c:pt idx="110">
                  <c:v>0.0</c:v>
                </c:pt>
                <c:pt idx="111">
                  <c:v>0.0</c:v>
                </c:pt>
                <c:pt idx="112">
                  <c:v>0.0</c:v>
                </c:pt>
                <c:pt idx="113">
                  <c:v>0.0</c:v>
                </c:pt>
                <c:pt idx="114">
                  <c:v>0.0</c:v>
                </c:pt>
                <c:pt idx="115">
                  <c:v>0.0</c:v>
                </c:pt>
                <c:pt idx="116">
                  <c:v>0.0</c:v>
                </c:pt>
                <c:pt idx="117">
                  <c:v>0.0</c:v>
                </c:pt>
                <c:pt idx="118" formatCode="0.00E+00">
                  <c:v>1.52435897238234E-10</c:v>
                </c:pt>
                <c:pt idx="119" formatCode="0.00E+00">
                  <c:v>0.0108985807746649</c:v>
                </c:pt>
                <c:pt idx="120" formatCode="0.00E+00">
                  <c:v>0.021163709461689</c:v>
                </c:pt>
                <c:pt idx="121" formatCode="0.00E+00">
                  <c:v>0.0252373963594437</c:v>
                </c:pt>
                <c:pt idx="122" formatCode="0.00E+00">
                  <c:v>0.026983093470335</c:v>
                </c:pt>
                <c:pt idx="123" formatCode="0.00E+00">
                  <c:v>0.0304644238203764</c:v>
                </c:pt>
                <c:pt idx="124" formatCode="0.00E+00">
                  <c:v>0.0373670496046543</c:v>
                </c:pt>
                <c:pt idx="125" formatCode="0.00E+00">
                  <c:v>0.0509356111288071</c:v>
                </c:pt>
                <c:pt idx="126" formatCode="0.00E+00">
                  <c:v>0.0713136792182922</c:v>
                </c:pt>
                <c:pt idx="127" formatCode="0.00E+00">
                  <c:v>0.0781926363706589</c:v>
                </c:pt>
                <c:pt idx="128" formatCode="0.00E+00">
                  <c:v>0.0799509808421135</c:v>
                </c:pt>
                <c:pt idx="129" formatCode="0.00E+00">
                  <c:v>0.0834107398986816</c:v>
                </c:pt>
                <c:pt idx="130" formatCode="0.00E+00">
                  <c:v>0.0902179554104805</c:v>
                </c:pt>
                <c:pt idx="131" formatCode="0.00E+00">
                  <c:v>0.101095274090767</c:v>
                </c:pt>
                <c:pt idx="132" formatCode="0.00E+00">
                  <c:v>0.107096642255783</c:v>
                </c:pt>
                <c:pt idx="133" formatCode="0.00E+00">
                  <c:v>0.109635040163994</c:v>
                </c:pt>
                <c:pt idx="134" formatCode="0.00E+00">
                  <c:v>0.114671483635902</c:v>
                </c:pt>
                <c:pt idx="135" formatCode="0.00E+00">
                  <c:v>0.12450747936964</c:v>
                </c:pt>
                <c:pt idx="136" formatCode="0.00E+00">
                  <c:v>0.145681977272034</c:v>
                </c:pt>
                <c:pt idx="137" formatCode="0.00E+00">
                  <c:v>0.149459555745125</c:v>
                </c:pt>
                <c:pt idx="138" formatCode="0.00E+00">
                  <c:v>0.154200240969658</c:v>
                </c:pt>
                <c:pt idx="139" formatCode="0.00E+00">
                  <c:v>0.163583725690842</c:v>
                </c:pt>
                <c:pt idx="140" formatCode="0.00E+00">
                  <c:v>0.181775450706482</c:v>
                </c:pt>
                <c:pt idx="141" formatCode="0.00E+00">
                  <c:v>0.197147473692894</c:v>
                </c:pt>
                <c:pt idx="142" formatCode="0.00E+00">
                  <c:v>0.208786740899086</c:v>
                </c:pt>
                <c:pt idx="143" formatCode="0.00E+00">
                  <c:v>0.211853623390198</c:v>
                </c:pt>
                <c:pt idx="144" formatCode="0.00E+00">
                  <c:v>0.217957302927971</c:v>
                </c:pt>
                <c:pt idx="145" formatCode="0.00E+00">
                  <c:v>0.229985922574997</c:v>
                </c:pt>
                <c:pt idx="146" formatCode="0.00E+00">
                  <c:v>0.253345519304276</c:v>
                </c:pt>
                <c:pt idx="147" formatCode="0.00E+00">
                  <c:v>0.275833278894424</c:v>
                </c:pt>
                <c:pt idx="148" formatCode="0.00E+00">
                  <c:v>0.288142889738083</c:v>
                </c:pt>
                <c:pt idx="149" formatCode="0.00E+00">
                  <c:v>0.292562365531921</c:v>
                </c:pt>
                <c:pt idx="150" formatCode="0.00E+00">
                  <c:v>0.301306426525116</c:v>
                </c:pt>
                <c:pt idx="151" formatCode="0.00E+00">
                  <c:v>0.318606227636337</c:v>
                </c:pt>
                <c:pt idx="152" formatCode="0.00E+00">
                  <c:v>0.354592382907867</c:v>
                </c:pt>
                <c:pt idx="153" formatCode="0.00E+00">
                  <c:v>0.371069490909576</c:v>
                </c:pt>
                <c:pt idx="154" formatCode="0.00E+00">
                  <c:v>0.393778264522552</c:v>
                </c:pt>
                <c:pt idx="155" formatCode="0.00E+00">
                  <c:v>0.39697128534317</c:v>
                </c:pt>
                <c:pt idx="156" formatCode="0.00E+00">
                  <c:v>0.403338819742203</c:v>
                </c:pt>
                <c:pt idx="157" formatCode="0.00E+00">
                  <c:v>0.415964961051941</c:v>
                </c:pt>
                <c:pt idx="158" formatCode="0.00E+00">
                  <c:v>0.440787702798843</c:v>
                </c:pt>
                <c:pt idx="159" formatCode="0.00E+00">
                  <c:v>0.491244077682495</c:v>
                </c:pt>
                <c:pt idx="160" formatCode="0.00E+00">
                  <c:v>0.535038709640503</c:v>
                </c:pt>
                <c:pt idx="161" formatCode="0.00E+00">
                  <c:v>0.547482550144196</c:v>
                </c:pt>
                <c:pt idx="162" formatCode="0.00E+00">
                  <c:v>0.572156488895416</c:v>
                </c:pt>
                <c:pt idx="163" formatCode="0.00E+00">
                  <c:v>0.620243608951569</c:v>
                </c:pt>
                <c:pt idx="164" formatCode="0.00E+00">
                  <c:v>0.656998157501221</c:v>
                </c:pt>
                <c:pt idx="165" formatCode="0.00E+00">
                  <c:v>0.717216670513153</c:v>
                </c:pt>
                <c:pt idx="166" formatCode="0.00E+00">
                  <c:v>0.72587662935257</c:v>
                </c:pt>
                <c:pt idx="167" formatCode="0.00E+00">
                  <c:v>0.743036091327667</c:v>
                </c:pt>
                <c:pt idx="168" formatCode="0.00E+00">
                  <c:v>0.777035653591156</c:v>
                </c:pt>
                <c:pt idx="169" formatCode="0.00E+00">
                  <c:v>0.843154072761536</c:v>
                </c:pt>
                <c:pt idx="170" formatCode="0.00E+00">
                  <c:v>0.90259450674057</c:v>
                </c:pt>
                <c:pt idx="171" formatCode="0.00E+00">
                  <c:v>0.949043869972229</c:v>
                </c:pt>
                <c:pt idx="172" formatCode="0.00E+00">
                  <c:v>0.961174309253693</c:v>
                </c:pt>
                <c:pt idx="173" formatCode="0.00E+00">
                  <c:v>0.98518693447113</c:v>
                </c:pt>
                <c:pt idx="174" formatCode="0.00E+00">
                  <c:v>1.03271734714508</c:v>
                </c:pt>
                <c:pt idx="175" formatCode="0.00E+00">
                  <c:v>1.12621188163757</c:v>
                </c:pt>
                <c:pt idx="176" formatCode="0.00E+00">
                  <c:v>1.15229904651642</c:v>
                </c:pt>
                <c:pt idx="177" formatCode="0.00E+00">
                  <c:v>1.20204257965088</c:v>
                </c:pt>
                <c:pt idx="178" formatCode="0.00E+00">
                  <c:v>1.23811209201813</c:v>
                </c:pt>
                <c:pt idx="179" formatCode="0.00E+00">
                  <c:v>1.247820496559139</c:v>
                </c:pt>
                <c:pt idx="180" formatCode="0.00E+00">
                  <c:v>1.26710689067841</c:v>
                </c:pt>
                <c:pt idx="181" formatCode="0.00E+00">
                  <c:v>1.30541884899139</c:v>
                </c:pt>
                <c:pt idx="182" formatCode="0.00E+00">
                  <c:v>1.38050067424774</c:v>
                </c:pt>
                <c:pt idx="183" formatCode="0.00E+00">
                  <c:v>1.54250955581665</c:v>
                </c:pt>
                <c:pt idx="184" formatCode="0.00E+00">
                  <c:v>1.59057199954987</c:v>
                </c:pt>
                <c:pt idx="185" formatCode="0.00E+00">
                  <c:v>1.6259948015213</c:v>
                </c:pt>
                <c:pt idx="186" formatCode="0.00E+00">
                  <c:v>1.69611978530884</c:v>
                </c:pt>
                <c:pt idx="187" formatCode="0.00E+00">
                  <c:v>1.83213233947754</c:v>
                </c:pt>
                <c:pt idx="188" formatCode="0.00E+00">
                  <c:v>1.93539702892303</c:v>
                </c:pt>
                <c:pt idx="189" formatCode="0.00E+00">
                  <c:v>2.01533460617065</c:v>
                </c:pt>
                <c:pt idx="190" formatCode="0.00E+00">
                  <c:v>2.03595185279846</c:v>
                </c:pt>
                <c:pt idx="191" formatCode="0.00E+00">
                  <c:v>2.076779365539549</c:v>
                </c:pt>
                <c:pt idx="192" formatCode="0.00E+00">
                  <c:v>2.15762495994568</c:v>
                </c:pt>
                <c:pt idx="193" formatCode="0.00E+00">
                  <c:v>2.314554929733247</c:v>
                </c:pt>
                <c:pt idx="194">
                  <c:v>2.37322187423706</c:v>
                </c:pt>
                <c:pt idx="195">
                  <c:v>2.489003896713259</c:v>
                </c:pt>
                <c:pt idx="196">
                  <c:v>2.51663374900818</c:v>
                </c:pt>
                <c:pt idx="197">
                  <c:v>2.53928089141846</c:v>
                </c:pt>
                <c:pt idx="198">
                  <c:v>2.58436179161072</c:v>
                </c:pt>
                <c:pt idx="199">
                  <c:v>2.67326235771179</c:v>
                </c:pt>
                <c:pt idx="200">
                  <c:v>2.84613394737244</c:v>
                </c:pt>
                <c:pt idx="201">
                  <c:v>2.974664211273188</c:v>
                </c:pt>
                <c:pt idx="202">
                  <c:v>3.096798181533797</c:v>
                </c:pt>
                <c:pt idx="203">
                  <c:v>3.12268471717834</c:v>
                </c:pt>
                <c:pt idx="204">
                  <c:v>3.17421364784241</c:v>
                </c:pt>
                <c:pt idx="205">
                  <c:v>3.27582716941834</c:v>
                </c:pt>
                <c:pt idx="206">
                  <c:v>3.47341108322144</c:v>
                </c:pt>
                <c:pt idx="207">
                  <c:v>3.68805575370789</c:v>
                </c:pt>
                <c:pt idx="208">
                  <c:v>3.75353717803955</c:v>
                </c:pt>
                <c:pt idx="209">
                  <c:v>3.79615902900696</c:v>
                </c:pt>
                <c:pt idx="210">
                  <c:v>3.88081359863281</c:v>
                </c:pt>
                <c:pt idx="211">
                  <c:v>4.0466365814209</c:v>
                </c:pt>
                <c:pt idx="212">
                  <c:v>4.40119504928589</c:v>
                </c:pt>
                <c:pt idx="213">
                  <c:v>4.48030805587769</c:v>
                </c:pt>
                <c:pt idx="214">
                  <c:v>4.554370880126932</c:v>
                </c:pt>
                <c:pt idx="215">
                  <c:v>4.699274539947469</c:v>
                </c:pt>
                <c:pt idx="216">
                  <c:v>4.98575067520142</c:v>
                </c:pt>
                <c:pt idx="217">
                  <c:v>5.264276504516592</c:v>
                </c:pt>
                <c:pt idx="218">
                  <c:v>5.2945671081543</c:v>
                </c:pt>
                <c:pt idx="219">
                  <c:v>5.354638576507515</c:v>
                </c:pt>
                <c:pt idx="220">
                  <c:v>5.47377014160156</c:v>
                </c:pt>
                <c:pt idx="221">
                  <c:v>5.70605897903442</c:v>
                </c:pt>
                <c:pt idx="222">
                  <c:v>6.090848922729489</c:v>
                </c:pt>
                <c:pt idx="223">
                  <c:v>6.140766620635985</c:v>
                </c:pt>
                <c:pt idx="224">
                  <c:v>6.23992776870728</c:v>
                </c:pt>
                <c:pt idx="225">
                  <c:v>6.43425893783569</c:v>
                </c:pt>
                <c:pt idx="226">
                  <c:v>6.83033514022827</c:v>
                </c:pt>
                <c:pt idx="227">
                  <c:v>6.9358286857605</c:v>
                </c:pt>
                <c:pt idx="228">
                  <c:v>7.015744686126705</c:v>
                </c:pt>
                <c:pt idx="229">
                  <c:v>7.1738452911377</c:v>
                </c:pt>
                <c:pt idx="230">
                  <c:v>7.48035860061646</c:v>
                </c:pt>
                <c:pt idx="231">
                  <c:v>7.77110624313354</c:v>
                </c:pt>
                <c:pt idx="232">
                  <c:v>7.83263492584229</c:v>
                </c:pt>
                <c:pt idx="233">
                  <c:v>7.9535927772522</c:v>
                </c:pt>
                <c:pt idx="234">
                  <c:v>8.191370010375964</c:v>
                </c:pt>
                <c:pt idx="235">
                  <c:v>8.55980014801025</c:v>
                </c:pt>
                <c:pt idx="236">
                  <c:v>8.60506153106689</c:v>
                </c:pt>
                <c:pt idx="237">
                  <c:v>8.6949520111084</c:v>
                </c:pt>
                <c:pt idx="238">
                  <c:v>8.8710298538208</c:v>
                </c:pt>
                <c:pt idx="239">
                  <c:v>9.203125953674318</c:v>
                </c:pt>
                <c:pt idx="240">
                  <c:v>9.26923751831055</c:v>
                </c:pt>
                <c:pt idx="241">
                  <c:v>9.33130168914795</c:v>
                </c:pt>
                <c:pt idx="242">
                  <c:v>9.4540548324585</c:v>
                </c:pt>
                <c:pt idx="243">
                  <c:v>9.68980884552002</c:v>
                </c:pt>
                <c:pt idx="244">
                  <c:v>9.85951137542725</c:v>
                </c:pt>
                <c:pt idx="245">
                  <c:v>9.89808177947998</c:v>
                </c:pt>
                <c:pt idx="246">
                  <c:v>9.97454166412354</c:v>
                </c:pt>
                <c:pt idx="247">
                  <c:v>10.1234455108643</c:v>
                </c:pt>
                <c:pt idx="248">
                  <c:v>10.2924356460571</c:v>
                </c:pt>
                <c:pt idx="249">
                  <c:v>10.31214427948</c:v>
                </c:pt>
                <c:pt idx="250">
                  <c:v>10.3512830734253</c:v>
                </c:pt>
                <c:pt idx="251">
                  <c:v>10.4279088973999</c:v>
                </c:pt>
                <c:pt idx="252">
                  <c:v>10.5255632400513</c:v>
                </c:pt>
                <c:pt idx="253">
                  <c:v>10.5342416763306</c:v>
                </c:pt>
                <c:pt idx="254">
                  <c:v>10.5448637008667</c:v>
                </c:pt>
                <c:pt idx="255">
                  <c:v>10.5656356811523</c:v>
                </c:pt>
                <c:pt idx="256">
                  <c:v>10.6000175476074</c:v>
                </c:pt>
                <c:pt idx="257">
                  <c:v>10.5552644729614</c:v>
                </c:pt>
                <c:pt idx="258">
                  <c:v>10.5450391769409</c:v>
                </c:pt>
                <c:pt idx="259">
                  <c:v>10.5247745513916</c:v>
                </c:pt>
                <c:pt idx="260">
                  <c:v>10.4853324890137</c:v>
                </c:pt>
                <c:pt idx="261">
                  <c:v>10.3354187011719</c:v>
                </c:pt>
                <c:pt idx="262">
                  <c:v>10.311333656311</c:v>
                </c:pt>
                <c:pt idx="263">
                  <c:v>10.2635135650635</c:v>
                </c:pt>
                <c:pt idx="264">
                  <c:v>10.1699371337891</c:v>
                </c:pt>
                <c:pt idx="265">
                  <c:v>9.90159606933594</c:v>
                </c:pt>
                <c:pt idx="266">
                  <c:v>9.864927291870117</c:v>
                </c:pt>
                <c:pt idx="267">
                  <c:v>9.801391601562498</c:v>
                </c:pt>
                <c:pt idx="268">
                  <c:v>9.67578411102295</c:v>
                </c:pt>
                <c:pt idx="269">
                  <c:v>9.416420936584472</c:v>
                </c:pt>
                <c:pt idx="270">
                  <c:v>9.14419651031494</c:v>
                </c:pt>
                <c:pt idx="271">
                  <c:v>9.07353401184082</c:v>
                </c:pt>
                <c:pt idx="272">
                  <c:v>8.934782981872548</c:v>
                </c:pt>
                <c:pt idx="273">
                  <c:v>8.66233921051025</c:v>
                </c:pt>
                <c:pt idx="274">
                  <c:v>8.187203407287594</c:v>
                </c:pt>
                <c:pt idx="275">
                  <c:v>8.11600685119629</c:v>
                </c:pt>
                <c:pt idx="276">
                  <c:v>7.9748740196228</c:v>
                </c:pt>
                <c:pt idx="277">
                  <c:v>7.69839096069336</c:v>
                </c:pt>
                <c:pt idx="278">
                  <c:v>7.06883144378662</c:v>
                </c:pt>
                <c:pt idx="279">
                  <c:v>7.015945911407462</c:v>
                </c:pt>
                <c:pt idx="280">
                  <c:v>6.91138744354248</c:v>
                </c:pt>
                <c:pt idx="281">
                  <c:v>6.70419645309448</c:v>
                </c:pt>
                <c:pt idx="282">
                  <c:v>6.3011589050293</c:v>
                </c:pt>
                <c:pt idx="283">
                  <c:v>5.66575241088867</c:v>
                </c:pt>
                <c:pt idx="284">
                  <c:v>5.57210206985474</c:v>
                </c:pt>
                <c:pt idx="285">
                  <c:v>5.3861927986145</c:v>
                </c:pt>
                <c:pt idx="286">
                  <c:v>5.022546768188433</c:v>
                </c:pt>
                <c:pt idx="287">
                  <c:v>4.24170732498169</c:v>
                </c:pt>
                <c:pt idx="288">
                  <c:v>4.180439949035637</c:v>
                </c:pt>
                <c:pt idx="289">
                  <c:v>4.05927133560181</c:v>
                </c:pt>
                <c:pt idx="290">
                  <c:v>3.819089651107788</c:v>
                </c:pt>
                <c:pt idx="291">
                  <c:v>3.351436138153077</c:v>
                </c:pt>
                <c:pt idx="292">
                  <c:v>2.607540369033809</c:v>
                </c:pt>
                <c:pt idx="293">
                  <c:v>2.50700783729553</c:v>
                </c:pt>
                <c:pt idx="294">
                  <c:v>2.3087797164917</c:v>
                </c:pt>
                <c:pt idx="295">
                  <c:v>1.91793787479401</c:v>
                </c:pt>
                <c:pt idx="296">
                  <c:v>1.11839997768402</c:v>
                </c:pt>
                <c:pt idx="297">
                  <c:v>1.0012891292572</c:v>
                </c:pt>
                <c:pt idx="298">
                  <c:v>0.84116268157959</c:v>
                </c:pt>
                <c:pt idx="299">
                  <c:v>0.52455860376358</c:v>
                </c:pt>
                <c:pt idx="300">
                  <c:v>-0.0931595489382744</c:v>
                </c:pt>
                <c:pt idx="301">
                  <c:v>-0.587691783905029</c:v>
                </c:pt>
                <c:pt idx="302">
                  <c:v>-0.712088823318481</c:v>
                </c:pt>
                <c:pt idx="303">
                  <c:v>-0.956401526927948</c:v>
                </c:pt>
                <c:pt idx="304">
                  <c:v>-1.43620574474335</c:v>
                </c:pt>
                <c:pt idx="305">
                  <c:v>-2.1080322265625</c:v>
                </c:pt>
                <c:pt idx="306">
                  <c:v>-2.20157861709595</c:v>
                </c:pt>
                <c:pt idx="307">
                  <c:v>-2.38729596138</c:v>
                </c:pt>
                <c:pt idx="308">
                  <c:v>-2.75065588951111</c:v>
                </c:pt>
                <c:pt idx="309">
                  <c:v>-3.45314788818359</c:v>
                </c:pt>
                <c:pt idx="310">
                  <c:v>-4.74311685562134</c:v>
                </c:pt>
                <c:pt idx="311">
                  <c:v>-6.64169692993164</c:v>
                </c:pt>
                <c:pt idx="312">
                  <c:v>-7.6519923210144</c:v>
                </c:pt>
                <c:pt idx="313">
                  <c:v>-8.040812492370533</c:v>
                </c:pt>
                <c:pt idx="314">
                  <c:v>-8.29522705078125</c:v>
                </c:pt>
                <c:pt idx="315">
                  <c:v>-8.41085624694824</c:v>
                </c:pt>
                <c:pt idx="316">
                  <c:v>-8.40117835998535</c:v>
                </c:pt>
                <c:pt idx="317">
                  <c:v>-8.26801013946533</c:v>
                </c:pt>
                <c:pt idx="318">
                  <c:v>-8.04458713531494</c:v>
                </c:pt>
                <c:pt idx="319">
                  <c:v>-7.717385768890375</c:v>
                </c:pt>
                <c:pt idx="320">
                  <c:v>-7.26430368423462</c:v>
                </c:pt>
                <c:pt idx="321">
                  <c:v>-6.857945919036829</c:v>
                </c:pt>
                <c:pt idx="322">
                  <c:v>-6.391907215118405</c:v>
                </c:pt>
                <c:pt idx="323">
                  <c:v>-5.847981929779007</c:v>
                </c:pt>
                <c:pt idx="324">
                  <c:v>-5.41933679580688</c:v>
                </c:pt>
                <c:pt idx="325">
                  <c:v>-4.89041519165039</c:v>
                </c:pt>
                <c:pt idx="326">
                  <c:v>-4.42266988754272</c:v>
                </c:pt>
                <c:pt idx="327">
                  <c:v>-4.01852035522461</c:v>
                </c:pt>
                <c:pt idx="328">
                  <c:v>-3.57828760147095</c:v>
                </c:pt>
                <c:pt idx="329">
                  <c:v>-3.29530668258667</c:v>
                </c:pt>
                <c:pt idx="330">
                  <c:v>-3.002040386199949</c:v>
                </c:pt>
                <c:pt idx="331">
                  <c:v>-2.38419008255005</c:v>
                </c:pt>
                <c:pt idx="332">
                  <c:v>-1.82708585262299</c:v>
                </c:pt>
                <c:pt idx="333">
                  <c:v>-1.39906096458435</c:v>
                </c:pt>
                <c:pt idx="334">
                  <c:v>-1.07032954692841</c:v>
                </c:pt>
                <c:pt idx="335">
                  <c:v>-0.81801176071167</c:v>
                </c:pt>
                <c:pt idx="336">
                  <c:v>-0.629550337791443</c:v>
                </c:pt>
                <c:pt idx="337">
                  <c:v>-0.504292011260986</c:v>
                </c:pt>
                <c:pt idx="338">
                  <c:v>-0.38435024023056</c:v>
                </c:pt>
                <c:pt idx="339">
                  <c:v>-0.307970970869064</c:v>
                </c:pt>
                <c:pt idx="340">
                  <c:v>-0.234549343585968</c:v>
                </c:pt>
                <c:pt idx="341">
                  <c:v>-0.178722932934761</c:v>
                </c:pt>
                <c:pt idx="342">
                  <c:v>-0.136399537324905</c:v>
                </c:pt>
                <c:pt idx="343">
                  <c:v>-0.104418754577637</c:v>
                </c:pt>
                <c:pt idx="344">
                  <c:v>-0.0803396180272102</c:v>
                </c:pt>
                <c:pt idx="345">
                  <c:v>-0.0622773803770542</c:v>
                </c:pt>
                <c:pt idx="346">
                  <c:v>-0.0487777516245842</c:v>
                </c:pt>
                <c:pt idx="347">
                  <c:v>-0.0387199819087982</c:v>
                </c:pt>
                <c:pt idx="348">
                  <c:v>-0.0355339348316193</c:v>
                </c:pt>
                <c:pt idx="349">
                  <c:v>-0.030154025182128</c:v>
                </c:pt>
                <c:pt idx="350">
                  <c:v>-0.028896152973175</c:v>
                </c:pt>
                <c:pt idx="351">
                  <c:v>-0.0266037955880165</c:v>
                </c:pt>
                <c:pt idx="352">
                  <c:v>-0.0239597801119089</c:v>
                </c:pt>
                <c:pt idx="353">
                  <c:v>-0.0202444680035114</c:v>
                </c:pt>
                <c:pt idx="354">
                  <c:v>-0.0175093188881874</c:v>
                </c:pt>
                <c:pt idx="355">
                  <c:v>-0.0156869627535343</c:v>
                </c:pt>
                <c:pt idx="356">
                  <c:v>-0.0138949202373624</c:v>
                </c:pt>
                <c:pt idx="357">
                  <c:v>-0.012689258903265</c:v>
                </c:pt>
                <c:pt idx="358">
                  <c:v>-0.0114207416772842</c:v>
                </c:pt>
                <c:pt idx="359">
                  <c:v>-0.0103087229654193</c:v>
                </c:pt>
                <c:pt idx="360">
                  <c:v>-0.00929370615631342</c:v>
                </c:pt>
                <c:pt idx="361">
                  <c:v>-0.00833560060709715</c:v>
                </c:pt>
                <c:pt idx="362">
                  <c:v>-0.00740889040753245</c:v>
                </c:pt>
                <c:pt idx="363">
                  <c:v>-0.00649885181337595</c:v>
                </c:pt>
                <c:pt idx="364">
                  <c:v>-0.00559860374778509</c:v>
                </c:pt>
                <c:pt idx="365">
                  <c:v>-0.0047068209387362</c:v>
                </c:pt>
                <c:pt idx="366">
                  <c:v>-0.00382595811970532</c:v>
                </c:pt>
                <c:pt idx="367">
                  <c:v>-0.00296089216135442</c:v>
                </c:pt>
                <c:pt idx="368">
                  <c:v>-0.00211788550950587</c:v>
                </c:pt>
                <c:pt idx="369">
                  <c:v>-0.00130380969494581</c:v>
                </c:pt>
                <c:pt idx="370">
                  <c:v>-0.000525572104379535</c:v>
                </c:pt>
                <c:pt idx="371">
                  <c:v>0.000210295140277594</c:v>
                </c:pt>
                <c:pt idx="372">
                  <c:v>0.000897920108400285</c:v>
                </c:pt>
                <c:pt idx="373">
                  <c:v>0.00153227592818439</c:v>
                </c:pt>
                <c:pt idx="374">
                  <c:v>0.00163659988902509</c:v>
                </c:pt>
                <c:pt idx="375">
                  <c:v>0.001839978271164</c:v>
                </c:pt>
                <c:pt idx="376">
                  <c:v>0.00222516595385969</c:v>
                </c:pt>
                <c:pt idx="377">
                  <c:v>0.00272846128791571</c:v>
                </c:pt>
                <c:pt idx="378">
                  <c:v>0.00316895730793476</c:v>
                </c:pt>
                <c:pt idx="379">
                  <c:v>0.00354575854726136</c:v>
                </c:pt>
                <c:pt idx="380">
                  <c:v>0.00385902868583798</c:v>
                </c:pt>
                <c:pt idx="381">
                  <c:v>0.00410940311849117</c:v>
                </c:pt>
                <c:pt idx="382">
                  <c:v>0.00429847463965416</c:v>
                </c:pt>
                <c:pt idx="383">
                  <c:v>0.00442846352234483</c:v>
                </c:pt>
                <c:pt idx="384">
                  <c:v>0.00449110101908445</c:v>
                </c:pt>
                <c:pt idx="385">
                  <c:v>0.0153933726251125</c:v>
                </c:pt>
                <c:pt idx="386">
                  <c:v>0.0366360545158386</c:v>
                </c:pt>
                <c:pt idx="387">
                  <c:v>0.0752279311418533</c:v>
                </c:pt>
                <c:pt idx="388">
                  <c:v>0.0758477449417114</c:v>
                </c:pt>
                <c:pt idx="389">
                  <c:v>0.0773899927735329</c:v>
                </c:pt>
                <c:pt idx="390">
                  <c:v>0.0804423317313194</c:v>
                </c:pt>
                <c:pt idx="391">
                  <c:v>0.0864206627011299</c:v>
                </c:pt>
                <c:pt idx="392">
                  <c:v>0.0978890359401703</c:v>
                </c:pt>
                <c:pt idx="393">
                  <c:v>0.105692952871323</c:v>
                </c:pt>
                <c:pt idx="394">
                  <c:v>0.121312364935875</c:v>
                </c:pt>
                <c:pt idx="395">
                  <c:v>0.150216966867447</c:v>
                </c:pt>
                <c:pt idx="396">
                  <c:v>0.201538577675819</c:v>
                </c:pt>
                <c:pt idx="397">
                  <c:v>0.279999017715454</c:v>
                </c:pt>
                <c:pt idx="398">
                  <c:v>0.375064641237259</c:v>
                </c:pt>
                <c:pt idx="399">
                  <c:v>0.495197623968124</c:v>
                </c:pt>
                <c:pt idx="400">
                  <c:v>0.660944521427155</c:v>
                </c:pt>
                <c:pt idx="401">
                  <c:v>0.906184077262878</c:v>
                </c:pt>
                <c:pt idx="402">
                  <c:v>1.1558610200882</c:v>
                </c:pt>
                <c:pt idx="403">
                  <c:v>1.54564952850342</c:v>
                </c:pt>
                <c:pt idx="404">
                  <c:v>1.93813395500183</c:v>
                </c:pt>
                <c:pt idx="405">
                  <c:v>2.37599802017212</c:v>
                </c:pt>
                <c:pt idx="406">
                  <c:v>2.856262922286977</c:v>
                </c:pt>
                <c:pt idx="407">
                  <c:v>2.97791719436646</c:v>
                </c:pt>
                <c:pt idx="408">
                  <c:v>3.22113847732544</c:v>
                </c:pt>
                <c:pt idx="409">
                  <c:v>3.69066786766052</c:v>
                </c:pt>
                <c:pt idx="410">
                  <c:v>4.58633089065552</c:v>
                </c:pt>
                <c:pt idx="411">
                  <c:v>5.29799509048462</c:v>
                </c:pt>
                <c:pt idx="412">
                  <c:v>6.32174921035767</c:v>
                </c:pt>
                <c:pt idx="413">
                  <c:v>7.622721672058102</c:v>
                </c:pt>
                <c:pt idx="414">
                  <c:v>9.33588981628418</c:v>
                </c:pt>
                <c:pt idx="415">
                  <c:v>10.3621988296509</c:v>
                </c:pt>
                <c:pt idx="416">
                  <c:v>10.6168632507324</c:v>
                </c:pt>
                <c:pt idx="417">
                  <c:v>10.1724996566772</c:v>
                </c:pt>
                <c:pt idx="418">
                  <c:v>9.67244911193848</c:v>
                </c:pt>
                <c:pt idx="419">
                  <c:v>8.830750465393068</c:v>
                </c:pt>
                <c:pt idx="420">
                  <c:v>7.803840637207029</c:v>
                </c:pt>
                <c:pt idx="421">
                  <c:v>6.70882511138916</c:v>
                </c:pt>
                <c:pt idx="422">
                  <c:v>5.121589660644529</c:v>
                </c:pt>
                <c:pt idx="423">
                  <c:v>4.064024448394772</c:v>
                </c:pt>
                <c:pt idx="424">
                  <c:v>1.87138628959656</c:v>
                </c:pt>
                <c:pt idx="425">
                  <c:v>-0.0061817723326385</c:v>
                </c:pt>
                <c:pt idx="426">
                  <c:v>-1.75488638877869</c:v>
                </c:pt>
                <c:pt idx="427">
                  <c:v>-4.80818271636963</c:v>
                </c:pt>
                <c:pt idx="428">
                  <c:v>-6.64699840545654</c:v>
                </c:pt>
                <c:pt idx="429">
                  <c:v>-7.656531810760456</c:v>
                </c:pt>
                <c:pt idx="430">
                  <c:v>-8.044977188110249</c:v>
                </c:pt>
                <c:pt idx="431">
                  <c:v>-8.299053192138668</c:v>
                </c:pt>
                <c:pt idx="432">
                  <c:v>-8.41439437866211</c:v>
                </c:pt>
                <c:pt idx="433">
                  <c:v>-8.40444660186768</c:v>
                </c:pt>
                <c:pt idx="434">
                  <c:v>-8.271041870117168</c:v>
                </c:pt>
                <c:pt idx="435">
                  <c:v>-8.047425270080568</c:v>
                </c:pt>
                <c:pt idx="436">
                  <c:v>-7.72004699707031</c:v>
                </c:pt>
                <c:pt idx="437">
                  <c:v>-7.26679754257202</c:v>
                </c:pt>
                <c:pt idx="438">
                  <c:v>-6.86032629013062</c:v>
                </c:pt>
                <c:pt idx="439">
                  <c:v>-6.39418554306023</c:v>
                </c:pt>
                <c:pt idx="440">
                  <c:v>-5.850167274475075</c:v>
                </c:pt>
                <c:pt idx="441">
                  <c:v>-5.421462059021</c:v>
                </c:pt>
                <c:pt idx="442">
                  <c:v>-4.892481327056838</c:v>
                </c:pt>
                <c:pt idx="443">
                  <c:v>-4.4246940612793</c:v>
                </c:pt>
                <c:pt idx="444">
                  <c:v>-4.020515918731665</c:v>
                </c:pt>
                <c:pt idx="445">
                  <c:v>-3.5802595615387</c:v>
                </c:pt>
                <c:pt idx="446">
                  <c:v>-3.29726767539978</c:v>
                </c:pt>
                <c:pt idx="447">
                  <c:v>-3.00399279594421</c:v>
                </c:pt>
                <c:pt idx="448">
                  <c:v>-2.38613939285278</c:v>
                </c:pt>
                <c:pt idx="449">
                  <c:v>-1.82904756069183</c:v>
                </c:pt>
                <c:pt idx="450">
                  <c:v>-1.40104520320892</c:v>
                </c:pt>
                <c:pt idx="451">
                  <c:v>-1.07583701610565</c:v>
                </c:pt>
                <c:pt idx="452">
                  <c:v>-0.822731614112854</c:v>
                </c:pt>
                <c:pt idx="453">
                  <c:v>-0.819749116897583</c:v>
                </c:pt>
                <c:pt idx="454">
                  <c:v>-0.813816368579865</c:v>
                </c:pt>
                <c:pt idx="455">
                  <c:v>-0.802077770233154</c:v>
                </c:pt>
                <c:pt idx="456">
                  <c:v>-0.779099106788635</c:v>
                </c:pt>
                <c:pt idx="457">
                  <c:v>-0.735067546367645</c:v>
                </c:pt>
                <c:pt idx="458">
                  <c:v>-0.654191732406616</c:v>
                </c:pt>
                <c:pt idx="459">
                  <c:v>-0.628795206546783</c:v>
                </c:pt>
                <c:pt idx="460">
                  <c:v>-0.580878496170044</c:v>
                </c:pt>
                <c:pt idx="461">
                  <c:v>-0.507360637187958</c:v>
                </c:pt>
                <c:pt idx="462">
                  <c:v>-0.387203007936478</c:v>
                </c:pt>
                <c:pt idx="463">
                  <c:v>-0.310681730508804</c:v>
                </c:pt>
                <c:pt idx="464">
                  <c:v>-0.23711584508419</c:v>
                </c:pt>
                <c:pt idx="465">
                  <c:v>-0.181169167160988</c:v>
                </c:pt>
                <c:pt idx="466">
                  <c:v>-0.138741970062256</c:v>
                </c:pt>
                <c:pt idx="467" formatCode="0.00E+00">
                  <c:v>-0.106668256223202</c:v>
                </c:pt>
                <c:pt idx="468">
                  <c:v>-0.082503043115139</c:v>
                </c:pt>
                <c:pt idx="469">
                  <c:v>-0.064358651638031</c:v>
                </c:pt>
                <c:pt idx="470">
                  <c:v>-0.0507787503302097</c:v>
                </c:pt>
                <c:pt idx="471">
                  <c:v>-0.0464630797505379</c:v>
                </c:pt>
                <c:pt idx="472">
                  <c:v>-0.0391619391739368</c:v>
                </c:pt>
                <c:pt idx="473">
                  <c:v>-0.03745212033391</c:v>
                </c:pt>
                <c:pt idx="474">
                  <c:v>-0.0343343988060951</c:v>
                </c:pt>
                <c:pt idx="475">
                  <c:v>-0.0307369735091925</c:v>
                </c:pt>
                <c:pt idx="476">
                  <c:v>-0.0257407072931528</c:v>
                </c:pt>
                <c:pt idx="477">
                  <c:v>-0.0219295378774405</c:v>
                </c:pt>
                <c:pt idx="478">
                  <c:v>-0.019027741625905</c:v>
                </c:pt>
                <c:pt idx="479">
                  <c:v>-0.0171800572425127</c:v>
                </c:pt>
                <c:pt idx="480">
                  <c:v>-0.0153021393343806</c:v>
                </c:pt>
                <c:pt idx="481">
                  <c:v>-0.0140259126201272</c:v>
                </c:pt>
                <c:pt idx="482">
                  <c:v>-0.0126705197617412</c:v>
                </c:pt>
                <c:pt idx="483">
                  <c:v>-0.0114715397357941</c:v>
                </c:pt>
                <c:pt idx="484">
                  <c:v>-0.0103698195889592</c:v>
                </c:pt>
                <c:pt idx="485">
                  <c:v>-0.00932561885565519</c:v>
                </c:pt>
                <c:pt idx="486">
                  <c:v>-0.00831375829875469</c:v>
                </c:pt>
                <c:pt idx="487">
                  <c:v>-0.0073198382742703</c:v>
                </c:pt>
                <c:pt idx="488">
                  <c:v>-0.00633728504180908</c:v>
                </c:pt>
                <c:pt idx="489">
                  <c:v>-0.00536505598574877</c:v>
                </c:pt>
                <c:pt idx="490">
                  <c:v>-0.00440586591139436</c:v>
                </c:pt>
                <c:pt idx="491">
                  <c:v>-0.00346482614986598</c:v>
                </c:pt>
                <c:pt idx="492">
                  <c:v>-0.00254840683192015</c:v>
                </c:pt>
                <c:pt idx="493">
                  <c:v>-0.00166366132907569</c:v>
                </c:pt>
                <c:pt idx="494">
                  <c:v>-0.000817653082776815</c:v>
                </c:pt>
                <c:pt idx="495" formatCode="0.00E+00">
                  <c:v>-1.70441508089425E-5</c:v>
                </c:pt>
                <c:pt idx="496">
                  <c:v>0.000732188171241432</c:v>
                </c:pt>
                <c:pt idx="497">
                  <c:v>0.00142493552993983</c:v>
                </c:pt>
                <c:pt idx="498">
                  <c:v>0.00205706502310932</c:v>
                </c:pt>
                <c:pt idx="499">
                  <c:v>0.00262546562589705</c:v>
                </c:pt>
                <c:pt idx="500">
                  <c:v>0.00312804966233671</c:v>
                </c:pt>
                <c:pt idx="501">
                  <c:v>0.00356372050009668</c:v>
                </c:pt>
                <c:pt idx="502">
                  <c:v>0.00393231492489576</c:v>
                </c:pt>
                <c:pt idx="503">
                  <c:v>0.00423452816903591</c:v>
                </c:pt>
                <c:pt idx="504">
                  <c:v>0.00447183102369308</c:v>
                </c:pt>
                <c:pt idx="505">
                  <c:v>0.00464637391269207</c:v>
                </c:pt>
                <c:pt idx="506">
                  <c:v>0.00476087862625718</c:v>
                </c:pt>
                <c:pt idx="507">
                  <c:v>0.00481862016022205</c:v>
                </c:pt>
                <c:pt idx="508">
                  <c:v>0.00482320180162787</c:v>
                </c:pt>
                <c:pt idx="509">
                  <c:v>0.00477856677025557</c:v>
                </c:pt>
                <c:pt idx="510">
                  <c:v>0.0046888873912394</c:v>
                </c:pt>
                <c:pt idx="511">
                  <c:v>0.00455848965793848</c:v>
                </c:pt>
                <c:pt idx="512">
                  <c:v>0.00439178152009845</c:v>
                </c:pt>
                <c:pt idx="513">
                  <c:v>0.00419319001957774</c:v>
                </c:pt>
                <c:pt idx="514" formatCode="0.00E+00">
                  <c:v>0.0039671054109931</c:v>
                </c:pt>
                <c:pt idx="515" formatCode="0.00E+00">
                  <c:v>0.00371783343143761</c:v>
                </c:pt>
                <c:pt idx="516" formatCode="0.00E+00">
                  <c:v>0.0034495503641665</c:v>
                </c:pt>
                <c:pt idx="517">
                  <c:v>0.00316626904532313</c:v>
                </c:pt>
                <c:pt idx="518">
                  <c:v>0.00287180882878602</c:v>
                </c:pt>
                <c:pt idx="519">
                  <c:v>0.00256977160461247</c:v>
                </c:pt>
                <c:pt idx="520">
                  <c:v>0.00226352363824844</c:v>
                </c:pt>
                <c:pt idx="521">
                  <c:v>0.00195621722377837</c:v>
                </c:pt>
                <c:pt idx="522">
                  <c:v>0.00165064085740596</c:v>
                </c:pt>
                <c:pt idx="523">
                  <c:v>0.00134942517615855</c:v>
                </c:pt>
                <c:pt idx="524">
                  <c:v>0.00105490139685571</c:v>
                </c:pt>
                <c:pt idx="525">
                  <c:v>0.000769137754105031</c:v>
                </c:pt>
                <c:pt idx="526">
                  <c:v>0.000493944273330271</c:v>
                </c:pt>
                <c:pt idx="527">
                  <c:v>0.000230879348237067</c:v>
                </c:pt>
                <c:pt idx="528" formatCode="0.00E+00">
                  <c:v>-1.87411478691502E-5</c:v>
                </c:pt>
                <c:pt idx="529">
                  <c:v>-0.000253833655733615</c:v>
                </c:pt>
                <c:pt idx="530">
                  <c:v>-0.000473535008495674</c:v>
                </c:pt>
                <c:pt idx="531">
                  <c:v>-0.000677189673297107</c:v>
                </c:pt>
                <c:pt idx="532">
                  <c:v>-0.000864336208906025</c:v>
                </c:pt>
                <c:pt idx="533">
                  <c:v>-0.00103469309397042</c:v>
                </c:pt>
                <c:pt idx="534">
                  <c:v>-0.00118814466986805</c:v>
                </c:pt>
                <c:pt idx="535">
                  <c:v>-0.00132472580298781</c:v>
                </c:pt>
                <c:pt idx="536">
                  <c:v>-0.00144460855517536</c:v>
                </c:pt>
                <c:pt idx="537">
                  <c:v>-0.00154808687511832</c:v>
                </c:pt>
                <c:pt idx="538">
                  <c:v>-0.00163556321058422</c:v>
                </c:pt>
                <c:pt idx="539">
                  <c:v>-0.00170753512065858</c:v>
                </c:pt>
                <c:pt idx="540">
                  <c:v>-0.00176458153873682</c:v>
                </c:pt>
                <c:pt idx="541" formatCode="0.00E+00">
                  <c:v>-0.00180735101457685</c:v>
                </c:pt>
                <c:pt idx="542" formatCode="0.00E+00">
                  <c:v>-0.00183654949069023</c:v>
                </c:pt>
                <c:pt idx="543">
                  <c:v>-0.00185292947571725</c:v>
                </c:pt>
                <c:pt idx="544">
                  <c:v>-0.00185727921780199</c:v>
                </c:pt>
                <c:pt idx="545">
                  <c:v>-0.00185041362419724</c:v>
                </c:pt>
                <c:pt idx="546">
                  <c:v>-0.00183316471520811</c:v>
                </c:pt>
                <c:pt idx="547">
                  <c:v>-0.00180637359153479</c:v>
                </c:pt>
                <c:pt idx="548">
                  <c:v>-0.00177088321652263</c:v>
                </c:pt>
                <c:pt idx="549">
                  <c:v>-0.00172753119841218</c:v>
                </c:pt>
                <c:pt idx="550">
                  <c:v>-0.00168574915733188</c:v>
                </c:pt>
                <c:pt idx="551">
                  <c:v>-0.00163009401876479</c:v>
                </c:pt>
                <c:pt idx="552">
                  <c:v>-0.00156887690536678</c:v>
                </c:pt>
                <c:pt idx="553">
                  <c:v>-0.00150286580901593</c:v>
                </c:pt>
                <c:pt idx="554">
                  <c:v>-0.00143280066549778</c:v>
                </c:pt>
                <c:pt idx="555">
                  <c:v>-0.00135939009487629</c:v>
                </c:pt>
                <c:pt idx="556">
                  <c:v>-0.00128330918960273</c:v>
                </c:pt>
                <c:pt idx="557">
                  <c:v>-0.00120519741903991</c:v>
                </c:pt>
                <c:pt idx="558">
                  <c:v>-0.00112565699964762</c:v>
                </c:pt>
                <c:pt idx="559">
                  <c:v>-0.00111764727625996</c:v>
                </c:pt>
                <c:pt idx="560">
                  <c:v>-0.00110962067265064</c:v>
                </c:pt>
                <c:pt idx="561">
                  <c:v>-0.00109355349559337</c:v>
                </c:pt>
                <c:pt idx="562">
                  <c:v>-0.00106134871020913</c:v>
                </c:pt>
                <c:pt idx="563">
                  <c:v>-0.000996778951957822</c:v>
                </c:pt>
                <c:pt idx="564">
                  <c:v>-0.000916072691325098</c:v>
                </c:pt>
                <c:pt idx="565">
                  <c:v>-0.000835785875096917</c:v>
                </c:pt>
                <c:pt idx="566">
                  <c:v>-0.000756342080421746</c:v>
                </c:pt>
                <c:pt idx="567">
                  <c:v>-0.000678126234561205</c:v>
                </c:pt>
                <c:pt idx="568">
                  <c:v>-0.000601485371589661</c:v>
                </c:pt>
                <c:pt idx="569">
                  <c:v>-0.00052672962192446</c:v>
                </c:pt>
                <c:pt idx="570">
                  <c:v>-0.000454133318271488</c:v>
                </c:pt>
                <c:pt idx="571">
                  <c:v>-0.000383936072466895</c:v>
                </c:pt>
                <c:pt idx="572">
                  <c:v>-0.00031634428887628</c:v>
                </c:pt>
                <c:pt idx="573">
                  <c:v>-0.000251532590482384</c:v>
                </c:pt>
                <c:pt idx="574">
                  <c:v>-0.000189645463251509</c:v>
                </c:pt>
                <c:pt idx="575" formatCode="0.00E+00">
                  <c:v>-0.000156189533299766</c:v>
                </c:pt>
                <c:pt idx="576" formatCode="0.00E+00">
                  <c:v>-9.90931876003742E-5</c:v>
                </c:pt>
                <c:pt idx="577" formatCode="0.00E+00">
                  <c:v>-4.5165215851739E-5</c:v>
                </c:pt>
                <c:pt idx="578" formatCode="0.00E+00">
                  <c:v>5.54386906514992E-6</c:v>
                </c:pt>
                <c:pt idx="579" formatCode="0.00E+00">
                  <c:v>4.47708371211775E-5</c:v>
                </c:pt>
                <c:pt idx="580" formatCode="0.00E+00">
                  <c:v>8.95588891580717E-5</c:v>
                </c:pt>
                <c:pt idx="581" formatCode="0.00E+00">
                  <c:v>0.000113192982098553</c:v>
                </c:pt>
                <c:pt idx="582" formatCode="0.00E+00">
                  <c:v>0.00015292908938136</c:v>
                </c:pt>
                <c:pt idx="583" formatCode="0.00E+00">
                  <c:v>0.000189475525985472</c:v>
                </c:pt>
                <c:pt idx="584" formatCode="0.00E+00">
                  <c:v>0.000216549000469968</c:v>
                </c:pt>
                <c:pt idx="585" formatCode="0.00E+00">
                  <c:v>0.000247456337092444</c:v>
                </c:pt>
                <c:pt idx="586" formatCode="0.00E+00">
                  <c:v>0.000275338912615553</c:v>
                </c:pt>
                <c:pt idx="587" formatCode="0.00E+00">
                  <c:v>0.000295896694296971</c:v>
                </c:pt>
                <c:pt idx="588" formatCode="0.00E+00">
                  <c:v>0.000318509206408635</c:v>
                </c:pt>
                <c:pt idx="589" formatCode="0.00E+00">
                  <c:v>0.000338357262080535</c:v>
                </c:pt>
                <c:pt idx="590" formatCode="0.00E+00">
                  <c:v>0.000355548079824075</c:v>
                </c:pt>
                <c:pt idx="591" formatCode="0.00E+00">
                  <c:v>0.000370194698916748</c:v>
                </c:pt>
                <c:pt idx="592" formatCode="0.00E+00">
                  <c:v>0.000382414786145091</c:v>
                </c:pt>
                <c:pt idx="593" formatCode="0.00E+00">
                  <c:v>0.000392329529859126</c:v>
                </c:pt>
                <c:pt idx="594" formatCode="0.00E+00">
                  <c:v>0.000400062708649784</c:v>
                </c:pt>
                <c:pt idx="595" formatCode="0.00E+00">
                  <c:v>0.000405739672714844</c:v>
                </c:pt>
                <c:pt idx="596" formatCode="0.00E+00">
                  <c:v>0.000409486587159336</c:v>
                </c:pt>
                <c:pt idx="597" formatCode="0.00E+00">
                  <c:v>0.000411429617088288</c:v>
                </c:pt>
                <c:pt idx="598" formatCode="0.00E+00">
                  <c:v>0.00041169417090714</c:v>
                </c:pt>
                <c:pt idx="599" formatCode="0.00E+00">
                  <c:v>0.000410404289141297</c:v>
                </c:pt>
                <c:pt idx="600" formatCode="0.00E+00">
                  <c:v>0.000407682091463357</c:v>
                </c:pt>
                <c:pt idx="601" formatCode="0.00E+00">
                  <c:v>0.000403647223720327</c:v>
                </c:pt>
                <c:pt idx="602" formatCode="0.00E+00">
                  <c:v>0.000398416421376169</c:v>
                </c:pt>
                <c:pt idx="603" formatCode="0.00E+00">
                  <c:v>0.000392103043850511</c:v>
                </c:pt>
                <c:pt idx="604" formatCode="0.00E+00">
                  <c:v>0.000384816870791838</c:v>
                </c:pt>
                <c:pt idx="605" formatCode="0.00E+00">
                  <c:v>0.000376663694623858</c:v>
                </c:pt>
                <c:pt idx="606" formatCode="0.00E+00">
                  <c:v>0.000367745087714866</c:v>
                </c:pt>
                <c:pt idx="607" formatCode="0.00E+00">
                  <c:v>0.000358158256858587</c:v>
                </c:pt>
                <c:pt idx="608" formatCode="0.00E+00">
                  <c:v>0.000347995868651196</c:v>
                </c:pt>
                <c:pt idx="609" formatCode="0.00E+00">
                  <c:v>0.000337345903972164</c:v>
                </c:pt>
                <c:pt idx="610" formatCode="0.00E+00">
                  <c:v>0.000326291599776596</c:v>
                </c:pt>
                <c:pt idx="611" formatCode="0.00E+00">
                  <c:v>0.000314911478199065</c:v>
                </c:pt>
                <c:pt idx="612" formatCode="0.00E+00">
                  <c:v>0.000303279171930626</c:v>
                </c:pt>
                <c:pt idx="613" formatCode="0.00E+00">
                  <c:v>0.000291463598841801</c:v>
                </c:pt>
                <c:pt idx="614" formatCode="0.00E+00">
                  <c:v>0.000279528932878748</c:v>
                </c:pt>
                <c:pt idx="615" formatCode="0.00E+00">
                  <c:v>0.000267534662270918</c:v>
                </c:pt>
                <c:pt idx="616" formatCode="0.00E+00">
                  <c:v>0.000255535705946386</c:v>
                </c:pt>
                <c:pt idx="617" formatCode="0.00E+00">
                  <c:v>0.00024358244263567</c:v>
                </c:pt>
                <c:pt idx="618" formatCode="0.00E+00">
                  <c:v>0.0002317209582543</c:v>
                </c:pt>
                <c:pt idx="619" formatCode="0.00E+00">
                  <c:v>0.000219993104110472</c:v>
                </c:pt>
                <c:pt idx="620" formatCode="0.00E+00">
                  <c:v>0.000208436613320373</c:v>
                </c:pt>
                <c:pt idx="621" formatCode="0.00E+00">
                  <c:v>0.00019708534819074</c:v>
                </c:pt>
                <c:pt idx="622" formatCode="0.00E+00">
                  <c:v>0.000185969372978434</c:v>
                </c:pt>
                <c:pt idx="623" formatCode="0.00E+00">
                  <c:v>0.000175115172169171</c:v>
                </c:pt>
                <c:pt idx="624" formatCode="0.00E+00">
                  <c:v>0.000164545810548589</c:v>
                </c:pt>
                <c:pt idx="625" formatCode="0.00E+00">
                  <c:v>0.000154281064169481</c:v>
                </c:pt>
                <c:pt idx="626" formatCode="0.00E+00">
                  <c:v>0.000144337696838193</c:v>
                </c:pt>
                <c:pt idx="627" formatCode="0.00E+00">
                  <c:v>0.000134729518322274</c:v>
                </c:pt>
                <c:pt idx="628" formatCode="0.00E+00">
                  <c:v>0.000125467689940706</c:v>
                </c:pt>
                <c:pt idx="629" formatCode="0.00E+00">
                  <c:v>0.000116560782771558</c:v>
                </c:pt>
                <c:pt idx="630" formatCode="0.00E+00">
                  <c:v>0.000108015054138377</c:v>
                </c:pt>
                <c:pt idx="631" formatCode="0.00E+00">
                  <c:v>9.98345640255138E-5</c:v>
                </c:pt>
                <c:pt idx="632" formatCode="0.00E+00">
                  <c:v>9.20213860808872E-5</c:v>
                </c:pt>
                <c:pt idx="633" formatCode="0.00E+00">
                  <c:v>8.45757094793953E-5</c:v>
                </c:pt>
                <c:pt idx="634" formatCode="0.00E+00">
                  <c:v>7.74960717535578E-5</c:v>
                </c:pt>
                <c:pt idx="635" formatCode="0.00E+00">
                  <c:v>7.07794606569223E-5</c:v>
                </c:pt>
                <c:pt idx="636" formatCode="0.00E+00">
                  <c:v>6.44214887870476E-5</c:v>
                </c:pt>
                <c:pt idx="637" formatCode="0.00E+00">
                  <c:v>5.84165172767825E-5</c:v>
                </c:pt>
                <c:pt idx="638" formatCode="0.00E+00">
                  <c:v>5.27578158653341E-5</c:v>
                </c:pt>
                <c:pt idx="639" formatCode="0.00E+00">
                  <c:v>4.74376720376313E-5</c:v>
                </c:pt>
                <c:pt idx="640" formatCode="0.00E+00">
                  <c:v>4.24475292675197E-5</c:v>
                </c:pt>
                <c:pt idx="641" formatCode="0.00E+00">
                  <c:v>3.77780961571261E-5</c:v>
                </c:pt>
                <c:pt idx="642" formatCode="0.00E+00">
                  <c:v>3.341946285218E-5</c:v>
                </c:pt>
                <c:pt idx="643" formatCode="0.00E+00">
                  <c:v>2.93611919914838E-5</c:v>
                </c:pt>
                <c:pt idx="644" formatCode="0.00E+00">
                  <c:v>2.55924333032453E-5</c:v>
                </c:pt>
                <c:pt idx="645" formatCode="0.00E+00">
                  <c:v>2.21020036406117E-5</c:v>
                </c:pt>
                <c:pt idx="646" formatCode="0.00E+00">
                  <c:v>1.88784724741708E-5</c:v>
                </c:pt>
                <c:pt idx="647" formatCode="0.00E+00">
                  <c:v>1.59102401084965E-5</c:v>
                </c:pt>
                <c:pt idx="648" formatCode="0.00E+00">
                  <c:v>1.31856086227344E-5</c:v>
                </c:pt>
                <c:pt idx="649" formatCode="0.00E+00">
                  <c:v>1.06928509922E-5</c:v>
                </c:pt>
                <c:pt idx="650" formatCode="0.00E+00">
                  <c:v>8.42026656755479E-6</c:v>
                </c:pt>
                <c:pt idx="651" formatCode="0.00E+00">
                  <c:v>6.35623564448906E-6</c:v>
                </c:pt>
                <c:pt idx="652" formatCode="0.00E+00">
                  <c:v>4.48927130491938E-6</c:v>
                </c:pt>
                <c:pt idx="653" formatCode="0.00E+00">
                  <c:v>2.80806011687673E-6</c:v>
                </c:pt>
                <c:pt idx="654" formatCode="0.00E+00">
                  <c:v>1.30150283439434E-6</c:v>
                </c:pt>
                <c:pt idx="655" formatCode="0.00E+00">
                  <c:v>-4.12525835713495E-8</c:v>
                </c:pt>
                <c:pt idx="656" formatCode="0.00E+00">
                  <c:v>-1.23078098113183E-6</c:v>
                </c:pt>
                <c:pt idx="657" formatCode="0.00E+00">
                  <c:v>-2.27735426960862E-6</c:v>
                </c:pt>
                <c:pt idx="658" formatCode="0.00E+00">
                  <c:v>-3.19091941491934E-6</c:v>
                </c:pt>
                <c:pt idx="659" formatCode="0.00E+00">
                  <c:v>-3.9810815906094E-6</c:v>
                </c:pt>
                <c:pt idx="660" formatCode="0.00E+00">
                  <c:v>-4.65708762931172E-6</c:v>
                </c:pt>
                <c:pt idx="661" formatCode="0.00E+00">
                  <c:v>-5.22781647305237E-6</c:v>
                </c:pt>
                <c:pt idx="662" formatCode="0.00E+00">
                  <c:v>-5.70177053305088E-6</c:v>
                </c:pt>
                <c:pt idx="663" formatCode="0.00E+00">
                  <c:v>-6.08706886850996E-6</c:v>
                </c:pt>
                <c:pt idx="664" formatCode="0.00E+00">
                  <c:v>-6.39144354863674E-6</c:v>
                </c:pt>
                <c:pt idx="665" formatCode="0.00E+00">
                  <c:v>-6.6222410168848E-6</c:v>
                </c:pt>
                <c:pt idx="666" formatCode="0.00E+00">
                  <c:v>-6.78642118145945E-6</c:v>
                </c:pt>
                <c:pt idx="667" formatCode="0.00E+00">
                  <c:v>-6.8905605985492E-6</c:v>
                </c:pt>
                <c:pt idx="668" formatCode="0.00E+00">
                  <c:v>-6.940857929294E-6</c:v>
                </c:pt>
                <c:pt idx="669" formatCode="0.00E+00">
                  <c:v>-6.94313894200604E-6</c:v>
                </c:pt>
                <c:pt idx="670" formatCode="0.00E+00">
                  <c:v>-6.90286560711684E-6</c:v>
                </c:pt>
                <c:pt idx="671" formatCode="0.00E+00">
                  <c:v>-6.82514200889273E-6</c:v>
                </c:pt>
                <c:pt idx="672" formatCode="0.00E+00">
                  <c:v>-6.71472753310809E-6</c:v>
                </c:pt>
                <c:pt idx="673" formatCode="0.00E+00">
                  <c:v>-6.5760436882556E-6</c:v>
                </c:pt>
                <c:pt idx="674" formatCode="0.00E+00">
                  <c:v>-6.41318774796673E-6</c:v>
                </c:pt>
                <c:pt idx="675" formatCode="0.00E+00">
                  <c:v>-6.22994411969557E-6</c:v>
                </c:pt>
                <c:pt idx="676" formatCode="0.00E+00">
                  <c:v>-6.02979525865521E-6</c:v>
                </c:pt>
                <c:pt idx="677" formatCode="0.00E+00">
                  <c:v>-5.81593621973298E-6</c:v>
                </c:pt>
                <c:pt idx="678" formatCode="0.00E+00">
                  <c:v>-5.59128557142685E-6</c:v>
                </c:pt>
                <c:pt idx="679" formatCode="0.00E+00">
                  <c:v>-5.35850040250807E-6</c:v>
                </c:pt>
                <c:pt idx="680" formatCode="0.00E+00">
                  <c:v>-5.11998814545223E-6</c:v>
                </c:pt>
                <c:pt idx="681" formatCode="0.00E+00">
                  <c:v>-4.8779193093651E-6</c:v>
                </c:pt>
                <c:pt idx="682" formatCode="0.00E+00">
                  <c:v>-4.63424248664523E-6</c:v>
                </c:pt>
                <c:pt idx="683" formatCode="0.00E+00">
                  <c:v>-4.39069526692037E-6</c:v>
                </c:pt>
                <c:pt idx="684" formatCode="0.00E+00">
                  <c:v>-4.14881787946797E-6</c:v>
                </c:pt>
                <c:pt idx="685" formatCode="0.00E+00">
                  <c:v>-3.90996592614101E-6</c:v>
                </c:pt>
                <c:pt idx="686" formatCode="0.00E+00">
                  <c:v>-3.67532197742548E-6</c:v>
                </c:pt>
                <c:pt idx="687" formatCode="0.00E+00">
                  <c:v>-3.4459080779925E-6</c:v>
                </c:pt>
                <c:pt idx="688" formatCode="0.00E+00">
                  <c:v>-3.22259688800841E-6</c:v>
                </c:pt>
                <c:pt idx="689" formatCode="0.00E+00">
                  <c:v>-3.00612327919225E-6</c:v>
                </c:pt>
                <c:pt idx="690" formatCode="0.00E+00">
                  <c:v>-2.79709502137848E-6</c:v>
                </c:pt>
                <c:pt idx="691" formatCode="0.00E+00">
                  <c:v>-2.59600255958503E-6</c:v>
                </c:pt>
                <c:pt idx="692" formatCode="0.00E+00">
                  <c:v>-2.40322992794972E-6</c:v>
                </c:pt>
                <c:pt idx="693" formatCode="0.00E+00">
                  <c:v>-2.21906384467729E-6</c:v>
                </c:pt>
                <c:pt idx="694" formatCode="0.00E+00">
                  <c:v>-2.04370257961273E-6</c:v>
                </c:pt>
                <c:pt idx="695" formatCode="0.00E+00">
                  <c:v>-1.87726459444093E-6</c:v>
                </c:pt>
                <c:pt idx="696" formatCode="0.00E+00">
                  <c:v>-1.71979695551272E-6</c:v>
                </c:pt>
                <c:pt idx="697" formatCode="0.00E+00">
                  <c:v>-1.57128283717611E-6</c:v>
                </c:pt>
                <c:pt idx="698" formatCode="0.00E+00">
                  <c:v>-1.43164857036027E-6</c:v>
                </c:pt>
                <c:pt idx="699" formatCode="0.00E+00">
                  <c:v>-1.30077091853309E-6</c:v>
                </c:pt>
                <c:pt idx="700" formatCode="0.00E+00">
                  <c:v>-1.17848298941681E-6</c:v>
                </c:pt>
                <c:pt idx="701" formatCode="0.00E+00">
                  <c:v>-1.0645803740772E-6</c:v>
                </c:pt>
                <c:pt idx="702" formatCode="0.00E+00">
                  <c:v>-9.58826603891795E-7</c:v>
                </c:pt>
                <c:pt idx="703" formatCode="0.00E+00">
                  <c:v>-8.6095832330102E-7</c:v>
                </c:pt>
                <c:pt idx="704" formatCode="0.00E+00">
                  <c:v>-7.70689666751423E-7</c:v>
                </c:pt>
                <c:pt idx="705" formatCode="0.00E+00">
                  <c:v>-6.87717204073124E-7</c:v>
                </c:pt>
                <c:pt idx="706" formatCode="0.00E+00">
                  <c:v>-6.11723351084947E-7</c:v>
                </c:pt>
                <c:pt idx="707" formatCode="0.00E+00">
                  <c:v>-5.42380234946904E-7</c:v>
                </c:pt>
                <c:pt idx="708" formatCode="0.00E+00">
                  <c:v>-4.79353104765323E-7</c:v>
                </c:pt>
                <c:pt idx="709" formatCode="0.00E+00">
                  <c:v>-4.22302917968409E-7</c:v>
                </c:pt>
                <c:pt idx="710" formatCode="0.00E+00">
                  <c:v>-3.70889409850861E-7</c:v>
                </c:pt>
                <c:pt idx="711" formatCode="0.00E+00">
                  <c:v>-3.24773310467208E-7</c:v>
                </c:pt>
                <c:pt idx="712" formatCode="0.00E+00">
                  <c:v>-2.83618419416598E-7</c:v>
                </c:pt>
                <c:pt idx="713" formatCode="0.00E+00">
                  <c:v>-2.47093538519039E-7</c:v>
                </c:pt>
                <c:pt idx="714" formatCode="0.00E+00">
                  <c:v>-2.14874134485399E-7</c:v>
                </c:pt>
                <c:pt idx="715" formatCode="0.00E+00">
                  <c:v>-1.86643646316043E-7</c:v>
                </c:pt>
                <c:pt idx="716" formatCode="0.00E+00">
                  <c:v>-1.62094778488608E-7</c:v>
                </c:pt>
                <c:pt idx="717" formatCode="0.00E+00">
                  <c:v>-1.40930481506985E-7</c:v>
                </c:pt>
                <c:pt idx="718" formatCode="0.00E+00">
                  <c:v>-1.22864761920027E-7</c:v>
                </c:pt>
                <c:pt idx="719" formatCode="0.00E+00">
                  <c:v>-1.07623378653443E-7</c:v>
                </c:pt>
                <c:pt idx="720" formatCode="0.00E+00">
                  <c:v>-9.49443759168397E-8</c:v>
                </c:pt>
                <c:pt idx="721" formatCode="0.00E+00">
                  <c:v>-8.45784384750915E-8</c:v>
                </c:pt>
                <c:pt idx="722" formatCode="0.00E+00">
                  <c:v>-7.62891758654405E-8</c:v>
                </c:pt>
                <c:pt idx="723" formatCode="0.00E+00">
                  <c:v>-6.98532574006094E-8</c:v>
                </c:pt>
                <c:pt idx="724" formatCode="0.00E+00">
                  <c:v>-6.50604832230783E-8</c:v>
                </c:pt>
                <c:pt idx="725" formatCode="0.00E+00">
                  <c:v>-6.17136848291011E-8</c:v>
                </c:pt>
                <c:pt idx="726" formatCode="0.00E+00">
                  <c:v>-5.9628675330714E-8</c:v>
                </c:pt>
                <c:pt idx="727" formatCode="0.00E+00">
                  <c:v>-5.86340007657782E-8</c:v>
                </c:pt>
                <c:pt idx="728" formatCode="0.00E+00">
                  <c:v>-5.8570691408022E-8</c:v>
                </c:pt>
                <c:pt idx="729" formatCode="0.00E+00">
                  <c:v>-5.92919668918057E-8</c:v>
                </c:pt>
                <c:pt idx="730" formatCode="0.00E+00">
                  <c:v>-6.06628702826129E-8</c:v>
                </c:pt>
                <c:pt idx="731" formatCode="0.00E+00">
                  <c:v>-6.25598559622631E-8</c:v>
                </c:pt>
                <c:pt idx="732" formatCode="0.00E+00">
                  <c:v>-6.48703988304078E-8</c:v>
                </c:pt>
                <c:pt idx="733" formatCode="0.00E+00">
                  <c:v>-6.74925004773286E-8</c:v>
                </c:pt>
                <c:pt idx="734" formatCode="0.00E+00">
                  <c:v>-7.03342308838728E-8</c:v>
                </c:pt>
                <c:pt idx="735" formatCode="0.00E+00">
                  <c:v>-7.33132452523932E-8</c:v>
                </c:pt>
                <c:pt idx="736" formatCode="0.00E+00">
                  <c:v>-7.6356265310551E-8</c:v>
                </c:pt>
                <c:pt idx="737" formatCode="0.00E+00">
                  <c:v>-7.9398596142255E-8</c:v>
                </c:pt>
                <c:pt idx="738" formatCode="0.00E+00">
                  <c:v>-8.23836074914652E-8</c:v>
                </c:pt>
                <c:pt idx="739" formatCode="0.00E+00">
                  <c:v>-8.52622221714228E-8</c:v>
                </c:pt>
                <c:pt idx="740" formatCode="0.00E+00">
                  <c:v>-8.79924186847347E-8</c:v>
                </c:pt>
                <c:pt idx="741" formatCode="0.00E+00">
                  <c:v>-9.05387338434593E-8</c:v>
                </c:pt>
                <c:pt idx="742" formatCode="0.00E+00">
                  <c:v>-9.28717938109003E-8</c:v>
                </c:pt>
                <c:pt idx="743" formatCode="0.00E+00">
                  <c:v>-9.49678167216916E-8</c:v>
                </c:pt>
                <c:pt idx="744" formatCode="0.00E+00">
                  <c:v>-9.68081650398744E-8</c:v>
                </c:pt>
                <c:pt idx="745" formatCode="0.00E+00">
                  <c:v>-9.83789121278278E-8</c:v>
                </c:pt>
                <c:pt idx="746" formatCode="0.00E+00">
                  <c:v>-9.96703946043453E-8</c:v>
                </c:pt>
                <c:pt idx="747" formatCode="0.00E+00">
                  <c:v>-1.00676800229849E-7</c:v>
                </c:pt>
                <c:pt idx="748" formatCode="0.00E+00">
                  <c:v>-1.01395812635019E-7</c:v>
                </c:pt>
                <c:pt idx="749" formatCode="0.00E+00">
                  <c:v>-1.01828184995156E-7</c:v>
                </c:pt>
                <c:pt idx="750" formatCode="0.00E+00">
                  <c:v>-1.0197744160223E-7</c:v>
                </c:pt>
                <c:pt idx="751" formatCode="0.00E+00">
                  <c:v>-1.01849479960947E-7</c:v>
                </c:pt>
                <c:pt idx="752" formatCode="0.00E+00">
                  <c:v>-1.01452322098794E-7</c:v>
                </c:pt>
                <c:pt idx="753" formatCode="0.00E+00">
                  <c:v>-1.00795773505524E-7</c:v>
                </c:pt>
                <c:pt idx="754" formatCode="0.00E+00">
                  <c:v>-9.98911673377735E-8</c:v>
                </c:pt>
                <c:pt idx="755" formatCode="0.00E+00">
                  <c:v>-9.87511015182467E-8</c:v>
                </c:pt>
                <c:pt idx="756" formatCode="0.00E+00">
                  <c:v>-9.73891971511875E-8</c:v>
                </c:pt>
                <c:pt idx="757" formatCode="0.00E+00">
                  <c:v>-9.58198924649878E-8</c:v>
                </c:pt>
                <c:pt idx="758" formatCode="0.00E+00">
                  <c:v>-9.40582296493631E-8</c:v>
                </c:pt>
                <c:pt idx="759" formatCode="0.00E+00">
                  <c:v>-9.21196843250982E-8</c:v>
                </c:pt>
                <c:pt idx="760" formatCode="0.00E+00">
                  <c:v>-9.00199808029356E-8</c:v>
                </c:pt>
                <c:pt idx="761" formatCode="0.00E+00">
                  <c:v>-8.7774949975028E-8</c:v>
                </c:pt>
                <c:pt idx="762" formatCode="0.00E+00">
                  <c:v>-8.5400401417246E-8</c:v>
                </c:pt>
                <c:pt idx="763" formatCode="0.00E+00">
                  <c:v>-8.29119883860585E-8</c:v>
                </c:pt>
                <c:pt idx="764" formatCode="0.00E+00">
                  <c:v>-8.03251083425495E-8</c:v>
                </c:pt>
                <c:pt idx="765" formatCode="0.00E+00">
                  <c:v>-7.76547963710073E-8</c:v>
                </c:pt>
                <c:pt idx="766" formatCode="0.00E+00">
                  <c:v>-7.49156825463615E-8</c:v>
                </c:pt>
                <c:pt idx="767" formatCode="0.00E+00">
                  <c:v>-7.21218640364896E-8</c:v>
                </c:pt>
                <c:pt idx="768" formatCode="0.00E+00">
                  <c:v>-6.92868837859351E-8</c:v>
                </c:pt>
                <c:pt idx="769" formatCode="0.00E+00">
                  <c:v>-6.64236949887709E-8</c:v>
                </c:pt>
                <c:pt idx="770" formatCode="0.00E+00">
                  <c:v>-6.35445616126162E-8</c:v>
                </c:pt>
                <c:pt idx="771" formatCode="0.00E+00">
                  <c:v>-6.06611010312008E-8</c:v>
                </c:pt>
                <c:pt idx="772" formatCode="0.00E+00">
                  <c:v>-5.77842129700912E-8</c:v>
                </c:pt>
                <c:pt idx="773" formatCode="0.00E+00">
                  <c:v>-5.49240688485497E-8</c:v>
                </c:pt>
                <c:pt idx="774" formatCode="0.00E+00">
                  <c:v>-5.20901188849621E-8</c:v>
                </c:pt>
                <c:pt idx="775" formatCode="0.00E+00">
                  <c:v>-4.9291081438696E-8</c:v>
                </c:pt>
                <c:pt idx="776" formatCode="0.00E+00">
                  <c:v>-4.65349430101014E-8</c:v>
                </c:pt>
                <c:pt idx="777" formatCode="0.00E+00">
                  <c:v>-4.38289724513652E-8</c:v>
                </c:pt>
                <c:pt idx="778" formatCode="0.00E+00">
                  <c:v>-4.11797174137973E-8</c:v>
                </c:pt>
                <c:pt idx="779" formatCode="0.00E+00">
                  <c:v>-3.85930434276816E-8</c:v>
                </c:pt>
                <c:pt idx="780" formatCode="0.00E+00">
                  <c:v>-3.60741339022752E-8</c:v>
                </c:pt>
                <c:pt idx="781" formatCode="0.00E+00">
                  <c:v>-3.36275114420914E-8</c:v>
                </c:pt>
                <c:pt idx="782" formatCode="0.00E+00">
                  <c:v>-3.12570733740358E-8</c:v>
                </c:pt>
                <c:pt idx="783" formatCode="0.00E+00">
                  <c:v>-2.89661183927592E-8</c:v>
                </c:pt>
                <c:pt idx="784" formatCode="0.00E+00">
                  <c:v>-2.67573536660848E-8</c:v>
                </c:pt>
                <c:pt idx="785" formatCode="0.00E+00">
                  <c:v>-2.46329463493566E-8</c:v>
                </c:pt>
                <c:pt idx="786" formatCode="0.00E+00">
                  <c:v>-2.25945466780786E-8</c:v>
                </c:pt>
                <c:pt idx="787" formatCode="0.00E+00">
                  <c:v>-2.06433110605531E-8</c:v>
                </c:pt>
                <c:pt idx="788" formatCode="0.00E+00">
                  <c:v>-1.87799411577316E-8</c:v>
                </c:pt>
                <c:pt idx="789" formatCode="0.00E+00">
                  <c:v>-1.70047140812812E-8</c:v>
                </c:pt>
                <c:pt idx="790" formatCode="0.00E+00">
                  <c:v>-1.53175090389368E-8</c:v>
                </c:pt>
                <c:pt idx="791" formatCode="0.00E+00">
                  <c:v>-1.37178393089243E-8</c:v>
                </c:pt>
                <c:pt idx="792" formatCode="0.00E+00">
                  <c:v>-1.22048886552761E-8</c:v>
                </c:pt>
                <c:pt idx="793" formatCode="0.00E+00">
                  <c:v>-1.07775335322913E-8</c:v>
                </c:pt>
                <c:pt idx="794" formatCode="0.00E+00">
                  <c:v>-9.43437328260188E-9</c:v>
                </c:pt>
                <c:pt idx="795" formatCode="0.00E+00">
                  <c:v>-8.17376299977468E-9</c:v>
                </c:pt>
                <c:pt idx="796" formatCode="0.00E+00">
                  <c:v>-6.99383617686067E-9</c:v>
                </c:pt>
                <c:pt idx="797" formatCode="0.00E+00">
                  <c:v>-5.89253179583693E-9</c:v>
                </c:pt>
                <c:pt idx="798" formatCode="0.00E+00">
                  <c:v>-4.86762008478081E-9</c:v>
                </c:pt>
                <c:pt idx="799" formatCode="0.00E+00">
                  <c:v>-3.91672649868724E-9</c:v>
                </c:pt>
                <c:pt idx="800" formatCode="0.00E+00">
                  <c:v>-3.03735459006305E-9</c:v>
                </c:pt>
                <c:pt idx="801" formatCode="0.00E+00">
                  <c:v>-2.22690665907521E-9</c:v>
                </c:pt>
                <c:pt idx="802" formatCode="0.00E+00">
                  <c:v>-1.48270429267683E-9</c:v>
                </c:pt>
                <c:pt idx="803" formatCode="0.00E+00">
                  <c:v>-8.02008126576936E-10</c:v>
                </c:pt>
                <c:pt idx="804" formatCode="0.00E+00">
                  <c:v>-1.82034942675102E-10</c:v>
                </c:pt>
                <c:pt idx="805" formatCode="0.00E+00">
                  <c:v>3.80025705348785E-10</c:v>
                </c:pt>
                <c:pt idx="806" formatCode="0.00E+00">
                  <c:v>8.86996087690051E-10</c:v>
                </c:pt>
                <c:pt idx="807" formatCode="0.00E+00">
                  <c:v>1.34169630960912E-9</c:v>
                </c:pt>
                <c:pt idx="808" formatCode="0.00E+00">
                  <c:v>1.74693137733328E-9</c:v>
                </c:pt>
                <c:pt idx="809" formatCode="0.00E+00">
                  <c:v>2.10547956847051E-9</c:v>
                </c:pt>
                <c:pt idx="810" formatCode="0.00E+00">
                  <c:v>2.4200814685571E-9</c:v>
                </c:pt>
                <c:pt idx="811" formatCode="0.00E+00">
                  <c:v>2.6934312558069E-9</c:v>
                </c:pt>
                <c:pt idx="812" formatCode="0.00E+00">
                  <c:v>2.92816704217103E-9</c:v>
                </c:pt>
                <c:pt idx="813" formatCode="0.00E+00">
                  <c:v>3.12686432302201E-9</c:v>
                </c:pt>
                <c:pt idx="814" formatCode="0.00E+00">
                  <c:v>3.29202931581563E-9</c:v>
                </c:pt>
                <c:pt idx="815" formatCode="0.00E+00">
                  <c:v>3.42609296488661E-9</c:v>
                </c:pt>
                <c:pt idx="816" formatCode="0.00E+00">
                  <c:v>3.53140605646729E-9</c:v>
                </c:pt>
                <c:pt idx="817" formatCode="0.00E+00">
                  <c:v>3.61023633210777E-9</c:v>
                </c:pt>
                <c:pt idx="818" formatCode="0.00E+00">
                  <c:v>3.66476360369461E-9</c:v>
                </c:pt>
                <c:pt idx="819" formatCode="0.00E+00">
                  <c:v>3.69707886527237E-9</c:v>
                </c:pt>
                <c:pt idx="820" formatCode="0.00E+00">
                  <c:v>3.70918118441921E-9</c:v>
                </c:pt>
                <c:pt idx="821" formatCode="0.00E+00">
                  <c:v>3.7029772581576E-9</c:v>
                </c:pt>
                <c:pt idx="822" formatCode="0.00E+00">
                  <c:v>3.68028096886519E-9</c:v>
                </c:pt>
                <c:pt idx="823" formatCode="0.00E+00">
                  <c:v>3.64281160791791E-9</c:v>
                </c:pt>
                <c:pt idx="824" formatCode="0.00E+00">
                  <c:v>3.59219654022525E-9</c:v>
                </c:pt>
                <c:pt idx="825" formatCode="0.00E+00">
                  <c:v>3.52997031605184E-9</c:v>
                </c:pt>
                <c:pt idx="826" formatCode="0.00E+00">
                  <c:v>3.45757600328511E-9</c:v>
                </c:pt>
                <c:pt idx="827" formatCode="0.00E+00">
                  <c:v>3.37636740788128E-9</c:v>
                </c:pt>
                <c:pt idx="828" formatCode="0.00E+00">
                  <c:v>3.28761018408841E-9</c:v>
                </c:pt>
                <c:pt idx="829" formatCode="0.00E+00">
                  <c:v>3.19248405489247E-9</c:v>
                </c:pt>
                <c:pt idx="830" formatCode="0.00E+00">
                  <c:v>3.0920856985972E-9</c:v>
                </c:pt>
                <c:pt idx="831" formatCode="0.00E+00">
                  <c:v>2.98743030313631E-9</c:v>
                </c:pt>
                <c:pt idx="832" formatCode="0.00E+00">
                  <c:v>2.87945467469797E-9</c:v>
                </c:pt>
                <c:pt idx="833" formatCode="0.00E+00">
                  <c:v>2.76902034634929E-9</c:v>
                </c:pt>
                <c:pt idx="834" formatCode="0.00E+00">
                  <c:v>2.65691646461619E-9</c:v>
                </c:pt>
                <c:pt idx="835" formatCode="0.00E+00">
                  <c:v>2.5438617878848E-9</c:v>
                </c:pt>
                <c:pt idx="836" formatCode="0.00E+00">
                  <c:v>2.4305097934274E-9</c:v>
                </c:pt>
                <c:pt idx="837" formatCode="0.00E+00">
                  <c:v>2.31744956558089E-9</c:v>
                </c:pt>
                <c:pt idx="838" formatCode="0.00E+00">
                  <c:v>2.2052111248172E-9</c:v>
                </c:pt>
                <c:pt idx="839" formatCode="0.00E+00">
                  <c:v>2.0942663159218E-9</c:v>
                </c:pt>
                <c:pt idx="840" formatCode="0.00E+00">
                  <c:v>1.98503435910879E-9</c:v>
                </c:pt>
                <c:pt idx="841" formatCode="0.00E+00">
                  <c:v>1.87788296024394E-9</c:v>
                </c:pt>
                <c:pt idx="842" formatCode="0.00E+00">
                  <c:v>1.77313264071444E-9</c:v>
                </c:pt>
                <c:pt idx="843" formatCode="0.00E+00">
                  <c:v>1.67105917991961E-9</c:v>
                </c:pt>
                <c:pt idx="844" formatCode="0.00E+00">
                  <c:v>1.57189694593995E-9</c:v>
                </c:pt>
                <c:pt idx="845" formatCode="0.00E+00">
                  <c:v>1.47584167109471E-9</c:v>
                </c:pt>
                <c:pt idx="846" formatCode="0.00E+00">
                  <c:v>1.38305300545483E-9</c:v>
                </c:pt>
                <c:pt idx="847" formatCode="0.00E+00">
                  <c:v>1.29365784751201E-9</c:v>
                </c:pt>
                <c:pt idx="848" formatCode="0.00E+00">
                  <c:v>1.20775223155789E-9</c:v>
                </c:pt>
                <c:pt idx="849" formatCode="0.00E+00">
                  <c:v>1.12540454733079E-9</c:v>
                </c:pt>
                <c:pt idx="850" formatCode="0.00E+00">
                  <c:v>1.04665776046176E-9</c:v>
                </c:pt>
                <c:pt idx="851" formatCode="0.00E+00">
                  <c:v>9.71531299853723E-10</c:v>
                </c:pt>
                <c:pt idx="852" formatCode="0.00E+00">
                  <c:v>9.00024055283666E-10</c:v>
                </c:pt>
                <c:pt idx="853" formatCode="0.00E+00">
                  <c:v>8.32115931714839E-10</c:v>
                </c:pt>
                <c:pt idx="854" formatCode="0.00E+00">
                  <c:v>7.67770125253975E-10</c:v>
                </c:pt>
                <c:pt idx="855" formatCode="0.00E+00">
                  <c:v>7.06934788485825E-10</c:v>
                </c:pt>
                <c:pt idx="856" formatCode="0.00E+00">
                  <c:v>6.4954508438575E-10</c:v>
                </c:pt>
                <c:pt idx="857" formatCode="0.00E+00">
                  <c:v>5.95510085688034E-10</c:v>
                </c:pt>
                <c:pt idx="858" formatCode="0.00E+00">
                  <c:v>5.44771450172732E-10</c:v>
                </c:pt>
                <c:pt idx="859" formatCode="0.00E+00">
                  <c:v>4.97221541717607E-10</c:v>
                </c:pt>
                <c:pt idx="860" formatCode="0.00E+00">
                  <c:v>4.52758830427058E-10</c:v>
                </c:pt>
                <c:pt idx="861" formatCode="0.00E+00">
                  <c:v>4.112758467123E-10</c:v>
                </c:pt>
                <c:pt idx="862" formatCode="0.00E+00">
                  <c:v>3.72660680092451E-10</c:v>
                </c:pt>
                <c:pt idx="863" formatCode="0.00E+00">
                  <c:v>3.36797784106224E-10</c:v>
                </c:pt>
                <c:pt idx="864" formatCode="0.00E+00">
                  <c:v>3.03569225312827E-10</c:v>
                </c:pt>
                <c:pt idx="865" formatCode="0.00E+00">
                  <c:v>2.72855377181358E-10</c:v>
                </c:pt>
                <c:pt idx="866" formatCode="0.00E+00">
                  <c:v>2.44535780513644E-10</c:v>
                </c:pt>
                <c:pt idx="867" formatCode="0.00E+00">
                  <c:v>2.18490017744877E-10</c:v>
                </c:pt>
                <c:pt idx="868" formatCode="0.00E+00">
                  <c:v>1.94598184788397E-10</c:v>
                </c:pt>
                <c:pt idx="869" formatCode="0.00E+00">
                  <c:v>1.7274161268066E-10</c:v>
                </c:pt>
                <c:pt idx="870" formatCode="0.00E+00">
                  <c:v>1.52803394937173E-10</c:v>
                </c:pt>
                <c:pt idx="871" formatCode="0.00E+00">
                  <c:v>1.34668776130553E-10</c:v>
                </c:pt>
                <c:pt idx="872" formatCode="0.00E+00">
                  <c:v>1.18225609857525E-10</c:v>
                </c:pt>
                <c:pt idx="873" formatCode="0.00E+00">
                  <c:v>1.03364698744723E-10</c:v>
                </c:pt>
                <c:pt idx="874" formatCode="0.00E+00">
                  <c:v>8.99800858822353E-11</c:v>
                </c:pt>
                <c:pt idx="875" formatCode="0.00E+00">
                  <c:v>7.79693115626756E-11</c:v>
                </c:pt>
                <c:pt idx="876" formatCode="0.00E+00">
                  <c:v>6.72335867535345E-11</c:v>
                </c:pt>
                <c:pt idx="877" formatCode="0.00E+00">
                  <c:v>5.76780047334413E-11</c:v>
                </c:pt>
                <c:pt idx="878" formatCode="0.00E+00">
                  <c:v>4.92116139505505E-11</c:v>
                </c:pt>
                <c:pt idx="879" formatCode="0.00E+00">
                  <c:v>4.17475325142913E-11</c:v>
                </c:pt>
                <c:pt idx="880" formatCode="0.00E+00">
                  <c:v>3.52030002370718E-11</c:v>
                </c:pt>
                <c:pt idx="881" formatCode="0.00E+00">
                  <c:v>2.94994029204076E-11</c:v>
                </c:pt>
                <c:pt idx="882" formatCode="0.00E+00">
                  <c:v>2.45622706201987E-11</c:v>
                </c:pt>
                <c:pt idx="883" formatCode="0.00E+00">
                  <c:v>2.0321260299494E-11</c:v>
                </c:pt>
                <c:pt idx="884" formatCode="0.00E+00">
                  <c:v>1.67101072562348E-11</c:v>
                </c:pt>
                <c:pt idx="885" formatCode="0.00E+00">
                  <c:v>1.36665635405708E-11</c:v>
                </c:pt>
                <c:pt idx="886" formatCode="0.00E+00">
                  <c:v>1.11323181575806E-11</c:v>
                </c:pt>
                <c:pt idx="887" formatCode="0.00E+00">
                  <c:v>9.05290772901246E-12</c:v>
                </c:pt>
                <c:pt idx="888" formatCode="0.00E+00">
                  <c:v>7.37760547098176E-12</c:v>
                </c:pt>
                <c:pt idx="889" formatCode="0.00E+00">
                  <c:v>6.05930973798796E-12</c:v>
                </c:pt>
                <c:pt idx="890" formatCode="0.00E+00">
                  <c:v>5.0544165207389E-12</c:v>
                </c:pt>
                <c:pt idx="891" formatCode="0.00E+00">
                  <c:v>4.32269064293278E-12</c:v>
                </c:pt>
                <c:pt idx="892" formatCode="0.00E+00">
                  <c:v>3.82712698338006E-12</c:v>
                </c:pt>
                <c:pt idx="893" formatCode="0.00E+00">
                  <c:v>3.53380844551887E-12</c:v>
                </c:pt>
                <c:pt idx="894" formatCode="0.00E+00">
                  <c:v>3.41176479429217E-12</c:v>
                </c:pt>
                <c:pt idx="895" formatCode="0.00E+00">
                  <c:v>3.43282346992879E-12</c:v>
                </c:pt>
                <c:pt idx="896" formatCode="0.00E+00">
                  <c:v>3.57146517221407E-12</c:v>
                </c:pt>
                <c:pt idx="897" formatCode="0.00E+00">
                  <c:v>3.8046757584731E-12</c:v>
                </c:pt>
                <c:pt idx="898" formatCode="0.00E+00">
                  <c:v>4.11180161100089E-12</c:v>
                </c:pt>
                <c:pt idx="899" formatCode="0.00E+00">
                  <c:v>4.47440478765215E-12</c:v>
                </c:pt>
                <c:pt idx="900" formatCode="0.00E+00">
                  <c:v>4.87612337660148E-12</c:v>
                </c:pt>
                <c:pt idx="901" formatCode="0.00E+00">
                  <c:v>5.30253055006091E-12</c:v>
                </c:pt>
                <c:pt idx="902" formatCode="0.00E+00">
                  <c:v>5.74100229161489E-12</c:v>
                </c:pt>
                <c:pt idx="903" formatCode="0.00E+00">
                  <c:v>6.18058338883176E-12</c:v>
                </c:pt>
                <c:pt idx="904" formatCode="0.00E+00">
                  <c:v>6.61186340053521E-12</c:v>
                </c:pt>
                <c:pt idx="905" formatCode="0.00E+00">
                  <c:v>7.02685175671403E-12</c:v>
                </c:pt>
                <c:pt idx="906" formatCode="0.00E+00">
                  <c:v>7.41886239941092E-12</c:v>
                </c:pt>
                <c:pt idx="907" formatCode="0.00E+00">
                  <c:v>7.78239972465401E-12</c:v>
                </c:pt>
                <c:pt idx="908" formatCode="0.00E+00">
                  <c:v>8.11305276432472E-12</c:v>
                </c:pt>
                <c:pt idx="909" formatCode="0.00E+00">
                  <c:v>8.40739197011109E-12</c:v>
                </c:pt>
                <c:pt idx="910" formatCode="0.00E+00">
                  <c:v>8.6628716353121E-12</c:v>
                </c:pt>
                <c:pt idx="911" formatCode="0.00E+00">
                  <c:v>8.87773882185527E-12</c:v>
                </c:pt>
                <c:pt idx="912" formatCode="0.00E+00">
                  <c:v>9.05095009356982E-12</c:v>
                </c:pt>
                <c:pt idx="913" formatCode="0.00E+00">
                  <c:v>9.18208564737455E-12</c:v>
                </c:pt>
                <c:pt idx="914" formatCode="0.00E+00">
                  <c:v>9.27127472016842E-12</c:v>
                </c:pt>
                <c:pt idx="915" formatCode="0.00E+00">
                  <c:v>9.31912880197672E-12</c:v>
                </c:pt>
                <c:pt idx="916" formatCode="0.00E+00">
                  <c:v>9.32666877756505E-12</c:v>
                </c:pt>
                <c:pt idx="917" formatCode="0.00E+00">
                  <c:v>9.29527201737335E-12</c:v>
                </c:pt>
                <c:pt idx="918" formatCode="0.00E+00">
                  <c:v>9.22660732538549E-12</c:v>
                </c:pt>
                <c:pt idx="919" formatCode="0.00E+00">
                  <c:v>9.12259070368071E-12</c:v>
                </c:pt>
                <c:pt idx="920" formatCode="0.00E+00">
                  <c:v>8.985334178091E-12</c:v>
                </c:pt>
                <c:pt idx="921" formatCode="0.00E+00">
                  <c:v>8.81710156275251E-12</c:v>
                </c:pt>
                <c:pt idx="922" formatCode="0.00E+00">
                  <c:v>8.62027289827427E-12</c:v>
                </c:pt>
                <c:pt idx="923" formatCode="0.00E+00">
                  <c:v>8.39730455309832E-12</c:v>
                </c:pt>
                <c:pt idx="924" formatCode="0.00E+00">
                  <c:v>8.15070146792385E-12</c:v>
                </c:pt>
                <c:pt idx="925" formatCode="0.00E+00">
                  <c:v>7.88298419596156E-12</c:v>
                </c:pt>
                <c:pt idx="926" formatCode="0.00E+00">
                  <c:v>7.59666895361334E-12</c:v>
                </c:pt>
                <c:pt idx="927" formatCode="0.00E+00">
                  <c:v>7.29423986489675E-12</c:v>
                </c:pt>
                <c:pt idx="928" formatCode="0.00E+00">
                  <c:v>6.97813464997643E-12</c:v>
                </c:pt>
                <c:pt idx="929" formatCode="0.00E+00">
                  <c:v>6.65072380848231E-12</c:v>
                </c:pt>
                <c:pt idx="930" formatCode="0.00E+00">
                  <c:v>6.31429891012614E-12</c:v>
                </c:pt>
                <c:pt idx="931" formatCode="0.00E+00">
                  <c:v>5.97105871691372E-12</c:v>
                </c:pt>
                <c:pt idx="932" formatCode="0.00E+00">
                  <c:v>5.62310137688926E-12</c:v>
                </c:pt>
                <c:pt idx="933" formatCode="0.00E+00">
                  <c:v>5.27241444947535E-12</c:v>
                </c:pt>
                <c:pt idx="934" formatCode="0.00E+00">
                  <c:v>4.92087013498344E-12</c:v>
                </c:pt>
                <c:pt idx="935" formatCode="0.00E+00">
                  <c:v>4.57022050412426E-12</c:v>
                </c:pt>
                <c:pt idx="936" formatCode="0.00E+00">
                  <c:v>4.22209359488002E-12</c:v>
                </c:pt>
                <c:pt idx="937" formatCode="0.00E+00">
                  <c:v>3.87799167778091E-12</c:v>
                </c:pt>
                <c:pt idx="938" formatCode="0.00E+00">
                  <c:v>3.53929299062861E-12</c:v>
                </c:pt>
                <c:pt idx="939" formatCode="0.00E+00">
                  <c:v>3.20724848588971E-12</c:v>
                </c:pt>
                <c:pt idx="940" formatCode="0.00E+00">
                  <c:v>2.88298660118536E-12</c:v>
                </c:pt>
                <c:pt idx="941" formatCode="0.00E+00">
                  <c:v>2.56751304245073E-12</c:v>
                </c:pt>
                <c:pt idx="942" formatCode="0.00E+00">
                  <c:v>2.26171598810554E-12</c:v>
                </c:pt>
                <c:pt idx="943" formatCode="0.00E+00">
                  <c:v>1.96636782377746E-12</c:v>
                </c:pt>
                <c:pt idx="944" formatCode="0.00E+00">
                  <c:v>1.68212991279171E-12</c:v>
                </c:pt>
                <c:pt idx="945" formatCode="0.00E+00">
                  <c:v>1.40955758350103E-12</c:v>
                </c:pt>
                <c:pt idx="946" formatCode="0.00E+00">
                  <c:v>1.1491044660944E-12</c:v>
                </c:pt>
                <c:pt idx="947" formatCode="0.00E+00">
                  <c:v>9.0112780518764E-13</c:v>
                </c:pt>
                <c:pt idx="948" formatCode="0.00E+00">
                  <c:v>6.65894043464649E-13</c:v>
                </c:pt>
                <c:pt idx="949" formatCode="0.00E+00">
                  <c:v>4.4358394453263E-13</c:v>
                </c:pt>
                <c:pt idx="950" formatCode="0.00E+00">
                  <c:v>2.3429874576944E-13</c:v>
                </c:pt>
                <c:pt idx="951" formatCode="0.00E+00">
                  <c:v>3.8065440421042E-14</c:v>
                </c:pt>
                <c:pt idx="952" formatCode="0.00E+00">
                  <c:v>-1.45157377871158E-13</c:v>
                </c:pt>
                <c:pt idx="953" formatCode="0.00E+00">
                  <c:v>-3.15473911100331E-13</c:v>
                </c:pt>
                <c:pt idx="954" formatCode="0.00E+00">
                  <c:v>-4.73045647791936E-13</c:v>
                </c:pt>
                <c:pt idx="955" formatCode="0.00E+00">
                  <c:v>-6.18085877618357E-13</c:v>
                </c:pt>
                <c:pt idx="956" formatCode="0.00E+00">
                  <c:v>-7.50854402525175E-13</c:v>
                </c:pt>
                <c:pt idx="957" formatCode="0.00E+00">
                  <c:v>-8.71652359665798E-13</c:v>
                </c:pt>
                <c:pt idx="958" formatCode="0.00E+00">
                  <c:v>-9.80817423806872E-13</c:v>
                </c:pt>
                <c:pt idx="959" formatCode="0.00E+00">
                  <c:v>-1.07871881999816E-12</c:v>
                </c:pt>
                <c:pt idx="960" formatCode="0.00E+00">
                  <c:v>-1.165752932554E-12</c:v>
                </c:pt>
                <c:pt idx="961" formatCode="0.00E+00">
                  <c:v>-1.24233902245446E-12</c:v>
                </c:pt>
                <c:pt idx="962" formatCode="0.00E+00">
                  <c:v>-1.30891489053681E-12</c:v>
                </c:pt>
                <c:pt idx="963" formatCode="0.00E+00">
                  <c:v>-1.36593329962825E-12</c:v>
                </c:pt>
                <c:pt idx="964" formatCode="0.00E+00">
                  <c:v>-1.41385828825863E-12</c:v>
                </c:pt>
                <c:pt idx="965" formatCode="0.00E+00">
                  <c:v>-1.45316159279318E-12</c:v>
                </c:pt>
                <c:pt idx="966" formatCode="0.00E+00">
                  <c:v>-1.48431982850694E-12</c:v>
                </c:pt>
                <c:pt idx="967" formatCode="0.00E+00">
                  <c:v>-1.50781145381862E-12</c:v>
                </c:pt>
                <c:pt idx="968" formatCode="0.00E+00">
                  <c:v>-1.52411395136498E-12</c:v>
                </c:pt>
                <c:pt idx="969" formatCode="0.00E+00">
                  <c:v>-1.53370165959649E-12</c:v>
                </c:pt>
                <c:pt idx="970" formatCode="0.00E+00">
                  <c:v>-1.53704338753252E-12</c:v>
                </c:pt>
                <c:pt idx="971" formatCode="0.00E+00">
                  <c:v>-1.53460068003791E-12</c:v>
                </c:pt>
                <c:pt idx="972" formatCode="0.00E+00">
                  <c:v>-1.52682543257815E-12</c:v>
                </c:pt>
                <c:pt idx="973" formatCode="0.00E+00">
                  <c:v>-1.51415924069809E-12</c:v>
                </c:pt>
                <c:pt idx="974" formatCode="0.00E+00">
                  <c:v>-1.49703134003781E-12</c:v>
                </c:pt>
                <c:pt idx="975" formatCode="0.00E+00">
                  <c:v>-1.47585730529004E-12</c:v>
                </c:pt>
                <c:pt idx="976" formatCode="0.00E+00">
                  <c:v>-1.45103883335967E-12</c:v>
                </c:pt>
                <c:pt idx="977" formatCode="0.00E+00">
                  <c:v>-1.42296190022012E-12</c:v>
                </c:pt>
                <c:pt idx="978" formatCode="0.00E+00">
                  <c:v>-1.39199708617394E-12</c:v>
                </c:pt>
                <c:pt idx="979" formatCode="0.00E+00">
                  <c:v>-1.35849784112935E-12</c:v>
                </c:pt>
                <c:pt idx="980" formatCode="0.00E+00">
                  <c:v>-1.32280124354178E-12</c:v>
                </c:pt>
                <c:pt idx="981" formatCode="0.00E+00">
                  <c:v>-1.28522702463191E-12</c:v>
                </c:pt>
                <c:pt idx="982" formatCode="0.00E+00">
                  <c:v>-1.24607745996541E-12</c:v>
                </c:pt>
                <c:pt idx="983" formatCode="0.00E+00">
                  <c:v>-1.20563758629344E-12</c:v>
                </c:pt>
                <c:pt idx="984" formatCode="0.00E+00">
                  <c:v>-1.16417487629195E-12</c:v>
                </c:pt>
                <c:pt idx="985" formatCode="0.00E+00">
                  <c:v>-1.12193978066277E-12</c:v>
                </c:pt>
                <c:pt idx="986" formatCode="0.00E+00">
                  <c:v>-1.07916551129322E-12</c:v>
                </c:pt>
                <c:pt idx="987" formatCode="0.00E+00">
                  <c:v>-1.03606869177736E-12</c:v>
                </c:pt>
                <c:pt idx="988" formatCode="0.00E+00">
                  <c:v>-9.92849357416009E-13</c:v>
                </c:pt>
                <c:pt idx="989" formatCode="0.00E+00">
                  <c:v>-9.49691605738052E-13</c:v>
                </c:pt>
                <c:pt idx="990" formatCode="0.00E+00">
                  <c:v>-9.06764138601526E-13</c:v>
                </c:pt>
                <c:pt idx="991" formatCode="0.00E+00">
                  <c:v>-8.64220370613844E-13</c:v>
                </c:pt>
                <c:pt idx="992" formatCode="0.00E+00">
                  <c:v>-8.22199242283411E-13</c:v>
                </c:pt>
                <c:pt idx="993" formatCode="0.00E+00">
                  <c:v>-7.8082587054093E-13</c:v>
                </c:pt>
                <c:pt idx="994" formatCode="0.00E+00">
                  <c:v>-7.40211711369732E-13</c:v>
                </c:pt>
                <c:pt idx="995" formatCode="0.00E+00">
                  <c:v>-7.00455698218055E-13</c:v>
                </c:pt>
                <c:pt idx="996" formatCode="0.00E+00">
                  <c:v>-6.61644458839483E-13</c:v>
                </c:pt>
                <c:pt idx="997" formatCode="0.00E+00">
                  <c:v>-6.23853074234459E-13</c:v>
                </c:pt>
                <c:pt idx="998" formatCode="0.00E+00">
                  <c:v>-5.87145783381704E-13</c:v>
                </c:pt>
                <c:pt idx="999" formatCode="0.00E+00">
                  <c:v>-5.51576471129189E-13</c:v>
                </c:pt>
                <c:pt idx="1000" formatCode="0.00E+00">
                  <c:v>-5.17189372925553E-13</c:v>
                </c:pt>
                <c:pt idx="1001" formatCode="0.00E+00">
                  <c:v>-4.84019779551509E-13</c:v>
                </c:pt>
                <c:pt idx="1002" formatCode="0.00E+00">
                  <c:v>-4.52094443695664E-13</c:v>
                </c:pt>
                <c:pt idx="1003" formatCode="0.00E+00">
                  <c:v>-4.21432447316253E-13</c:v>
                </c:pt>
                <c:pt idx="1004" formatCode="0.00E+00">
                  <c:v>-3.92045554006848E-13</c:v>
                </c:pt>
                <c:pt idx="1005" formatCode="0.00E+00">
                  <c:v>-3.63938886622714E-13</c:v>
                </c:pt>
                <c:pt idx="1006" formatCode="0.00E+00">
                  <c:v>-3.37111550697058E-13</c:v>
                </c:pt>
                <c:pt idx="1007" formatCode="0.00E+00">
                  <c:v>-3.11557013911792E-13</c:v>
                </c:pt>
                <c:pt idx="1008" formatCode="0.00E+00">
                  <c:v>-2.87263756618833E-13</c:v>
                </c:pt>
                <c:pt idx="1009" formatCode="0.00E+00">
                  <c:v>-2.64215759731082E-13</c:v>
                </c:pt>
                <c:pt idx="1010" formatCode="0.00E+00">
                  <c:v>-2.42392911298239E-13</c:v>
                </c:pt>
                <c:pt idx="1011" formatCode="0.00E+00">
                  <c:v>-2.21771494397782E-13</c:v>
                </c:pt>
                <c:pt idx="1012" formatCode="0.00E+00">
                  <c:v>-2.02324675025942E-13</c:v>
                </c:pt>
                <c:pt idx="1013" formatCode="0.00E+00">
                  <c:v>-1.84022813805827E-13</c:v>
                </c:pt>
                <c:pt idx="1014" formatCode="0.00E+00">
                  <c:v>-1.66833940325878E-13</c:v>
                </c:pt>
                <c:pt idx="1015" formatCode="0.00E+00">
                  <c:v>-1.50724051295459E-13</c:v>
                </c:pt>
                <c:pt idx="1016" formatCode="0.00E+00">
                  <c:v>-1.3565750356815E-13</c:v>
                </c:pt>
                <c:pt idx="1017" formatCode="0.00E+00">
                  <c:v>-1.21597285192288E-13</c:v>
                </c:pt>
                <c:pt idx="1018" formatCode="0.00E+00">
                  <c:v>-1.08505361000408E-13</c:v>
                </c:pt>
                <c:pt idx="1019" formatCode="0.00E+00">
                  <c:v>-9.6342909778474E-14</c:v>
                </c:pt>
                <c:pt idx="1020" formatCode="0.00E+00">
                  <c:v>-8.50706020926807E-14</c:v>
                </c:pt>
                <c:pt idx="1021" formatCode="0.00E+00">
                  <c:v>-7.46488103536141E-14</c:v>
                </c:pt>
                <c:pt idx="1022" formatCode="0.00E+00">
                  <c:v>-6.50378324329806E-14</c:v>
                </c:pt>
                <c:pt idx="1023" formatCode="0.00E+00">
                  <c:v>-5.619811189214E-14</c:v>
                </c:pt>
                <c:pt idx="1024" formatCode="0.00E+00">
                  <c:v>-4.80903633429987E-14</c:v>
                </c:pt>
                <c:pt idx="1025" formatCode="0.00E+00">
                  <c:v>-4.06757757359134E-14</c:v>
                </c:pt>
                <c:pt idx="1026" formatCode="0.00E+00">
                  <c:v>-3.39161275561724E-14</c:v>
                </c:pt>
                <c:pt idx="1027" formatCode="0.00E+00">
                  <c:v>-2.77739274314641E-14</c:v>
                </c:pt>
                <c:pt idx="1028" formatCode="0.00E+00">
                  <c:v>-2.22125123876997E-14</c:v>
                </c:pt>
                <c:pt idx="1029" formatCode="0.00E+00">
                  <c:v>-1.71961528810981E-14</c:v>
                </c:pt>
                <c:pt idx="1030" formatCode="0.00E+00">
                  <c:v>-1.26901298781843E-14</c:v>
                </c:pt>
                <c:pt idx="1031" formatCode="0.00E+00">
                  <c:v>-8.66080346545804E-15</c:v>
                </c:pt>
                <c:pt idx="1032" formatCode="0.00E+00">
                  <c:v>-5.07567722389784E-15</c:v>
                </c:pt>
                <c:pt idx="1033" formatCode="0.00E+00">
                  <c:v>-1.90343782775152E-15</c:v>
                </c:pt>
                <c:pt idx="1034" formatCode="0.00E+00">
                  <c:v>8.86004668459708E-16</c:v>
                </c:pt>
                <c:pt idx="1035" formatCode="0.00E+00">
                  <c:v>3.32149189540844E-15</c:v>
                </c:pt>
                <c:pt idx="1036" formatCode="0.00E+00">
                  <c:v>5.43059842835749E-15</c:v>
                </c:pt>
                <c:pt idx="1037" formatCode="0.00E+00">
                  <c:v>7.23962194040188E-15</c:v>
                </c:pt>
                <c:pt idx="1038" formatCode="0.00E+00">
                  <c:v>8.7735799731544E-15</c:v>
                </c:pt>
                <c:pt idx="1039" formatCode="0.00E+00">
                  <c:v>1.00562148601271E-14</c:v>
                </c:pt>
                <c:pt idx="1040" formatCode="0.00E+00">
                  <c:v>1.11100051616744E-14</c:v>
                </c:pt>
                <c:pt idx="1041" formatCode="0.00E+00">
                  <c:v>1.19561758293884E-14</c:v>
                </c:pt>
                <c:pt idx="1042" formatCode="0.00E+00">
                  <c:v>1.26147261581867E-14</c:v>
                </c:pt>
                <c:pt idx="1043" formatCode="0.00E+00">
                  <c:v>1.31044467269713E-14</c:v>
                </c:pt>
                <c:pt idx="1044" formatCode="0.00E+00">
                  <c:v>1.34429532799461E-14</c:v>
                </c:pt>
                <c:pt idx="1045" formatCode="0.00E+00">
                  <c:v>1.36467138316717E-14</c:v>
                </c:pt>
                <c:pt idx="1046" formatCode="0.00E+00">
                  <c:v>1.37310859365147E-14</c:v>
                </c:pt>
                <c:pt idx="1047" formatCode="0.00E+00">
                  <c:v>1.37103522640319E-14</c:v>
                </c:pt>
                <c:pt idx="1048" formatCode="0.00E+00">
                  <c:v>1.35977587154522E-14</c:v>
                </c:pt>
                <c:pt idx="1049" formatCode="0.00E+00">
                  <c:v>1.3405553387193E-14</c:v>
                </c:pt>
                <c:pt idx="1050" formatCode="0.00E+00">
                  <c:v>1.31450289225072E-14</c:v>
                </c:pt>
                <c:pt idx="1051" formatCode="0.00E+00">
                  <c:v>1.28265631690644E-14</c:v>
                </c:pt>
                <c:pt idx="1052" formatCode="0.00E+00">
                  <c:v>1.24596623776317E-14</c:v>
                </c:pt>
                <c:pt idx="1053" formatCode="0.00E+00">
                  <c:v>1.20530044007538E-14</c:v>
                </c:pt>
                <c:pt idx="1054" formatCode="0.00E+00">
                  <c:v>1.16144793503342E-14</c:v>
                </c:pt>
                <c:pt idx="1055" formatCode="0.00E+00">
                  <c:v>1.11512336433491E-14</c:v>
                </c:pt>
                <c:pt idx="1056" formatCode="0.00E+00">
                  <c:v>1.0669711506461E-14</c:v>
                </c:pt>
                <c:pt idx="1057" formatCode="0.00E+00">
                  <c:v>1.01756964806339E-14</c:v>
                </c:pt>
                <c:pt idx="1058" formatCode="0.00E+00">
                  <c:v>9.67435123168154E-15</c:v>
                </c:pt>
                <c:pt idx="1059" formatCode="0.00E+00">
                  <c:v>9.17025820784798E-15</c:v>
                </c:pt>
                <c:pt idx="1060" formatCode="0.00E+00">
                  <c:v>8.66745945035783E-15</c:v>
                </c:pt>
                <c:pt idx="1061" formatCode="0.00E+00">
                  <c:v>8.16949047473292E-15</c:v>
                </c:pt>
                <c:pt idx="1062" formatCode="0.00E+00">
                  <c:v>7.6794209283741E-15</c:v>
                </c:pt>
                <c:pt idx="1063" formatCode="0.00E+00">
                  <c:v>7.19988677781291E-15</c:v>
                </c:pt>
                <c:pt idx="1064" formatCode="0.00E+00">
                  <c:v>6.73312461354721E-15</c:v>
                </c:pt>
                <c:pt idx="1065" formatCode="0.00E+00">
                  <c:v>6.2810068019066E-15</c:v>
                </c:pt>
                <c:pt idx="1066" formatCode="0.00E+00">
                  <c:v>5.84506816659149E-15</c:v>
                </c:pt>
                <c:pt idx="1067" formatCode="0.00E+00">
                  <c:v>5.42653732889188E-15</c:v>
                </c:pt>
                <c:pt idx="1068" formatCode="0.00E+00">
                  <c:v>5.02636593032401E-15</c:v>
                </c:pt>
                <c:pt idx="1069" formatCode="0.00E+00">
                  <c:v>4.6452536201023E-15</c:v>
                </c:pt>
                <c:pt idx="1070" formatCode="0.00E+00">
                  <c:v>4.28367431316076E-15</c:v>
                </c:pt>
                <c:pt idx="1071" formatCode="0.00E+00">
                  <c:v>3.94189821300954E-15</c:v>
                </c:pt>
                <c:pt idx="1072" formatCode="0.00E+00">
                  <c:v>3.62001637569049E-15</c:v>
                </c:pt>
                <c:pt idx="1073" formatCode="0.00E+00">
                  <c:v>3.31795955626016E-15</c:v>
                </c:pt>
                <c:pt idx="1074" formatCode="0.00E+00">
                  <c:v>3.03551896109705E-15</c:v>
                </c:pt>
                <c:pt idx="1075" formatCode="0.00E+00">
                  <c:v>2.77236403559351E-15</c:v>
                </c:pt>
                <c:pt idx="1076" formatCode="0.00E+00">
                  <c:v>2.52805898129816E-15</c:v>
                </c:pt>
                <c:pt idx="1077" formatCode="0.00E+00">
                  <c:v>2.30207863778371E-15</c:v>
                </c:pt>
                <c:pt idx="1078" formatCode="0.00E+00">
                  <c:v>2.09382309396527E-15</c:v>
                </c:pt>
                <c:pt idx="1079" formatCode="0.00E+00">
                  <c:v>1.90263081711103E-15</c:v>
                </c:pt>
                <c:pt idx="1080" formatCode="0.00E+00">
                  <c:v>1.72779008778706E-15</c:v>
                </c:pt>
                <c:pt idx="1081" formatCode="0.00E+00">
                  <c:v>1.5685510700768E-15</c:v>
                </c:pt>
                <c:pt idx="1082" formatCode="0.00E+00">
                  <c:v>1.42413512894349E-15</c:v>
                </c:pt>
                <c:pt idx="1083" formatCode="0.00E+00">
                  <c:v>1.29374435935083E-15</c:v>
                </c:pt>
                <c:pt idx="1084" formatCode="0.00E+00">
                  <c:v>1.17656920955945E-15</c:v>
                </c:pt>
                <c:pt idx="1085" formatCode="0.00E+00">
                  <c:v>1.07179621030266E-15</c:v>
                </c:pt>
                <c:pt idx="1086" formatCode="0.00E+00">
                  <c:v>9.78614009896133E-16</c:v>
                </c:pt>
                <c:pt idx="1087" formatCode="0.00E+00">
                  <c:v>8.96219621105803E-16</c:v>
                </c:pt>
                <c:pt idx="1088" formatCode="0.00E+00">
                  <c:v>8.23822921010552E-16</c:v>
                </c:pt>
                <c:pt idx="1089" formatCode="0.00E+00">
                  <c:v>7.60651150864769E-16</c:v>
                </c:pt>
                <c:pt idx="1090" formatCode="0.00E+00">
                  <c:v>7.05952727746401E-16</c:v>
                </c:pt>
                <c:pt idx="1091" formatCode="0.00E+00">
                  <c:v>6.59000156232879E-16</c:v>
                </c:pt>
                <c:pt idx="1092" formatCode="0.00E+00">
                  <c:v>6.19092781258142E-16</c:v>
                </c:pt>
                <c:pt idx="1093" formatCode="0.00E+00">
                  <c:v>5.85558799815904E-16</c:v>
                </c:pt>
                <c:pt idx="1094" formatCode="0.00E+00">
                  <c:v>5.57757060904649E-16</c:v>
                </c:pt>
                <c:pt idx="1095" formatCode="0.00E+00">
                  <c:v>5.3507812431883E-16</c:v>
                </c:pt>
                <c:pt idx="1096" formatCode="0.00E+00">
                  <c:v>5.16945266500484E-16</c:v>
                </c:pt>
                <c:pt idx="1097" formatCode="0.00E+00">
                  <c:v>5.02815115813947E-16</c:v>
                </c:pt>
                <c:pt idx="1098" formatCode="0.00E+00">
                  <c:v>4.92177758424975E-16</c:v>
                </c:pt>
                <c:pt idx="1099" formatCode="0.00E+00">
                  <c:v>4.8455673830073E-16</c:v>
                </c:pt>
                <c:pt idx="1100" formatCode="0.00E+00">
                  <c:v>4.79508898391127E-16</c:v>
                </c:pt>
                <c:pt idx="1101" formatCode="0.00E+00">
                  <c:v>4.76623904172778E-16</c:v>
                </c:pt>
                <c:pt idx="1102" formatCode="0.00E+00">
                  <c:v>4.75523502495176E-16</c:v>
                </c:pt>
                <c:pt idx="1103" formatCode="0.00E+00">
                  <c:v>4.75860727487303E-16</c:v>
                </c:pt>
                <c:pt idx="1104" formatCode="0.00E+00">
                  <c:v>4.77319159403797E-16</c:v>
                </c:pt>
                <c:pt idx="1105" formatCode="0.00E+00">
                  <c:v>4.7961165407554E-16</c:v>
                </c:pt>
                <c:pt idx="1106" formatCode="0.00E+00">
                  <c:v>4.82479337058028E-16</c:v>
                </c:pt>
                <c:pt idx="1107" formatCode="0.00E+00">
                  <c:v>4.85690174263274E-16</c:v>
                </c:pt>
                <c:pt idx="1108" formatCode="0.00E+00">
                  <c:v>4.89038071987296E-16</c:v>
                </c:pt>
                <c:pt idx="1109" formatCode="0.00E+00">
                  <c:v>4.92341076965114E-16</c:v>
                </c:pt>
                <c:pt idx="1110" formatCode="0.00E+00">
                  <c:v>4.95440582277355E-16</c:v>
                </c:pt>
                <c:pt idx="1111" formatCode="0.00E+00">
                  <c:v>4.98199368586575E-16</c:v>
                </c:pt>
                <c:pt idx="1112" formatCode="0.00E+00">
                  <c:v>5.00500704164693E-16</c:v>
                </c:pt>
                <c:pt idx="1113" formatCode="0.00E+00">
                  <c:v>5.0224670376678E-16</c:v>
                </c:pt>
                <c:pt idx="1114" formatCode="0.00E+00">
                  <c:v>5.0335716396063E-16</c:v>
                </c:pt>
                <c:pt idx="1115" formatCode="0.00E+00">
                  <c:v>5.03767974940048E-16</c:v>
                </c:pt>
                <c:pt idx="1116" formatCode="0.00E+00">
                  <c:v>5.03430167612772E-16</c:v>
                </c:pt>
                <c:pt idx="1117" formatCode="0.00E+00">
                  <c:v>5.02308219534574E-16</c:v>
                </c:pt>
                <c:pt idx="1118" formatCode="0.00E+00">
                  <c:v>5.0037926081588E-16</c:v>
                </c:pt>
                <c:pt idx="1119" formatCode="0.00E+00">
                  <c:v>4.97631591814105E-16</c:v>
                </c:pt>
                <c:pt idx="1120" formatCode="0.00E+00">
                  <c:v>4.94063518463371E-16</c:v>
                </c:pt>
                <c:pt idx="1121" formatCode="0.00E+00">
                  <c:v>4.89682611120597E-16</c:v>
                </c:pt>
                <c:pt idx="1122" formatCode="0.00E+00">
                  <c:v>4.84504169318441E-16</c:v>
                </c:pt>
                <c:pt idx="1123" formatCode="0.00E+00">
                  <c:v>4.78550586490426E-16</c:v>
                </c:pt>
                <c:pt idx="1124" formatCode="0.00E+00">
                  <c:v>4.71850397058967E-16</c:v>
                </c:pt>
                <c:pt idx="1125" formatCode="0.00E+00">
                  <c:v>4.64437217644157E-16</c:v>
                </c:pt>
                <c:pt idx="1126" formatCode="0.00E+00">
                  <c:v>4.56349058849503E-16</c:v>
                </c:pt>
                <c:pt idx="1127" formatCode="0.00E+00">
                  <c:v>4.47627637047658E-16</c:v>
                </c:pt>
                <c:pt idx="1128" formatCode="0.00E+00">
                  <c:v>4.38317342059015E-16</c:v>
                </c:pt>
                <c:pt idx="1129" formatCode="0.00E+00">
                  <c:v>4.28465025393467E-16</c:v>
                </c:pt>
                <c:pt idx="1130" formatCode="0.00E+00">
                  <c:v>4.18119047338348E-16</c:v>
                </c:pt>
                <c:pt idx="1131" formatCode="0.00E+00">
                  <c:v>4.07328879911732E-16</c:v>
                </c:pt>
                <c:pt idx="1132" formatCode="0.00E+00">
                  <c:v>3.96144550997068E-16</c:v>
                </c:pt>
                <c:pt idx="1133" formatCode="0.00E+00">
                  <c:v>3.8461624729648E-16</c:v>
                </c:pt>
                <c:pt idx="1134" formatCode="0.00E+00">
                  <c:v>3.72793837874737E-16</c:v>
                </c:pt>
                <c:pt idx="1135" formatCode="0.00E+00">
                  <c:v>3.6072653005212E-16</c:v>
                </c:pt>
                <c:pt idx="1136" formatCode="0.00E+00">
                  <c:v>3.48462604706621E-16</c:v>
                </c:pt>
                <c:pt idx="1137" formatCode="0.00E+00">
                  <c:v>3.36048992757474E-16</c:v>
                </c:pt>
                <c:pt idx="1138" formatCode="0.00E+00">
                  <c:v>3.23531222225595E-16</c:v>
                </c:pt>
                <c:pt idx="1139" formatCode="0.00E+00">
                  <c:v>3.10953021186885E-16</c:v>
                </c:pt>
                <c:pt idx="1140" formatCode="0.00E+00">
                  <c:v>2.98356291302454E-16</c:v>
                </c:pt>
                <c:pt idx="1141" formatCode="0.00E+00">
                  <c:v>2.85780816651043E-16</c:v>
                </c:pt>
                <c:pt idx="1142" formatCode="0.00E+00">
                  <c:v>2.73264263729025E-16</c:v>
                </c:pt>
                <c:pt idx="1143" formatCode="0.00E+00">
                  <c:v>2.60842075571288E-16</c:v>
                </c:pt>
                <c:pt idx="1144" formatCode="0.00E+00">
                  <c:v>2.48547365872112E-16</c:v>
                </c:pt>
                <c:pt idx="1145" formatCode="0.00E+00">
                  <c:v>2.36410866045615E-16</c:v>
                </c:pt>
                <c:pt idx="1146" formatCode="0.00E+00">
                  <c:v>2.24460951695531E-16</c:v>
                </c:pt>
                <c:pt idx="1147" formatCode="0.00E+00">
                  <c:v>2.12723616145429E-16</c:v>
                </c:pt>
                <c:pt idx="1148" formatCode="0.00E+00">
                  <c:v>2.01222470438712E-16</c:v>
                </c:pt>
                <c:pt idx="1149" formatCode="0.00E+00">
                  <c:v>1.89978783043291E-16</c:v>
                </c:pt>
                <c:pt idx="1150" formatCode="0.00E+00">
                  <c:v>1.7901153279114E-16</c:v>
                </c:pt>
                <c:pt idx="1151" formatCode="0.00E+00">
                  <c:v>1.68337448582968E-16</c:v>
                </c:pt>
                <c:pt idx="1152" formatCode="0.00E+00">
                  <c:v>1.57971075562666E-16</c:v>
                </c:pt>
                <c:pt idx="1153" formatCode="0.00E+00">
                  <c:v>1.47924828056866E-16</c:v>
                </c:pt>
                <c:pt idx="1154" formatCode="0.00E+00">
                  <c:v>1.38209135158733E-16</c:v>
                </c:pt>
                <c:pt idx="1155" formatCode="0.00E+00">
                  <c:v>1.28832427493068E-16</c:v>
                </c:pt>
                <c:pt idx="1156" formatCode="0.00E+00">
                  <c:v>1.19801322504774E-16</c:v>
                </c:pt>
                <c:pt idx="1157" formatCode="0.00E+00">
                  <c:v>1.11120637693736E-16</c:v>
                </c:pt>
                <c:pt idx="1158" formatCode="0.00E+00">
                  <c:v>1.02793569285842E-16</c:v>
                </c:pt>
                <c:pt idx="1159" formatCode="0.00E+00">
                  <c:v>9.48217385550966E-17</c:v>
                </c:pt>
                <c:pt idx="1160" formatCode="0.00E+00">
                  <c:v>8.72052910852796E-17</c:v>
                </c:pt>
                <c:pt idx="1161" formatCode="0.00E+00">
                  <c:v>7.99430291188683E-17</c:v>
                </c:pt>
                <c:pt idx="1162" formatCode="0.00E+00">
                  <c:v>7.30325042012492E-17</c:v>
                </c:pt>
                <c:pt idx="1163" formatCode="0.00E+00">
                  <c:v>6.64700965900585E-17</c:v>
                </c:pt>
                <c:pt idx="1164" formatCode="0.00E+00">
                  <c:v>6.02511476040929E-17</c:v>
                </c:pt>
                <c:pt idx="1165" formatCode="0.00E+00">
                  <c:v>5.4370019180294E-17</c:v>
                </c:pt>
                <c:pt idx="1166" formatCode="0.00E+00">
                  <c:v>4.88202196052144E-17</c:v>
                </c:pt>
                <c:pt idx="1167" formatCode="0.00E+00">
                  <c:v>4.35944895417984E-17</c:v>
                </c:pt>
                <c:pt idx="1168" formatCode="0.00E+00">
                  <c:v>3.86848715125532E-17</c:v>
                </c:pt>
                <c:pt idx="1169" formatCode="0.00E+00">
                  <c:v>3.40828223961124E-17</c:v>
                </c:pt>
                <c:pt idx="1170" formatCode="0.00E+00">
                  <c:v>2.97792796016848E-17</c:v>
                </c:pt>
                <c:pt idx="1171" formatCode="0.00E+00">
                  <c:v>2.57647355153098E-17</c:v>
                </c:pt>
                <c:pt idx="1172" formatCode="0.00E+00">
                  <c:v>2.20293284897244E-17</c:v>
                </c:pt>
                <c:pt idx="1173" formatCode="0.00E+00">
                  <c:v>1.85629007470066E-17</c:v>
                </c:pt>
                <c:pt idx="1174" formatCode="0.00E+00">
                  <c:v>1.53550645530239E-17</c:v>
                </c:pt>
                <c:pt idx="1175" formatCode="0.00E+00">
                  <c:v>1.23952700462438E-17</c:v>
                </c:pt>
                <c:pt idx="1176" formatCode="0.00E+00">
                  <c:v>9.67286065883518E-18</c:v>
                </c:pt>
                <c:pt idx="1177" formatCode="0.00E+00">
                  <c:v>7.17712771058712E-18</c:v>
                </c:pt>
                <c:pt idx="1178" formatCode="0.00E+00">
                  <c:v>4.89735755820593E-18</c:v>
                </c:pt>
                <c:pt idx="1179" formatCode="0.00E+00">
                  <c:v>2.82288288051277E-18</c:v>
                </c:pt>
                <c:pt idx="1180" formatCode="0.00E+00">
                  <c:v>9.43119798172142E-19</c:v>
                </c:pt>
                <c:pt idx="1181" formatCode="0.00E+00">
                  <c:v>-7.52391025770279E-19</c:v>
                </c:pt>
                <c:pt idx="1182" formatCode="0.00E+00">
                  <c:v>-2.2739507299764E-18</c:v>
                </c:pt>
                <c:pt idx="1183" formatCode="0.00E+00">
                  <c:v>-3.63167113214568E-18</c:v>
                </c:pt>
                <c:pt idx="1184" formatCode="0.00E+00">
                  <c:v>-4.83544639807879E-18</c:v>
                </c:pt>
                <c:pt idx="1185" formatCode="0.00E+00">
                  <c:v>-5.89493075949998E-18</c:v>
                </c:pt>
                <c:pt idx="1186" formatCode="0.00E+00">
                  <c:v>-6.81951395713271E-18</c:v>
                </c:pt>
                <c:pt idx="1187" formatCode="0.00E+00">
                  <c:v>-7.6183061446535E-18</c:v>
                </c:pt>
                <c:pt idx="1188" formatCode="0.00E+00">
                  <c:v>-8.30012134507882E-18</c:v>
                </c:pt>
                <c:pt idx="1189" formatCode="0.00E+00">
                  <c:v>-8.87346338869657E-18</c:v>
                </c:pt>
                <c:pt idx="1190" formatCode="0.00E+00">
                  <c:v>-9.3465188820289E-18</c:v>
                </c:pt>
                <c:pt idx="1191" formatCode="0.00E+00">
                  <c:v>-9.72714604089518E-18</c:v>
                </c:pt>
                <c:pt idx="1192" formatCode="0.00E+00">
                  <c:v>-1.00228713816887E-17</c:v>
                </c:pt>
                <c:pt idx="1193" formatCode="0.00E+00">
                  <c:v>-1.02408822767525E-17</c:v>
                </c:pt>
                <c:pt idx="1194" formatCode="0.00E+00">
                  <c:v>-1.03880327446421E-17</c:v>
                </c:pt>
                <c:pt idx="1195" formatCode="0.00E+00">
                  <c:v>-1.04708335239586E-17</c:v>
                </c:pt>
                <c:pt idx="1196" formatCode="0.00E+00">
                  <c:v>-1.04954619995168E-17</c:v>
                </c:pt>
                <c:pt idx="1197" formatCode="0.00E+00">
                  <c:v>-1.0467760547983E-17</c:v>
                </c:pt>
                <c:pt idx="1198" formatCode="0.00E+00">
                  <c:v>-1.03932423281399E-17</c:v>
                </c:pt>
                <c:pt idx="1199" formatCode="0.00E+00">
                  <c:v>-1.02770962439701E-17</c:v>
                </c:pt>
                <c:pt idx="1200" formatCode="0.00E+00">
                  <c:v>-1.01241927349203E-17</c:v>
                </c:pt>
                <c:pt idx="1201" formatCode="0.00E+00">
                  <c:v>-9.93909287488845E-18</c:v>
                </c:pt>
                <c:pt idx="1202" formatCode="0.00E+00">
                  <c:v>-9.72605581684785E-18</c:v>
                </c:pt>
                <c:pt idx="1203" formatCode="0.00E+00">
                  <c:v>-9.48904623747488E-18</c:v>
                </c:pt>
                <c:pt idx="1204" formatCode="0.00E+00">
                  <c:v>-9.23174509049533E-18</c:v>
                </c:pt>
                <c:pt idx="1205" formatCode="0.00E+00">
                  <c:v>-8.95755953285241E-18</c:v>
                </c:pt>
                <c:pt idx="1206" formatCode="0.00E+00">
                  <c:v>-8.66963202369311E-18</c:v>
                </c:pt>
                <c:pt idx="1207" formatCode="0.00E+00">
                  <c:v>-8.37085355925833E-18</c:v>
                </c:pt>
                <c:pt idx="1208" formatCode="0.00E+00">
                  <c:v>-8.06387111750825E-18</c:v>
                </c:pt>
                <c:pt idx="1209" formatCode="0.00E+00">
                  <c:v>-7.75109923865093E-18</c:v>
                </c:pt>
                <c:pt idx="1210" formatCode="0.00E+00">
                  <c:v>-7.4347357415739E-18</c:v>
                </c:pt>
                <c:pt idx="1211" formatCode="0.00E+00">
                  <c:v>-7.11676503256667E-18</c:v>
                </c:pt>
                <c:pt idx="1212" formatCode="0.00E+00">
                  <c:v>-6.79897506252329E-18</c:v>
                </c:pt>
                <c:pt idx="1213" formatCode="0.00E+00">
                  <c:v>-6.48296642592905E-18</c:v>
                </c:pt>
                <c:pt idx="1214" formatCode="0.00E+00">
                  <c:v>-6.17016311420845E-18</c:v>
                </c:pt>
                <c:pt idx="1215" formatCode="0.00E+00">
                  <c:v>-5.86182244189257E-18</c:v>
                </c:pt>
                <c:pt idx="1216" formatCode="0.00E+00">
                  <c:v>-5.55904745432825E-18</c:v>
                </c:pt>
                <c:pt idx="1217" formatCode="0.00E+00">
                  <c:v>-5.26279519948391E-18</c:v>
                </c:pt>
                <c:pt idx="1218" formatCode="0.00E+00">
                  <c:v>-4.97388706770841E-18</c:v>
                </c:pt>
                <c:pt idx="1219" formatCode="0.00E+00">
                  <c:v>-4.69301954507726E-18</c:v>
                </c:pt>
                <c:pt idx="1220" formatCode="0.00E+00">
                  <c:v>-4.42077248519993E-18</c:v>
                </c:pt>
                <c:pt idx="1221" formatCode="0.00E+00">
                  <c:v>-4.15761820820588E-18</c:v>
                </c:pt>
                <c:pt idx="1222" formatCode="0.00E+00">
                  <c:v>-3.90392977255169E-18</c:v>
                </c:pt>
                <c:pt idx="1223" formatCode="0.00E+00">
                  <c:v>-3.65999090118735E-18</c:v>
                </c:pt>
                <c:pt idx="1224" formatCode="0.00E+00">
                  <c:v>-3.42600218541141E-18</c:v>
                </c:pt>
                <c:pt idx="1225" formatCode="0.00E+00">
                  <c:v>-3.20208894308667E-18</c:v>
                </c:pt>
                <c:pt idx="1226" formatCode="0.00E+00">
                  <c:v>-2.98830907685602E-18</c:v>
                </c:pt>
                <c:pt idx="1227" formatCode="0.00E+00">
                  <c:v>-2.7846596915873E-18</c:v>
                </c:pt>
                <c:pt idx="1228" formatCode="0.00E+00">
                  <c:v>-2.59108288463764E-18</c:v>
                </c:pt>
                <c:pt idx="1229" formatCode="0.00E+00">
                  <c:v>-2.40747236329833E-18</c:v>
                </c:pt>
                <c:pt idx="1230" formatCode="0.00E+00">
                  <c:v>-2.2336792350591E-18</c:v>
                </c:pt>
                <c:pt idx="1231" formatCode="0.00E+00">
                  <c:v>-2.06951717748698E-18</c:v>
                </c:pt>
                <c:pt idx="1232" formatCode="0.00E+00">
                  <c:v>-1.91476698771964E-18</c:v>
                </c:pt>
                <c:pt idx="1233" formatCode="0.00E+00">
                  <c:v>-1.76918257952485E-18</c:v>
                </c:pt>
                <c:pt idx="1234" formatCode="0.00E+00">
                  <c:v>-1.63249367163745E-18</c:v>
                </c:pt>
                <c:pt idx="1235" formatCode="0.00E+00">
                  <c:v>-1.50441075084306E-18</c:v>
                </c:pt>
                <c:pt idx="1236" formatCode="0.00E+00">
                  <c:v>-1.38462858749563E-18</c:v>
                </c:pt>
                <c:pt idx="1237" formatCode="0.00E+00">
                  <c:v>-1.27282954423995E-18</c:v>
                </c:pt>
                <c:pt idx="1238" formatCode="0.00E+00">
                  <c:v>-1.16868698813164E-18</c:v>
                </c:pt>
                <c:pt idx="1239" formatCode="0.00E+00">
                  <c:v>-1.07186746198627E-18</c:v>
                </c:pt>
                <c:pt idx="1240" formatCode="0.00E+00">
                  <c:v>-9.82033993101817E-19</c:v>
                </c:pt>
                <c:pt idx="1241" formatCode="0.00E+00">
                  <c:v>-8.98848057812542E-19</c:v>
                </c:pt>
                <c:pt idx="1242" formatCode="0.00E+00">
                  <c:v>-8.21971442645487E-19</c:v>
                </c:pt>
                <c:pt idx="1243" formatCode="0.00E+00">
                  <c:v>-7.51068725862336E-19</c:v>
                </c:pt>
                <c:pt idx="1244" formatCode="0.00E+00">
                  <c:v>-6.85808363133729E-19</c:v>
                </c:pt>
                <c:pt idx="1245" formatCode="0.00E+00">
                  <c:v>-6.25864341900837E-19</c:v>
                </c:pt>
                <c:pt idx="1246" formatCode="0.00E+00">
                  <c:v>-5.70917473844685E-19</c:v>
                </c:pt>
                <c:pt idx="1247" formatCode="0.00E+00">
                  <c:v>-5.20656532259895E-19</c:v>
                </c:pt>
                <c:pt idx="1248" formatCode="0.00E+00">
                  <c:v>-4.74779027536169E-19</c:v>
                </c:pt>
                <c:pt idx="1249" formatCode="0.00E+00">
                  <c:v>-4.32992137736675E-19</c:v>
                </c:pt>
                <c:pt idx="1250" formatCode="0.00E+00">
                  <c:v>-3.95013225585857E-19</c:v>
                </c:pt>
                <c:pt idx="1251" formatCode="0.00E+00">
                  <c:v>-3.60570458854914E-19</c:v>
                </c:pt>
                <c:pt idx="1252" formatCode="0.00E+00">
                  <c:v>-3.29403172253317E-19</c:v>
                </c:pt>
                <c:pt idx="1253" formatCode="0.00E+00">
                  <c:v>-3.01262151772139E-19</c:v>
                </c:pt>
                <c:pt idx="1254" formatCode="0.00E+00">
                  <c:v>-2.75909789780425E-19</c:v>
                </c:pt>
                <c:pt idx="1255" formatCode="0.00E+00">
                  <c:v>-2.53120240121553E-19</c:v>
                </c:pt>
                <c:pt idx="1256" formatCode="0.00E+00">
                  <c:v>-2.32679443962631E-19</c:v>
                </c:pt>
                <c:pt idx="1257" formatCode="0.00E+00">
                  <c:v>-2.14385013472223E-19</c:v>
                </c:pt>
                <c:pt idx="1258" formatCode="0.00E+00">
                  <c:v>-1.98046218895648E-19</c:v>
                </c:pt>
                <c:pt idx="1259" formatCode="0.00E+00">
                  <c:v>-1.83483730061046E-19</c:v>
                </c:pt>
                <c:pt idx="1260" formatCode="0.00E+00">
                  <c:v>-1.7052944835831E-19</c:v>
                </c:pt>
                <c:pt idx="1261" formatCode="0.00E+00">
                  <c:v>-1.5902622239575E-19</c:v>
                </c:pt>
                <c:pt idx="1262" formatCode="0.00E+00">
                  <c:v>-1.48827563656763E-19</c:v>
                </c:pt>
                <c:pt idx="1263" formatCode="0.00E+00">
                  <c:v>-1.39797310457704E-19</c:v>
                </c:pt>
                <c:pt idx="1264" formatCode="0.00E+00">
                  <c:v>-1.31809278981067E-19</c:v>
                </c:pt>
                <c:pt idx="1265" formatCode="0.00E+00">
                  <c:v>-1.24746862609878E-19</c:v>
                </c:pt>
                <c:pt idx="1266" formatCode="0.00E+00">
                  <c:v>-1.18502695885565E-19</c:v>
                </c:pt>
                <c:pt idx="1267" formatCode="0.00E+00">
                  <c:v>-1.12978176294174E-19</c:v>
                </c:pt>
                <c:pt idx="1268" formatCode="0.00E+00">
                  <c:v>-1.08083115299541E-19</c:v>
                </c:pt>
                <c:pt idx="1269" formatCode="0.00E+00">
                  <c:v>-1.03735260129506E-19</c:v>
                </c:pt>
                <c:pt idx="1270" formatCode="0.00E+00">
                  <c:v>-9.98599254220475E-20</c:v>
                </c:pt>
                <c:pt idx="1271" formatCode="0.00E+00">
                  <c:v>-9.63895343985187E-20</c:v>
                </c:pt>
                <c:pt idx="1272" formatCode="0.00E+00">
                  <c:v>-9.32632375851191E-20</c:v>
                </c:pt>
                <c:pt idx="1273" formatCode="0.00E+00">
                  <c:v>-9.04264410614144E-20</c:v>
                </c:pt>
                <c:pt idx="1274" formatCode="0.00E+00">
                  <c:v>-8.78304768805842E-20</c:v>
                </c:pt>
                <c:pt idx="1275" formatCode="0.00E+00">
                  <c:v>-8.54321377803204E-20</c:v>
                </c:pt>
                <c:pt idx="1276" formatCode="0.00E+00">
                  <c:v>-8.31933346783546E-20</c:v>
                </c:pt>
                <c:pt idx="1277" formatCode="0.00E+00">
                  <c:v>-8.10807024691971E-20</c:v>
                </c:pt>
                <c:pt idx="1278" formatCode="0.00E+00">
                  <c:v>-7.9065244594969E-20</c:v>
                </c:pt>
                <c:pt idx="1279" formatCode="0.00E+00">
                  <c:v>-7.71219711538832E-20</c:v>
                </c:pt>
                <c:pt idx="1280" formatCode="0.00E+00">
                  <c:v>-7.52295887075145E-20</c:v>
                </c:pt>
                <c:pt idx="1281" formatCode="0.00E+00">
                  <c:v>-7.33701577763297E-20</c:v>
                </c:pt>
                <c:pt idx="1282" formatCode="0.00E+00">
                  <c:v>-7.15287891093013E-20</c:v>
                </c:pt>
                <c:pt idx="1283" formatCode="0.00E+00">
                  <c:v>-6.96933787276227E-20</c:v>
                </c:pt>
                <c:pt idx="1284" formatCode="0.00E+00">
                  <c:v>-6.78542912696273E-20</c:v>
                </c:pt>
                <c:pt idx="1285" formatCode="0.00E+00">
                  <c:v>-6.60041402709359E-20</c:v>
                </c:pt>
                <c:pt idx="1286" formatCode="0.00E+00">
                  <c:v>-6.41375232081822E-20</c:v>
                </c:pt>
                <c:pt idx="1287" formatCode="0.00E+00">
                  <c:v>-6.22508017791293E-20</c:v>
                </c:pt>
                <c:pt idx="1288" formatCode="0.00E+00">
                  <c:v>-6.0341875720509E-20</c:v>
                </c:pt>
                <c:pt idx="1289" formatCode="0.00E+00">
                  <c:v>-5.84100018622429E-20</c:v>
                </c:pt>
                <c:pt idx="1290" formatCode="0.00E+00">
                  <c:v>-5.64555937946273E-20</c:v>
                </c:pt>
                <c:pt idx="1291" formatCode="0.00E+00">
                  <c:v>-5.44800667720004E-20</c:v>
                </c:pt>
                <c:pt idx="1292" formatCode="0.00E+00">
                  <c:v>-5.2485653535779E-20</c:v>
                </c:pt>
                <c:pt idx="1293" formatCode="0.00E+00">
                  <c:v>-5.04753009168931E-20</c:v>
                </c:pt>
                <c:pt idx="1294" formatCode="0.00E+00">
                  <c:v>-4.84525018147318E-20</c:v>
                </c:pt>
                <c:pt idx="1295" formatCode="0.00E+00">
                  <c:v>-4.64211917995426E-20</c:v>
                </c:pt>
                <c:pt idx="1296" formatCode="0.00E+00">
                  <c:v>-4.43856360213691E-20</c:v>
                </c:pt>
                <c:pt idx="1297" formatCode="0.00E+00">
                  <c:v>-4.23503355059623E-20</c:v>
                </c:pt>
                <c:pt idx="1298" formatCode="0.00E+00">
                  <c:v>-4.03199366819199E-20</c:v>
                </c:pt>
                <c:pt idx="1299" formatCode="0.00E+00">
                  <c:v>-3.82991570636728E-20</c:v>
                </c:pt>
                <c:pt idx="1300" formatCode="0.00E+00">
                  <c:v>-3.62927077033032E-20</c:v>
                </c:pt>
                <c:pt idx="1301" formatCode="0.00E+00">
                  <c:v>-3.43052479541054E-20</c:v>
                </c:pt>
                <c:pt idx="1302" formatCode="0.00E+00">
                  <c:v>-3.23413208471E-20</c:v>
                </c:pt>
                <c:pt idx="1303" formatCode="0.00E+00">
                  <c:v>-3.04053046234196E-20</c:v>
                </c:pt>
                <c:pt idx="1304" formatCode="0.00E+00">
                  <c:v>-2.85013998096125E-20</c:v>
                </c:pt>
                <c:pt idx="1305" formatCode="0.00E+00">
                  <c:v>-2.66335629785695E-20</c:v>
                </c:pt>
                <c:pt idx="1306" formatCode="0.00E+00">
                  <c:v>-2.48055115962858E-20</c:v>
                </c:pt>
                <c:pt idx="1307" formatCode="0.00E+00">
                  <c:v>-2.30206836321822E-20</c:v>
                </c:pt>
                <c:pt idx="1308" formatCode="0.00E+00">
                  <c:v>-2.12822327123442E-20</c:v>
                </c:pt>
                <c:pt idx="1309" formatCode="0.00E+00">
                  <c:v>-1.95930119636502E-20</c:v>
                </c:pt>
                <c:pt idx="1310" formatCode="0.00E+00">
                  <c:v>-1.79555723981845E-20</c:v>
                </c:pt>
                <c:pt idx="1311" formatCode="0.00E+00">
                  <c:v>-1.63721532197148E-20</c:v>
                </c:pt>
                <c:pt idx="1312" formatCode="0.00E+00">
                  <c:v>-1.48446866704532E-20</c:v>
                </c:pt>
                <c:pt idx="1313" formatCode="0.00E+00">
                  <c:v>-1.33747964154693E-20</c:v>
                </c:pt>
                <c:pt idx="1314" formatCode="0.00E+00">
                  <c:v>-1.19638088517999E-20</c:v>
                </c:pt>
                <c:pt idx="1315" formatCode="0.00E+00">
                  <c:v>-1.06127539162431E-20</c:v>
                </c:pt>
                <c:pt idx="1316" formatCode="0.00E+00">
                  <c:v>-9.32237881784841E-21</c:v>
                </c:pt>
                <c:pt idx="1317" formatCode="0.00E+00">
                  <c:v>-8.09315773143903E-21</c:v>
                </c:pt>
                <c:pt idx="1318" formatCode="0.00E+00">
                  <c:v>-6.9253022989299E-21</c:v>
                </c:pt>
                <c:pt idx="1319" formatCode="0.00E+00">
                  <c:v>-5.81877738130081E-21</c:v>
                </c:pt>
                <c:pt idx="1320" formatCode="0.00E+00">
                  <c:v>-4.77331317550042E-21</c:v>
                </c:pt>
                <c:pt idx="1321" formatCode="0.00E+00">
                  <c:v>-3.78842137031716E-21</c:v>
                </c:pt>
                <c:pt idx="1322" formatCode="0.00E+00">
                  <c:v>-2.86340988861322E-21</c:v>
                </c:pt>
                <c:pt idx="1323" formatCode="0.00E+00">
                  <c:v>-1.99739803345191E-21</c:v>
                </c:pt>
                <c:pt idx="1324" formatCode="0.00E+00">
                  <c:v>-1.18933213909934E-21</c:v>
                </c:pt>
                <c:pt idx="1325" formatCode="0.00E+00">
                  <c:v>-4.38002080305121E-22</c:v>
                </c:pt>
                <c:pt idx="1326" formatCode="0.00E+00">
                  <c:v>2.57944162169867E-22</c:v>
                </c:pt>
                <c:pt idx="1327" formatCode="0.00E+00">
                  <c:v>8.99984724335431E-22</c:v>
                </c:pt>
                <c:pt idx="1328" formatCode="0.00E+00">
                  <c:v>1.48970886430378E-21</c:v>
                </c:pt>
                <c:pt idx="1329" formatCode="0.00E+00">
                  <c:v>2.02880242200569E-21</c:v>
                </c:pt>
                <c:pt idx="1330" formatCode="0.00E+00">
                  <c:v>2.51903375853337E-21</c:v>
                </c:pt>
                <c:pt idx="1331" formatCode="0.00E+00">
                  <c:v>2.96224040230323E-21</c:v>
                </c:pt>
                <c:pt idx="1332" formatCode="0.00E+00">
                  <c:v>3.36031521559101E-21</c:v>
                </c:pt>
                <c:pt idx="1333" formatCode="0.00E+00">
                  <c:v>3.71519488347348E-21</c:v>
                </c:pt>
                <c:pt idx="1334" formatCode="0.00E+00">
                  <c:v>4.02884820082167E-21</c:v>
                </c:pt>
                <c:pt idx="1335" formatCode="0.00E+00">
                  <c:v>4.30326415734578E-21</c:v>
                </c:pt>
                <c:pt idx="1336" formatCode="0.00E+00">
                  <c:v>4.54044204212429E-21</c:v>
                </c:pt>
                <c:pt idx="1337" formatCode="0.00E+00">
                  <c:v>4.74238275982171E-21</c:v>
                </c:pt>
                <c:pt idx="1338" formatCode="0.00E+00">
                  <c:v>4.91107792547849E-21</c:v>
                </c:pt>
                <c:pt idx="1339" formatCode="0.00E+00">
                  <c:v>5.04850340215845E-21</c:v>
                </c:pt>
                <c:pt idx="1340" formatCode="0.00E+00">
                  <c:v>5.15661041522288E-21</c:v>
                </c:pt>
                <c:pt idx="1341" formatCode="0.00E+00">
                  <c:v>5.23731989777397E-21</c:v>
                </c:pt>
                <c:pt idx="1342" formatCode="0.00E+00">
                  <c:v>5.29251562440955E-21</c:v>
                </c:pt>
              </c:numCache>
            </c:numRef>
          </c:yVal>
          <c:smooth val="1"/>
        </c:ser>
        <c:ser>
          <c:idx val="3"/>
          <c:order val="4"/>
          <c:tx>
            <c:v>25ns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'Simulation Data for dif.BSpacin'!$AH$7:$AH$1345</c:f>
              <c:numCache>
                <c:formatCode>0.000</c:formatCode>
                <c:ptCount val="1339"/>
                <c:pt idx="0">
                  <c:v>0.0</c:v>
                </c:pt>
                <c:pt idx="1">
                  <c:v>0.001</c:v>
                </c:pt>
                <c:pt idx="2">
                  <c:v>0.002</c:v>
                </c:pt>
                <c:pt idx="3">
                  <c:v>0.00400016074813902</c:v>
                </c:pt>
                <c:pt idx="4">
                  <c:v>0.00800048224441707</c:v>
                </c:pt>
                <c:pt idx="5">
                  <c:v>0.0160011252369732</c:v>
                </c:pt>
                <c:pt idx="6">
                  <c:v>0.0320024112220854</c:v>
                </c:pt>
                <c:pt idx="7">
                  <c:v>0.0640049831923097</c:v>
                </c:pt>
                <c:pt idx="8">
                  <c:v>0.128010127132759</c:v>
                </c:pt>
                <c:pt idx="9">
                  <c:v>0.228010888582096</c:v>
                </c:pt>
                <c:pt idx="10">
                  <c:v>0.328011650031433</c:v>
                </c:pt>
                <c:pt idx="11">
                  <c:v>0.42801241148077</c:v>
                </c:pt>
                <c:pt idx="12">
                  <c:v>0.528013172930107</c:v>
                </c:pt>
                <c:pt idx="13">
                  <c:v>0.628013934379444</c:v>
                </c:pt>
                <c:pt idx="14">
                  <c:v>0.728014695828781</c:v>
                </c:pt>
                <c:pt idx="15">
                  <c:v>0.828015457278118</c:v>
                </c:pt>
                <c:pt idx="16">
                  <c:v>0.883057517086606</c:v>
                </c:pt>
                <c:pt idx="17">
                  <c:v>0.887472804651039</c:v>
                </c:pt>
                <c:pt idx="18">
                  <c:v>0.896302906811612</c:v>
                </c:pt>
                <c:pt idx="19">
                  <c:v>0.913963111132758</c:v>
                </c:pt>
                <c:pt idx="20">
                  <c:v>0.927210392930936</c:v>
                </c:pt>
                <c:pt idx="21">
                  <c:v>0.930742433795165</c:v>
                </c:pt>
                <c:pt idx="22">
                  <c:v>0.937806661042776</c:v>
                </c:pt>
                <c:pt idx="23">
                  <c:v>0.951935115537997</c:v>
                </c:pt>
                <c:pt idx="24">
                  <c:v>0.971363268775267</c:v>
                </c:pt>
                <c:pt idx="25">
                  <c:v>0.974188959674311</c:v>
                </c:pt>
                <c:pt idx="26">
                  <c:v>0.979840195953247</c:v>
                </c:pt>
                <c:pt idx="27">
                  <c:v>0.99114266851112</c:v>
                </c:pt>
                <c:pt idx="28">
                  <c:v>1.0000000001</c:v>
                </c:pt>
                <c:pt idx="29">
                  <c:v>1.0155161446196</c:v>
                </c:pt>
                <c:pt idx="30">
                  <c:v>1.0172876947795</c:v>
                </c:pt>
                <c:pt idx="31">
                  <c:v>1.02083072233973</c:v>
                </c:pt>
                <c:pt idx="32">
                  <c:v>1.02791677746018</c:v>
                </c:pt>
                <c:pt idx="33">
                  <c:v>1.04208888770108</c:v>
                </c:pt>
                <c:pt idx="34">
                  <c:v>1.05966902046393</c:v>
                </c:pt>
                <c:pt idx="35">
                  <c:v>1.06250344251211</c:v>
                </c:pt>
                <c:pt idx="36">
                  <c:v>1.06817214108932</c:v>
                </c:pt>
                <c:pt idx="37">
                  <c:v>1.07950953824374</c:v>
                </c:pt>
                <c:pt idx="38">
                  <c:v>1.10218433255258</c:v>
                </c:pt>
                <c:pt idx="39">
                  <c:v>1.10382189630826</c:v>
                </c:pt>
                <c:pt idx="40">
                  <c:v>1.10709716862828</c:v>
                </c:pt>
                <c:pt idx="41">
                  <c:v>1.11364771326833</c:v>
                </c:pt>
                <c:pt idx="42">
                  <c:v>1.12674880254843</c:v>
                </c:pt>
                <c:pt idx="43">
                  <c:v>1.14797477215259</c:v>
                </c:pt>
                <c:pt idx="44">
                  <c:v>1.15059499000861</c:v>
                </c:pt>
                <c:pt idx="45">
                  <c:v>1.15583513468234</c:v>
                </c:pt>
                <c:pt idx="46">
                  <c:v>1.16631542402981</c:v>
                </c:pt>
                <c:pt idx="47">
                  <c:v>1.18727600272475</c:v>
                </c:pt>
                <c:pt idx="48">
                  <c:v>1.19212764799692</c:v>
                </c:pt>
                <c:pt idx="49">
                  <c:v>1.19631976373591</c:v>
                </c:pt>
                <c:pt idx="50">
                  <c:v>1.20470457729049</c:v>
                </c:pt>
                <c:pt idx="51">
                  <c:v>1.22147420439966</c:v>
                </c:pt>
                <c:pt idx="52">
                  <c:v>1.23628052384125</c:v>
                </c:pt>
                <c:pt idx="53">
                  <c:v>1.23963444926308</c:v>
                </c:pt>
                <c:pt idx="54">
                  <c:v>1.2463421545876</c:v>
                </c:pt>
                <c:pt idx="55">
                  <c:v>1.25975756523663</c:v>
                </c:pt>
                <c:pt idx="56">
                  <c:v>1.28043339968558</c:v>
                </c:pt>
                <c:pt idx="57">
                  <c:v>1.28311648181539</c:v>
                </c:pt>
                <c:pt idx="58">
                  <c:v>1.28848250055585</c:v>
                </c:pt>
                <c:pt idx="59">
                  <c:v>1.29921453803677</c:v>
                </c:pt>
                <c:pt idx="60">
                  <c:v>1.32067861299861</c:v>
                </c:pt>
                <c:pt idx="61">
                  <c:v>1.32458627552991</c:v>
                </c:pt>
                <c:pt idx="62">
                  <c:v>1.32887909052228</c:v>
                </c:pt>
                <c:pt idx="63">
                  <c:v>1.33746472050701</c:v>
                </c:pt>
                <c:pt idx="64">
                  <c:v>1.35463598047649</c:v>
                </c:pt>
                <c:pt idx="65">
                  <c:v>1.36873915137424</c:v>
                </c:pt>
                <c:pt idx="66">
                  <c:v>1.37217340336813</c:v>
                </c:pt>
                <c:pt idx="67">
                  <c:v>1.37904190735592</c:v>
                </c:pt>
                <c:pt idx="68">
                  <c:v>1.3927789153315</c:v>
                </c:pt>
                <c:pt idx="69">
                  <c:v>1.41289202721857</c:v>
                </c:pt>
                <c:pt idx="70">
                  <c:v>1.41563942881369</c:v>
                </c:pt>
                <c:pt idx="71">
                  <c:v>1.42113423200392</c:v>
                </c:pt>
                <c:pt idx="72">
                  <c:v>1.43212383838438</c:v>
                </c:pt>
                <c:pt idx="73">
                  <c:v>1.45410305114531</c:v>
                </c:pt>
                <c:pt idx="74">
                  <c:v>1.4570449030629</c:v>
                </c:pt>
                <c:pt idx="75">
                  <c:v>1.46144074561509</c:v>
                </c:pt>
                <c:pt idx="76">
                  <c:v>1.47023301279606</c:v>
                </c:pt>
                <c:pt idx="77">
                  <c:v>1.48781754715802</c:v>
                </c:pt>
                <c:pt idx="78">
                  <c:v>1.5000000001</c:v>
                </c:pt>
                <c:pt idx="79">
                  <c:v>1.50119777890723</c:v>
                </c:pt>
                <c:pt idx="80">
                  <c:v>1.5035933879517</c:v>
                </c:pt>
                <c:pt idx="81">
                  <c:v>1.50838460604064</c:v>
                </c:pt>
                <c:pt idx="82">
                  <c:v>1.51796704221852</c:v>
                </c:pt>
                <c:pt idx="83">
                  <c:v>1.53713191457428</c:v>
                </c:pt>
                <c:pt idx="84">
                  <c:v>1.54535065475156</c:v>
                </c:pt>
                <c:pt idx="85">
                  <c:v>1.54918362922271</c:v>
                </c:pt>
                <c:pt idx="86">
                  <c:v>1.55684957816502</c:v>
                </c:pt>
                <c:pt idx="87">
                  <c:v>1.57218147604962</c:v>
                </c:pt>
                <c:pt idx="88">
                  <c:v>1.58950353059589</c:v>
                </c:pt>
                <c:pt idx="89">
                  <c:v>1.59256991017281</c:v>
                </c:pt>
                <c:pt idx="90">
                  <c:v>1.59870281484581</c:v>
                </c:pt>
                <c:pt idx="91">
                  <c:v>1.6109686241918</c:v>
                </c:pt>
                <c:pt idx="92">
                  <c:v>1.63365640644022</c:v>
                </c:pt>
                <c:pt idx="93">
                  <c:v>1.63610956830942</c:v>
                </c:pt>
                <c:pt idx="94">
                  <c:v>1.64101574652866</c:v>
                </c:pt>
                <c:pt idx="95">
                  <c:v>1.65082810296715</c:v>
                </c:pt>
                <c:pt idx="96">
                  <c:v>1.67045281584413</c:v>
                </c:pt>
                <c:pt idx="97">
                  <c:v>1.67780928228455</c:v>
                </c:pt>
                <c:pt idx="98">
                  <c:v>1.68173422485995</c:v>
                </c:pt>
                <c:pt idx="99">
                  <c:v>1.68958352793413</c:v>
                </c:pt>
                <c:pt idx="100">
                  <c:v>1.70528213408249</c:v>
                </c:pt>
                <c:pt idx="101">
                  <c:v>1.72196215812888</c:v>
                </c:pt>
                <c:pt idx="102">
                  <c:v>1.72510187935856</c:v>
                </c:pt>
                <c:pt idx="103">
                  <c:v>1.7313810307796</c:v>
                </c:pt>
                <c:pt idx="104">
                  <c:v>1.74393933362168</c:v>
                </c:pt>
                <c:pt idx="105">
                  <c:v>1.76611503397321</c:v>
                </c:pt>
                <c:pt idx="106">
                  <c:v>1.76862669454163</c:v>
                </c:pt>
                <c:pt idx="107">
                  <c:v>1.77365001567846</c:v>
                </c:pt>
                <c:pt idx="108">
                  <c:v>1.78369665795213</c:v>
                </c:pt>
                <c:pt idx="109">
                  <c:v>1.80378994249945</c:v>
                </c:pt>
                <c:pt idx="110">
                  <c:v>1.81026790981754</c:v>
                </c:pt>
                <c:pt idx="111">
                  <c:v>1.81428656672701</c:v>
                </c:pt>
                <c:pt idx="112">
                  <c:v>1.82232358950764</c:v>
                </c:pt>
                <c:pt idx="113">
                  <c:v>1.83839763506889</c:v>
                </c:pt>
                <c:pt idx="114">
                  <c:v>1.85442078566187</c:v>
                </c:pt>
                <c:pt idx="115">
                  <c:v>1.85763559477412</c:v>
                </c:pt>
                <c:pt idx="116">
                  <c:v>1.86406535851778</c:v>
                </c:pt>
                <c:pt idx="117">
                  <c:v>1.87692488600509</c:v>
                </c:pt>
                <c:pt idx="118">
                  <c:v>1.88305751718661</c:v>
                </c:pt>
                <c:pt idx="119">
                  <c:v>1.88968044863326</c:v>
                </c:pt>
                <c:pt idx="120">
                  <c:v>1.89602581126859</c:v>
                </c:pt>
                <c:pt idx="121">
                  <c:v>1.8985736615062</c:v>
                </c:pt>
                <c:pt idx="122">
                  <c:v>1.89967233110594</c:v>
                </c:pt>
                <c:pt idx="123">
                  <c:v>1.901869670305429</c:v>
                </c:pt>
                <c:pt idx="124">
                  <c:v>1.9062643487044</c:v>
                </c:pt>
                <c:pt idx="125">
                  <c:v>1.91505370550233</c:v>
                </c:pt>
                <c:pt idx="126">
                  <c:v>1.93074243389517</c:v>
                </c:pt>
                <c:pt idx="127">
                  <c:v>1.94272653735053</c:v>
                </c:pt>
                <c:pt idx="128">
                  <c:v>1.945864512350379</c:v>
                </c:pt>
                <c:pt idx="129">
                  <c:v>1.95214075338837</c:v>
                </c:pt>
                <c:pt idx="130">
                  <c:v>1.96469323546436</c:v>
                </c:pt>
                <c:pt idx="131">
                  <c:v>1.97984019605325</c:v>
                </c:pt>
                <c:pt idx="132">
                  <c:v>1.98687941319486</c:v>
                </c:pt>
                <c:pt idx="133">
                  <c:v>1.9899085398688</c:v>
                </c:pt>
                <c:pt idx="134">
                  <c:v>1.99596650217837</c:v>
                </c:pt>
                <c:pt idx="135">
                  <c:v>2.00808242679751</c:v>
                </c:pt>
                <c:pt idx="136">
                  <c:v>2.02791677756018</c:v>
                </c:pt>
                <c:pt idx="137">
                  <c:v>2.031032289039187</c:v>
                </c:pt>
                <c:pt idx="138">
                  <c:v>2.03499914113045</c:v>
                </c:pt>
                <c:pt idx="139">
                  <c:v>2.04293284531295</c:v>
                </c:pt>
                <c:pt idx="140">
                  <c:v>2.05880025367796</c:v>
                </c:pt>
                <c:pt idx="141">
                  <c:v>2.068172141189321</c:v>
                </c:pt>
                <c:pt idx="142">
                  <c:v>2.07518516488352</c:v>
                </c:pt>
                <c:pt idx="143">
                  <c:v>2.07705945156494</c:v>
                </c:pt>
                <c:pt idx="144">
                  <c:v>2.08080802492776</c:v>
                </c:pt>
                <c:pt idx="145">
                  <c:v>2.08830517165342</c:v>
                </c:pt>
                <c:pt idx="146">
                  <c:v>2.10329946510473</c:v>
                </c:pt>
                <c:pt idx="147">
                  <c:v>2.11364771336833</c:v>
                </c:pt>
                <c:pt idx="148">
                  <c:v>2.11933804072785</c:v>
                </c:pt>
                <c:pt idx="149">
                  <c:v>2.12140761411163</c:v>
                </c:pt>
                <c:pt idx="150">
                  <c:v>2.12554690639834</c:v>
                </c:pt>
                <c:pt idx="151">
                  <c:v>2.13382549097176</c:v>
                </c:pt>
                <c:pt idx="152">
                  <c:v>2.1503826601186</c:v>
                </c:pt>
                <c:pt idx="153">
                  <c:v>2.15583513478234</c:v>
                </c:pt>
                <c:pt idx="154">
                  <c:v>2.16349091657218</c:v>
                </c:pt>
                <c:pt idx="155">
                  <c:v>2.1645814370994</c:v>
                </c:pt>
                <c:pt idx="156">
                  <c:v>2.16676240539425</c:v>
                </c:pt>
                <c:pt idx="157">
                  <c:v>2.17112434198395</c:v>
                </c:pt>
                <c:pt idx="158">
                  <c:v>2.179848215163358</c:v>
                </c:pt>
                <c:pt idx="159">
                  <c:v>2.19631976383591</c:v>
                </c:pt>
                <c:pt idx="160">
                  <c:v>2.20764379241651</c:v>
                </c:pt>
                <c:pt idx="161">
                  <c:v>2.21093834602422</c:v>
                </c:pt>
                <c:pt idx="162">
                  <c:v>2.21752745323962</c:v>
                </c:pt>
                <c:pt idx="163">
                  <c:v>2.23070566767043</c:v>
                </c:pt>
                <c:pt idx="164">
                  <c:v>2.23963444936308</c:v>
                </c:pt>
                <c:pt idx="165">
                  <c:v>2.25179666826084</c:v>
                </c:pt>
                <c:pt idx="166">
                  <c:v>2.25358247929767</c:v>
                </c:pt>
                <c:pt idx="167">
                  <c:v>2.25715424689047</c:v>
                </c:pt>
                <c:pt idx="168">
                  <c:v>2.26429778207608</c:v>
                </c:pt>
                <c:pt idx="169">
                  <c:v>2.27858485244729</c:v>
                </c:pt>
                <c:pt idx="170">
                  <c:v>2.28848250065585</c:v>
                </c:pt>
                <c:pt idx="171">
                  <c:v>2.29594954410517</c:v>
                </c:pt>
                <c:pt idx="172">
                  <c:v>2.29792918665284</c:v>
                </c:pt>
                <c:pt idx="173">
                  <c:v>2.30188876278648</c:v>
                </c:pt>
                <c:pt idx="174">
                  <c:v>2.309807915053756</c:v>
                </c:pt>
                <c:pt idx="175">
                  <c:v>2.32564621958831</c:v>
                </c:pt>
                <c:pt idx="176">
                  <c:v>2.32887909062228</c:v>
                </c:pt>
                <c:pt idx="177">
                  <c:v>2.335344506558239</c:v>
                </c:pt>
                <c:pt idx="178">
                  <c:v>2.340102419949499</c:v>
                </c:pt>
                <c:pt idx="179">
                  <c:v>2.3413955031367</c:v>
                </c:pt>
                <c:pt idx="180">
                  <c:v>2.34398174227066</c:v>
                </c:pt>
                <c:pt idx="181">
                  <c:v>2.34915422053858</c:v>
                </c:pt>
                <c:pt idx="182">
                  <c:v>2.359499177074428</c:v>
                </c:pt>
                <c:pt idx="183">
                  <c:v>2.37904190745592</c:v>
                </c:pt>
                <c:pt idx="184">
                  <c:v>2.384255295793817</c:v>
                </c:pt>
                <c:pt idx="185">
                  <c:v>2.38816394022417</c:v>
                </c:pt>
                <c:pt idx="186">
                  <c:v>2.39598122908485</c:v>
                </c:pt>
                <c:pt idx="187">
                  <c:v>2.411615806806207</c:v>
                </c:pt>
                <c:pt idx="188">
                  <c:v>2.42113423210392</c:v>
                </c:pt>
                <c:pt idx="189">
                  <c:v>2.428408171638158</c:v>
                </c:pt>
                <c:pt idx="190">
                  <c:v>2.43031185318834</c:v>
                </c:pt>
                <c:pt idx="191">
                  <c:v>2.43411936180784</c:v>
                </c:pt>
                <c:pt idx="192">
                  <c:v>2.44173437904685</c:v>
                </c:pt>
                <c:pt idx="193">
                  <c:v>2.456964413524827</c:v>
                </c:pt>
                <c:pt idx="194">
                  <c:v>2.46144074571509</c:v>
                </c:pt>
                <c:pt idx="195">
                  <c:v>2.47039308396358</c:v>
                </c:pt>
                <c:pt idx="196">
                  <c:v>2.47256104748249</c:v>
                </c:pt>
                <c:pt idx="197">
                  <c:v>2.47435151513219</c:v>
                </c:pt>
                <c:pt idx="198">
                  <c:v>2.47793237767201</c:v>
                </c:pt>
                <c:pt idx="199">
                  <c:v>2.48509410275165</c:v>
                </c:pt>
                <c:pt idx="200">
                  <c:v>2.49941755291094</c:v>
                </c:pt>
                <c:pt idx="201">
                  <c:v>2.50838460614064</c:v>
                </c:pt>
                <c:pt idx="202">
                  <c:v>2.516713923326817</c:v>
                </c:pt>
                <c:pt idx="203">
                  <c:v>2.51850730135957</c:v>
                </c:pt>
                <c:pt idx="204">
                  <c:v>2.52209398466548</c:v>
                </c:pt>
                <c:pt idx="205">
                  <c:v>2.5292673512773</c:v>
                </c:pt>
                <c:pt idx="206">
                  <c:v>2.54361408450095</c:v>
                </c:pt>
                <c:pt idx="207">
                  <c:v>2.556849578265019</c:v>
                </c:pt>
                <c:pt idx="208">
                  <c:v>2.56086679917116</c:v>
                </c:pt>
                <c:pt idx="209">
                  <c:v>2.5635137925512</c:v>
                </c:pt>
                <c:pt idx="210">
                  <c:v>2.56880777931127</c:v>
                </c:pt>
                <c:pt idx="211">
                  <c:v>2.57939575283143</c:v>
                </c:pt>
                <c:pt idx="212">
                  <c:v>2.600571699871751</c:v>
                </c:pt>
                <c:pt idx="213">
                  <c:v>2.60501967501549</c:v>
                </c:pt>
                <c:pt idx="214">
                  <c:v>2.60925486442355</c:v>
                </c:pt>
                <c:pt idx="215">
                  <c:v>2.61772553427798</c:v>
                </c:pt>
                <c:pt idx="216">
                  <c:v>2.634666873986847</c:v>
                </c:pt>
                <c:pt idx="217">
                  <c:v>2.64917255085982</c:v>
                </c:pt>
                <c:pt idx="218">
                  <c:v>2.650788673767848</c:v>
                </c:pt>
                <c:pt idx="219">
                  <c:v>2.65402101793795</c:v>
                </c:pt>
                <c:pt idx="220">
                  <c:v>2.66048570627815</c:v>
                </c:pt>
                <c:pt idx="221">
                  <c:v>2.67341508295855</c:v>
                </c:pt>
                <c:pt idx="222">
                  <c:v>2.69332542670415</c:v>
                </c:pt>
                <c:pt idx="223">
                  <c:v>2.69591130204023</c:v>
                </c:pt>
                <c:pt idx="224">
                  <c:v>2.70108305271239</c:v>
                </c:pt>
                <c:pt idx="225">
                  <c:v>2.71142655405671</c:v>
                </c:pt>
                <c:pt idx="226">
                  <c:v>2.73211355674536</c:v>
                </c:pt>
                <c:pt idx="227">
                  <c:v>2.73747830254848</c:v>
                </c:pt>
                <c:pt idx="228">
                  <c:v>2.741615703086209</c:v>
                </c:pt>
                <c:pt idx="229">
                  <c:v>2.74988992208505</c:v>
                </c:pt>
                <c:pt idx="230">
                  <c:v>2.76643836008275</c:v>
                </c:pt>
                <c:pt idx="231">
                  <c:v>2.78163117839281</c:v>
                </c:pt>
                <c:pt idx="232">
                  <c:v>2.78494086599235</c:v>
                </c:pt>
                <c:pt idx="233">
                  <c:v>2.79156053222973</c:v>
                </c:pt>
                <c:pt idx="234">
                  <c:v>2.8047998647045</c:v>
                </c:pt>
                <c:pt idx="235">
                  <c:v>2.82578405423714</c:v>
                </c:pt>
                <c:pt idx="236">
                  <c:v>2.828431920732091</c:v>
                </c:pt>
                <c:pt idx="237">
                  <c:v>2.83372736268369</c:v>
                </c:pt>
                <c:pt idx="238">
                  <c:v>2.8443182465869</c:v>
                </c:pt>
                <c:pt idx="239">
                  <c:v>2.86550001439331</c:v>
                </c:pt>
                <c:pt idx="240">
                  <c:v>2.86993693008147</c:v>
                </c:pt>
                <c:pt idx="241">
                  <c:v>2.87417328364275</c:v>
                </c:pt>
                <c:pt idx="242">
                  <c:v>2.882645408688667</c:v>
                </c:pt>
                <c:pt idx="243">
                  <c:v>2.899589658780611</c:v>
                </c:pt>
                <c:pt idx="244">
                  <c:v>2.9140898059258</c:v>
                </c:pt>
                <c:pt idx="245">
                  <c:v>2.917478655944179</c:v>
                </c:pt>
                <c:pt idx="246">
                  <c:v>2.92425621046179</c:v>
                </c:pt>
                <c:pt idx="247">
                  <c:v>2.93781131949701</c:v>
                </c:pt>
                <c:pt idx="248">
                  <c:v>2.958242681770117</c:v>
                </c:pt>
                <c:pt idx="249">
                  <c:v>2.96095370357717</c:v>
                </c:pt>
                <c:pt idx="250">
                  <c:v>2.96637574719126</c:v>
                </c:pt>
                <c:pt idx="251">
                  <c:v>2.97721983441944</c:v>
                </c:pt>
                <c:pt idx="252">
                  <c:v>2.9989080088758</c:v>
                </c:pt>
                <c:pt idx="253">
                  <c:v>3.00239555761446</c:v>
                </c:pt>
                <c:pt idx="254">
                  <c:v>3.00673319250573</c:v>
                </c:pt>
                <c:pt idx="255">
                  <c:v>3.015409044364878</c:v>
                </c:pt>
                <c:pt idx="256">
                  <c:v>3.03276074808319</c:v>
                </c:pt>
                <c:pt idx="257">
                  <c:v>3.046548433458757</c:v>
                </c:pt>
                <c:pt idx="258">
                  <c:v>3.05001877420245</c:v>
                </c:pt>
                <c:pt idx="259">
                  <c:v>3.056959310170618</c:v>
                </c:pt>
                <c:pt idx="260">
                  <c:v>3.07084038210696</c:v>
                </c:pt>
                <c:pt idx="261">
                  <c:v>3.09070130930312</c:v>
                </c:pt>
                <c:pt idx="262">
                  <c:v>3.09347752369038</c:v>
                </c:pt>
                <c:pt idx="263">
                  <c:v>3.09902980694577</c:v>
                </c:pt>
                <c:pt idx="264">
                  <c:v>3.11013437345653</c:v>
                </c:pt>
                <c:pt idx="265">
                  <c:v>3.132343506478068</c:v>
                </c:pt>
                <c:pt idx="266">
                  <c:v>3.13485418514745</c:v>
                </c:pt>
                <c:pt idx="267">
                  <c:v>3.139269472711879</c:v>
                </c:pt>
                <c:pt idx="268">
                  <c:v>3.148099574872451</c:v>
                </c:pt>
                <c:pt idx="269">
                  <c:v>3.1657597791936</c:v>
                </c:pt>
                <c:pt idx="270">
                  <c:v>3.17900706099178</c:v>
                </c:pt>
                <c:pt idx="271">
                  <c:v>3.18253910185601</c:v>
                </c:pt>
                <c:pt idx="272">
                  <c:v>3.189603329103619</c:v>
                </c:pt>
                <c:pt idx="273">
                  <c:v>3.20373178359884</c:v>
                </c:pt>
                <c:pt idx="274">
                  <c:v>3.22315993683611</c:v>
                </c:pt>
                <c:pt idx="275">
                  <c:v>3.22598562773515</c:v>
                </c:pt>
                <c:pt idx="276">
                  <c:v>3.23163686401409</c:v>
                </c:pt>
                <c:pt idx="277">
                  <c:v>3.24293933657196</c:v>
                </c:pt>
                <c:pt idx="278">
                  <c:v>3.265544281687711</c:v>
                </c:pt>
                <c:pt idx="279">
                  <c:v>3.267312812680441</c:v>
                </c:pt>
                <c:pt idx="280">
                  <c:v>3.27085001947457</c:v>
                </c:pt>
                <c:pt idx="281">
                  <c:v>3.27792443306284</c:v>
                </c:pt>
                <c:pt idx="282">
                  <c:v>3.29207326023938</c:v>
                </c:pt>
                <c:pt idx="283">
                  <c:v>3.311465688524737</c:v>
                </c:pt>
                <c:pt idx="284">
                  <c:v>3.314295453960077</c:v>
                </c:pt>
                <c:pt idx="285">
                  <c:v>3.319954693792388</c:v>
                </c:pt>
                <c:pt idx="286">
                  <c:v>3.33127317345701</c:v>
                </c:pt>
                <c:pt idx="287">
                  <c:v>3.35391013278626</c:v>
                </c:pt>
                <c:pt idx="288">
                  <c:v>3.355618564369097</c:v>
                </c:pt>
                <c:pt idx="289">
                  <c:v>3.359035354064717</c:v>
                </c:pt>
                <c:pt idx="290">
                  <c:v>3.365868933455927</c:v>
                </c:pt>
                <c:pt idx="291">
                  <c:v>3.37953609223844</c:v>
                </c:pt>
                <c:pt idx="292">
                  <c:v>3.39977144021343</c:v>
                </c:pt>
                <c:pt idx="293">
                  <c:v>3.40250487196992</c:v>
                </c:pt>
                <c:pt idx="294">
                  <c:v>3.40797202652122</c:v>
                </c:pt>
                <c:pt idx="295">
                  <c:v>3.418906335623816</c:v>
                </c:pt>
                <c:pt idx="296">
                  <c:v>3.44077495382901</c:v>
                </c:pt>
                <c:pt idx="297">
                  <c:v>3.44392431605776</c:v>
                </c:pt>
                <c:pt idx="298">
                  <c:v>3.448298039698797</c:v>
                </c:pt>
                <c:pt idx="299">
                  <c:v>3.457045195942567</c:v>
                </c:pt>
                <c:pt idx="300">
                  <c:v>3.47453950843011</c:v>
                </c:pt>
                <c:pt idx="301">
                  <c:v>3.488077191902091</c:v>
                </c:pt>
                <c:pt idx="302">
                  <c:v>3.4915760543996</c:v>
                </c:pt>
                <c:pt idx="303">
                  <c:v>3.49857407043292</c:v>
                </c:pt>
                <c:pt idx="304">
                  <c:v>3.51257010249956</c:v>
                </c:pt>
                <c:pt idx="305">
                  <c:v>3.53223006774642</c:v>
                </c:pt>
                <c:pt idx="306">
                  <c:v>3.53502927415975</c:v>
                </c:pt>
                <c:pt idx="307">
                  <c:v>3.5406273959481</c:v>
                </c:pt>
                <c:pt idx="308">
                  <c:v>3.551823639524796</c:v>
                </c:pt>
                <c:pt idx="309">
                  <c:v>3.574216126678218</c:v>
                </c:pt>
                <c:pt idx="310">
                  <c:v>3.61900110098504</c:v>
                </c:pt>
                <c:pt idx="311">
                  <c:v>3.70108305281239</c:v>
                </c:pt>
                <c:pt idx="312">
                  <c:v>3.76643836018275</c:v>
                </c:pt>
                <c:pt idx="313">
                  <c:v>3.8047998648045</c:v>
                </c:pt>
                <c:pt idx="314">
                  <c:v>3.8443182466869</c:v>
                </c:pt>
                <c:pt idx="315">
                  <c:v>3.882645408788667</c:v>
                </c:pt>
                <c:pt idx="316">
                  <c:v>3.92425621056179</c:v>
                </c:pt>
                <c:pt idx="317">
                  <c:v>3.96637574729126</c:v>
                </c:pt>
                <c:pt idx="318">
                  <c:v>4.00673319260573</c:v>
                </c:pt>
                <c:pt idx="319">
                  <c:v>4.050018774302448</c:v>
                </c:pt>
                <c:pt idx="320">
                  <c:v>4.09902980704577</c:v>
                </c:pt>
                <c:pt idx="321">
                  <c:v>4.13926947281188</c:v>
                </c:pt>
                <c:pt idx="322">
                  <c:v>4.182539101956007</c:v>
                </c:pt>
                <c:pt idx="323">
                  <c:v>4.23163686411409</c:v>
                </c:pt>
                <c:pt idx="324">
                  <c:v>4.27085001957457</c:v>
                </c:pt>
                <c:pt idx="325">
                  <c:v>4.31995469389239</c:v>
                </c:pt>
                <c:pt idx="326">
                  <c:v>4.365868933555935</c:v>
                </c:pt>
                <c:pt idx="327">
                  <c:v>4.407972026621215</c:v>
                </c:pt>
                <c:pt idx="328">
                  <c:v>4.457045196042571</c:v>
                </c:pt>
                <c:pt idx="329">
                  <c:v>4.4915760544996</c:v>
                </c:pt>
                <c:pt idx="330">
                  <c:v>4.53502927425975</c:v>
                </c:pt>
                <c:pt idx="331">
                  <c:v>4.621933312003549</c:v>
                </c:pt>
                <c:pt idx="332">
                  <c:v>4.721934073452886</c:v>
                </c:pt>
                <c:pt idx="333">
                  <c:v>4.821934834902189</c:v>
                </c:pt>
                <c:pt idx="334">
                  <c:v>4.921935596351568</c:v>
                </c:pt>
                <c:pt idx="335">
                  <c:v>5.021936357800874</c:v>
                </c:pt>
                <c:pt idx="336">
                  <c:v>5.11900110108504</c:v>
                </c:pt>
                <c:pt idx="337">
                  <c:v>5.201083052912391</c:v>
                </c:pt>
                <c:pt idx="338">
                  <c:v>5.30108381436173</c:v>
                </c:pt>
                <c:pt idx="339">
                  <c:v>5.3826454088887</c:v>
                </c:pt>
                <c:pt idx="340">
                  <c:v>5.482646170338041</c:v>
                </c:pt>
                <c:pt idx="341">
                  <c:v>5.58264693178738</c:v>
                </c:pt>
                <c:pt idx="342">
                  <c:v>5.682647693236721</c:v>
                </c:pt>
                <c:pt idx="343">
                  <c:v>5.78264845468605</c:v>
                </c:pt>
                <c:pt idx="344">
                  <c:v>5.882649216135388</c:v>
                </c:pt>
                <c:pt idx="345">
                  <c:v>5.98264997758473</c:v>
                </c:pt>
                <c:pt idx="346">
                  <c:v>6.08265073903407</c:v>
                </c:pt>
                <c:pt idx="347">
                  <c:v>6.182651500483399</c:v>
                </c:pt>
                <c:pt idx="348">
                  <c:v>6.221934073552887</c:v>
                </c:pt>
                <c:pt idx="349">
                  <c:v>6.30050277425389</c:v>
                </c:pt>
                <c:pt idx="350">
                  <c:v>6.32193483500219</c:v>
                </c:pt>
                <c:pt idx="351">
                  <c:v>6.364798956498868</c:v>
                </c:pt>
                <c:pt idx="352">
                  <c:v>6.421935596451569</c:v>
                </c:pt>
                <c:pt idx="353">
                  <c:v>6.521936357900872</c:v>
                </c:pt>
                <c:pt idx="354">
                  <c:v>6.619001101185041</c:v>
                </c:pt>
                <c:pt idx="355">
                  <c:v>6.70108305301239</c:v>
                </c:pt>
                <c:pt idx="356">
                  <c:v>6.80108381446173</c:v>
                </c:pt>
                <c:pt idx="357">
                  <c:v>6.88264540898871</c:v>
                </c:pt>
                <c:pt idx="358">
                  <c:v>6.98264617043804</c:v>
                </c:pt>
                <c:pt idx="359">
                  <c:v>7.08264693188738</c:v>
                </c:pt>
                <c:pt idx="360">
                  <c:v>7.18264769333672</c:v>
                </c:pt>
                <c:pt idx="361">
                  <c:v>7.28264845478605</c:v>
                </c:pt>
                <c:pt idx="362">
                  <c:v>7.382649216235388</c:v>
                </c:pt>
                <c:pt idx="363">
                  <c:v>7.48264997768473</c:v>
                </c:pt>
                <c:pt idx="364">
                  <c:v>7.582650739134061</c:v>
                </c:pt>
                <c:pt idx="365">
                  <c:v>7.682651500583399</c:v>
                </c:pt>
                <c:pt idx="366">
                  <c:v>7.78265226203274</c:v>
                </c:pt>
                <c:pt idx="367">
                  <c:v>7.88265302348207</c:v>
                </c:pt>
                <c:pt idx="368">
                  <c:v>7.98265378493141</c:v>
                </c:pt>
                <c:pt idx="369">
                  <c:v>8.08265454638075</c:v>
                </c:pt>
                <c:pt idx="370">
                  <c:v>8.18265530783008</c:v>
                </c:pt>
                <c:pt idx="371">
                  <c:v>8.28265606927942</c:v>
                </c:pt>
                <c:pt idx="372">
                  <c:v>8.38265683072876</c:v>
                </c:pt>
                <c:pt idx="373">
                  <c:v>8.48265759217809</c:v>
                </c:pt>
                <c:pt idx="374">
                  <c:v>8.58265835362743</c:v>
                </c:pt>
                <c:pt idx="375">
                  <c:v>8.68265911507676</c:v>
                </c:pt>
                <c:pt idx="376">
                  <c:v>8.7826598765261</c:v>
                </c:pt>
                <c:pt idx="377">
                  <c:v>8.88266063797545</c:v>
                </c:pt>
                <c:pt idx="378">
                  <c:v>8.98266139942477</c:v>
                </c:pt>
                <c:pt idx="379">
                  <c:v>9.082662160874104</c:v>
                </c:pt>
                <c:pt idx="380">
                  <c:v>9.18266292232345</c:v>
                </c:pt>
                <c:pt idx="381">
                  <c:v>9.282663683772764</c:v>
                </c:pt>
                <c:pt idx="382">
                  <c:v>9.38266444522212</c:v>
                </c:pt>
                <c:pt idx="383">
                  <c:v>9.48266520667146</c:v>
                </c:pt>
                <c:pt idx="384">
                  <c:v>9.58266596812079</c:v>
                </c:pt>
                <c:pt idx="385">
                  <c:v>9.68266672957013</c:v>
                </c:pt>
                <c:pt idx="386">
                  <c:v>9.782667491019458</c:v>
                </c:pt>
                <c:pt idx="387">
                  <c:v>9.8826682524688</c:v>
                </c:pt>
                <c:pt idx="388">
                  <c:v>9.98266901391815</c:v>
                </c:pt>
                <c:pt idx="389">
                  <c:v>10.0000000001</c:v>
                </c:pt>
                <c:pt idx="390">
                  <c:v>10.034662662174</c:v>
                </c:pt>
                <c:pt idx="391">
                  <c:v>10.1039879863219</c:v>
                </c:pt>
                <c:pt idx="392">
                  <c:v>10.2039887477712</c:v>
                </c:pt>
                <c:pt idx="393">
                  <c:v>10.3039895092206</c:v>
                </c:pt>
                <c:pt idx="394">
                  <c:v>10.4039902706699</c:v>
                </c:pt>
                <c:pt idx="395">
                  <c:v>10.5039910321193</c:v>
                </c:pt>
                <c:pt idx="396">
                  <c:v>10.6039917935686</c:v>
                </c:pt>
                <c:pt idx="397">
                  <c:v>10.7039925550179</c:v>
                </c:pt>
                <c:pt idx="398">
                  <c:v>10.8039933164673</c:v>
                </c:pt>
                <c:pt idx="399">
                  <c:v>10.9039940779166</c:v>
                </c:pt>
                <c:pt idx="400">
                  <c:v>11.0039948393659</c:v>
                </c:pt>
                <c:pt idx="401">
                  <c:v>11.1039956008153</c:v>
                </c:pt>
                <c:pt idx="402">
                  <c:v>11.2039963622646</c:v>
                </c:pt>
                <c:pt idx="403">
                  <c:v>11.3039971237139</c:v>
                </c:pt>
                <c:pt idx="404">
                  <c:v>11.4039978851633</c:v>
                </c:pt>
                <c:pt idx="405">
                  <c:v>11.5039986466126</c:v>
                </c:pt>
                <c:pt idx="406">
                  <c:v>11.603999408062</c:v>
                </c:pt>
                <c:pt idx="407">
                  <c:v>11.7040001695113</c:v>
                </c:pt>
                <c:pt idx="408">
                  <c:v>11.8040009309606</c:v>
                </c:pt>
                <c:pt idx="409">
                  <c:v>11.90400169241</c:v>
                </c:pt>
                <c:pt idx="410">
                  <c:v>12.0040024538593</c:v>
                </c:pt>
                <c:pt idx="411">
                  <c:v>12.1040032153086</c:v>
                </c:pt>
                <c:pt idx="412">
                  <c:v>12.204003976758</c:v>
                </c:pt>
                <c:pt idx="413">
                  <c:v>12.3040047382073</c:v>
                </c:pt>
                <c:pt idx="414">
                  <c:v>12.4040054996566</c:v>
                </c:pt>
                <c:pt idx="415">
                  <c:v>12.504006261106</c:v>
                </c:pt>
                <c:pt idx="416">
                  <c:v>12.6040070225553</c:v>
                </c:pt>
                <c:pt idx="417">
                  <c:v>12.7040077840047</c:v>
                </c:pt>
                <c:pt idx="418">
                  <c:v>12.804008545454</c:v>
                </c:pt>
                <c:pt idx="419">
                  <c:v>12.9040093069033</c:v>
                </c:pt>
                <c:pt idx="420">
                  <c:v>13.0040100683527</c:v>
                </c:pt>
                <c:pt idx="421">
                  <c:v>13.104010829802</c:v>
                </c:pt>
                <c:pt idx="422">
                  <c:v>13.2040115912513</c:v>
                </c:pt>
                <c:pt idx="423">
                  <c:v>13.3040123527007</c:v>
                </c:pt>
                <c:pt idx="424">
                  <c:v>13.40401311415</c:v>
                </c:pt>
                <c:pt idx="425">
                  <c:v>13.5040138755993</c:v>
                </c:pt>
                <c:pt idx="426">
                  <c:v>13.6040146370487</c:v>
                </c:pt>
                <c:pt idx="427">
                  <c:v>13.7010830529124</c:v>
                </c:pt>
                <c:pt idx="428">
                  <c:v>13.8010838143617</c:v>
                </c:pt>
                <c:pt idx="429">
                  <c:v>13.9010845758111</c:v>
                </c:pt>
                <c:pt idx="430">
                  <c:v>14.0010853372604</c:v>
                </c:pt>
                <c:pt idx="431">
                  <c:v>14.1010860987097</c:v>
                </c:pt>
                <c:pt idx="432">
                  <c:v>14.2010868601591</c:v>
                </c:pt>
                <c:pt idx="433">
                  <c:v>14.3010876216084</c:v>
                </c:pt>
                <c:pt idx="434">
                  <c:v>14.4010883830577</c:v>
                </c:pt>
                <c:pt idx="435">
                  <c:v>14.5010891445071</c:v>
                </c:pt>
                <c:pt idx="436">
                  <c:v>14.6010899059564</c:v>
                </c:pt>
                <c:pt idx="437">
                  <c:v>14.7010906674058</c:v>
                </c:pt>
                <c:pt idx="438">
                  <c:v>14.8010914288551</c:v>
                </c:pt>
                <c:pt idx="439">
                  <c:v>14.9010921903044</c:v>
                </c:pt>
                <c:pt idx="440">
                  <c:v>15.0010929517538</c:v>
                </c:pt>
                <c:pt idx="441">
                  <c:v>15.1010937132031</c:v>
                </c:pt>
                <c:pt idx="442">
                  <c:v>15.2010944746524</c:v>
                </c:pt>
                <c:pt idx="443">
                  <c:v>15.3010952361018</c:v>
                </c:pt>
                <c:pt idx="444">
                  <c:v>15.4010959975511</c:v>
                </c:pt>
                <c:pt idx="445">
                  <c:v>15.5010967590005</c:v>
                </c:pt>
                <c:pt idx="446">
                  <c:v>15.6010975204498</c:v>
                </c:pt>
                <c:pt idx="447">
                  <c:v>15.7010982818991</c:v>
                </c:pt>
                <c:pt idx="448">
                  <c:v>15.8010990433485</c:v>
                </c:pt>
                <c:pt idx="449">
                  <c:v>15.9010998047978</c:v>
                </c:pt>
                <c:pt idx="450">
                  <c:v>16.0011005662471</c:v>
                </c:pt>
                <c:pt idx="451">
                  <c:v>16.1011013276965</c:v>
                </c:pt>
                <c:pt idx="452">
                  <c:v>16.2011020891458</c:v>
                </c:pt>
                <c:pt idx="453">
                  <c:v>16.3011028505952</c:v>
                </c:pt>
                <c:pt idx="454">
                  <c:v>16.4011036120445</c:v>
                </c:pt>
                <c:pt idx="455">
                  <c:v>16.5011043734938</c:v>
                </c:pt>
                <c:pt idx="456">
                  <c:v>16.6011051349432</c:v>
                </c:pt>
                <c:pt idx="457">
                  <c:v>16.7010830531124</c:v>
                </c:pt>
                <c:pt idx="458">
                  <c:v>16.8010838145617</c:v>
                </c:pt>
                <c:pt idx="459">
                  <c:v>16.9010845760111</c:v>
                </c:pt>
                <c:pt idx="460">
                  <c:v>17.0010853374604</c:v>
                </c:pt>
                <c:pt idx="461">
                  <c:v>17.1010860989097</c:v>
                </c:pt>
                <c:pt idx="462">
                  <c:v>17.20108686035909</c:v>
                </c:pt>
                <c:pt idx="463">
                  <c:v>17.3010876218084</c:v>
                </c:pt>
                <c:pt idx="464">
                  <c:v>17.4010883832578</c:v>
                </c:pt>
                <c:pt idx="465">
                  <c:v>17.50108914470709</c:v>
                </c:pt>
                <c:pt idx="466">
                  <c:v>17.6010899061564</c:v>
                </c:pt>
                <c:pt idx="467">
                  <c:v>17.7010906676058</c:v>
                </c:pt>
                <c:pt idx="468">
                  <c:v>17.80109142905511</c:v>
                </c:pt>
                <c:pt idx="469">
                  <c:v>17.9010921905044</c:v>
                </c:pt>
                <c:pt idx="470">
                  <c:v>18.0010929519538</c:v>
                </c:pt>
                <c:pt idx="471">
                  <c:v>18.10109371340311</c:v>
                </c:pt>
                <c:pt idx="472">
                  <c:v>18.2010944748525</c:v>
                </c:pt>
                <c:pt idx="473">
                  <c:v>18.3010952363018</c:v>
                </c:pt>
                <c:pt idx="474">
                  <c:v>18.4010959977511</c:v>
                </c:pt>
                <c:pt idx="475">
                  <c:v>18.5010967592005</c:v>
                </c:pt>
                <c:pt idx="476">
                  <c:v>18.60109752064981</c:v>
                </c:pt>
                <c:pt idx="477">
                  <c:v>18.7010982820992</c:v>
                </c:pt>
                <c:pt idx="478">
                  <c:v>18.8010990435485</c:v>
                </c:pt>
                <c:pt idx="479">
                  <c:v>18.90109980499778</c:v>
                </c:pt>
                <c:pt idx="480">
                  <c:v>19.0011005664472</c:v>
                </c:pt>
                <c:pt idx="481">
                  <c:v>19.1011013278965</c:v>
                </c:pt>
                <c:pt idx="482">
                  <c:v>19.2011020893458</c:v>
                </c:pt>
                <c:pt idx="483">
                  <c:v>19.3011028507952</c:v>
                </c:pt>
                <c:pt idx="484">
                  <c:v>19.4011036122445</c:v>
                </c:pt>
                <c:pt idx="485">
                  <c:v>19.5011043736939</c:v>
                </c:pt>
                <c:pt idx="486">
                  <c:v>19.6011051351432</c:v>
                </c:pt>
                <c:pt idx="487">
                  <c:v>19.70110589659251</c:v>
                </c:pt>
                <c:pt idx="488">
                  <c:v>19.8011066580419</c:v>
                </c:pt>
                <c:pt idx="489">
                  <c:v>19.9011074194912</c:v>
                </c:pt>
                <c:pt idx="490">
                  <c:v>20.00110818094051</c:v>
                </c:pt>
                <c:pt idx="491">
                  <c:v>20.1011089423899</c:v>
                </c:pt>
                <c:pt idx="492">
                  <c:v>20.2011097038392</c:v>
                </c:pt>
                <c:pt idx="493">
                  <c:v>20.30111046528861</c:v>
                </c:pt>
                <c:pt idx="494">
                  <c:v>20.4011112267379</c:v>
                </c:pt>
                <c:pt idx="495">
                  <c:v>20.5011119881872</c:v>
                </c:pt>
                <c:pt idx="496">
                  <c:v>20.6011127496366</c:v>
                </c:pt>
                <c:pt idx="497">
                  <c:v>20.7011135110859</c:v>
                </c:pt>
                <c:pt idx="498">
                  <c:v>20.80111427253518</c:v>
                </c:pt>
                <c:pt idx="499">
                  <c:v>20.9011150339846</c:v>
                </c:pt>
                <c:pt idx="500">
                  <c:v>21.0011157954339</c:v>
                </c:pt>
                <c:pt idx="501">
                  <c:v>21.10111655688329</c:v>
                </c:pt>
                <c:pt idx="502">
                  <c:v>21.2011173183326</c:v>
                </c:pt>
                <c:pt idx="503">
                  <c:v>21.30111807978189</c:v>
                </c:pt>
                <c:pt idx="504">
                  <c:v>21.40111884123128</c:v>
                </c:pt>
                <c:pt idx="505">
                  <c:v>21.5011196026806</c:v>
                </c:pt>
                <c:pt idx="506">
                  <c:v>21.60112036413</c:v>
                </c:pt>
                <c:pt idx="507">
                  <c:v>21.7011211255793</c:v>
                </c:pt>
                <c:pt idx="508">
                  <c:v>21.8011218870286</c:v>
                </c:pt>
                <c:pt idx="509">
                  <c:v>21.901122648478</c:v>
                </c:pt>
                <c:pt idx="510">
                  <c:v>22.0011234099273</c:v>
                </c:pt>
                <c:pt idx="511">
                  <c:v>22.07643792236508</c:v>
                </c:pt>
                <c:pt idx="512">
                  <c:v>22.0864379985101</c:v>
                </c:pt>
                <c:pt idx="513">
                  <c:v>22.1064381507999</c:v>
                </c:pt>
                <c:pt idx="514">
                  <c:v>22.14643845537969</c:v>
                </c:pt>
                <c:pt idx="515">
                  <c:v>22.22643906453908</c:v>
                </c:pt>
                <c:pt idx="516">
                  <c:v>22.3264398259885</c:v>
                </c:pt>
                <c:pt idx="517">
                  <c:v>22.42644058743758</c:v>
                </c:pt>
                <c:pt idx="518">
                  <c:v>22.5264413488872</c:v>
                </c:pt>
                <c:pt idx="519">
                  <c:v>22.62644211033649</c:v>
                </c:pt>
                <c:pt idx="520">
                  <c:v>22.72644287178547</c:v>
                </c:pt>
                <c:pt idx="521">
                  <c:v>22.82644363323518</c:v>
                </c:pt>
                <c:pt idx="522">
                  <c:v>22.92644439468449</c:v>
                </c:pt>
                <c:pt idx="523">
                  <c:v>23.0264451561339</c:v>
                </c:pt>
                <c:pt idx="524">
                  <c:v>23.1264459175832</c:v>
                </c:pt>
                <c:pt idx="525">
                  <c:v>23.2264466790325</c:v>
                </c:pt>
                <c:pt idx="526">
                  <c:v>23.3264474404819</c:v>
                </c:pt>
                <c:pt idx="527">
                  <c:v>23.42644820193088</c:v>
                </c:pt>
                <c:pt idx="528">
                  <c:v>23.5264489633805</c:v>
                </c:pt>
                <c:pt idx="529">
                  <c:v>23.6264497248299</c:v>
                </c:pt>
                <c:pt idx="530">
                  <c:v>23.7264504862792</c:v>
                </c:pt>
                <c:pt idx="531">
                  <c:v>23.8264512477286</c:v>
                </c:pt>
                <c:pt idx="532">
                  <c:v>23.92645200917788</c:v>
                </c:pt>
                <c:pt idx="533">
                  <c:v>24.02645277062718</c:v>
                </c:pt>
                <c:pt idx="534">
                  <c:v>24.1264535320766</c:v>
                </c:pt>
                <c:pt idx="535">
                  <c:v>24.22645429352588</c:v>
                </c:pt>
                <c:pt idx="536">
                  <c:v>24.3264550549752</c:v>
                </c:pt>
                <c:pt idx="537">
                  <c:v>24.4264558164246</c:v>
                </c:pt>
                <c:pt idx="538">
                  <c:v>24.52645657787388</c:v>
                </c:pt>
                <c:pt idx="539">
                  <c:v>24.62645733932328</c:v>
                </c:pt>
                <c:pt idx="540">
                  <c:v>24.7264581007726</c:v>
                </c:pt>
                <c:pt idx="541">
                  <c:v>24.82645886222189</c:v>
                </c:pt>
                <c:pt idx="542">
                  <c:v>24.9264596236713</c:v>
                </c:pt>
                <c:pt idx="543">
                  <c:v>25.0264603851206</c:v>
                </c:pt>
                <c:pt idx="544">
                  <c:v>25.12646114657</c:v>
                </c:pt>
                <c:pt idx="545">
                  <c:v>25.2264619080193</c:v>
                </c:pt>
                <c:pt idx="546">
                  <c:v>25.3264626694686</c:v>
                </c:pt>
                <c:pt idx="547">
                  <c:v>25.426463430918</c:v>
                </c:pt>
                <c:pt idx="548">
                  <c:v>25.5264641923673</c:v>
                </c:pt>
                <c:pt idx="549">
                  <c:v>25.6264649538166</c:v>
                </c:pt>
                <c:pt idx="550">
                  <c:v>25.72646571526601</c:v>
                </c:pt>
                <c:pt idx="551">
                  <c:v>25.8264664767153</c:v>
                </c:pt>
                <c:pt idx="552">
                  <c:v>25.92646723816468</c:v>
                </c:pt>
                <c:pt idx="553">
                  <c:v>26.00000000009999</c:v>
                </c:pt>
                <c:pt idx="554">
                  <c:v>26.1000007615493</c:v>
                </c:pt>
                <c:pt idx="555">
                  <c:v>26.2000015229987</c:v>
                </c:pt>
                <c:pt idx="556">
                  <c:v>26.30000228444798</c:v>
                </c:pt>
                <c:pt idx="557">
                  <c:v>26.4000030458974</c:v>
                </c:pt>
                <c:pt idx="558">
                  <c:v>26.5000038073467</c:v>
                </c:pt>
                <c:pt idx="559">
                  <c:v>26.600004568796</c:v>
                </c:pt>
                <c:pt idx="560">
                  <c:v>26.7000053302454</c:v>
                </c:pt>
                <c:pt idx="561">
                  <c:v>26.8000060916947</c:v>
                </c:pt>
                <c:pt idx="562">
                  <c:v>26.8830575171866</c:v>
                </c:pt>
                <c:pt idx="563">
                  <c:v>26.8896804486333</c:v>
                </c:pt>
                <c:pt idx="564">
                  <c:v>26.9029256018741</c:v>
                </c:pt>
                <c:pt idx="565">
                  <c:v>26.91973306396288</c:v>
                </c:pt>
                <c:pt idx="566">
                  <c:v>26.93074243389518</c:v>
                </c:pt>
                <c:pt idx="567">
                  <c:v>26.95276239201869</c:v>
                </c:pt>
                <c:pt idx="568">
                  <c:v>26.9798401960532</c:v>
                </c:pt>
                <c:pt idx="569">
                  <c:v>27.0279167775602</c:v>
                </c:pt>
                <c:pt idx="570">
                  <c:v>27.06817214118928</c:v>
                </c:pt>
                <c:pt idx="571">
                  <c:v>27.11364771336829</c:v>
                </c:pt>
                <c:pt idx="572">
                  <c:v>27.1558351347823</c:v>
                </c:pt>
                <c:pt idx="573">
                  <c:v>27.19631976383589</c:v>
                </c:pt>
                <c:pt idx="574">
                  <c:v>27.23963444936308</c:v>
                </c:pt>
                <c:pt idx="575">
                  <c:v>27.28848250065568</c:v>
                </c:pt>
                <c:pt idx="576">
                  <c:v>27.32887909062229</c:v>
                </c:pt>
                <c:pt idx="577">
                  <c:v>27.3790419074559</c:v>
                </c:pt>
                <c:pt idx="578">
                  <c:v>27.42113423210368</c:v>
                </c:pt>
                <c:pt idx="579">
                  <c:v>27.46144074571508</c:v>
                </c:pt>
                <c:pt idx="580">
                  <c:v>27.5083846061406</c:v>
                </c:pt>
                <c:pt idx="581">
                  <c:v>27.55684957826498</c:v>
                </c:pt>
                <c:pt idx="582">
                  <c:v>27.6109686242918</c:v>
                </c:pt>
                <c:pt idx="583">
                  <c:v>27.65082810306721</c:v>
                </c:pt>
                <c:pt idx="584">
                  <c:v>27.7052821341825</c:v>
                </c:pt>
                <c:pt idx="585">
                  <c:v>27.7736500157785</c:v>
                </c:pt>
                <c:pt idx="586">
                  <c:v>27.8736507772278</c:v>
                </c:pt>
                <c:pt idx="587">
                  <c:v>27.96469323556407</c:v>
                </c:pt>
                <c:pt idx="588">
                  <c:v>28.0349991412304</c:v>
                </c:pt>
                <c:pt idx="589">
                  <c:v>28.1136477134683</c:v>
                </c:pt>
                <c:pt idx="590">
                  <c:v>28.1503826602186</c:v>
                </c:pt>
                <c:pt idx="591">
                  <c:v>28.1963197639359</c:v>
                </c:pt>
                <c:pt idx="592">
                  <c:v>28.2396344494631</c:v>
                </c:pt>
                <c:pt idx="593">
                  <c:v>28.27858485254728</c:v>
                </c:pt>
                <c:pt idx="594">
                  <c:v>28.3288790907223</c:v>
                </c:pt>
                <c:pt idx="595">
                  <c:v>28.3594991771744</c:v>
                </c:pt>
                <c:pt idx="596">
                  <c:v>28.42073363645518</c:v>
                </c:pt>
                <c:pt idx="597">
                  <c:v>28.4725610475825</c:v>
                </c:pt>
                <c:pt idx="598">
                  <c:v>28.52209398476548</c:v>
                </c:pt>
                <c:pt idx="599">
                  <c:v>28.6211634236402</c:v>
                </c:pt>
                <c:pt idx="600">
                  <c:v>28.7010830528124</c:v>
                </c:pt>
                <c:pt idx="601">
                  <c:v>28.7664383601828</c:v>
                </c:pt>
                <c:pt idx="602">
                  <c:v>28.8047998648045</c:v>
                </c:pt>
                <c:pt idx="603">
                  <c:v>28.8443182466869</c:v>
                </c:pt>
                <c:pt idx="604">
                  <c:v>28.88264540878869</c:v>
                </c:pt>
                <c:pt idx="605">
                  <c:v>28.92425621056178</c:v>
                </c:pt>
                <c:pt idx="606">
                  <c:v>28.96637574729129</c:v>
                </c:pt>
                <c:pt idx="607">
                  <c:v>29.0067331926057</c:v>
                </c:pt>
                <c:pt idx="608">
                  <c:v>29.0500187743024</c:v>
                </c:pt>
                <c:pt idx="609">
                  <c:v>29.0990298070458</c:v>
                </c:pt>
                <c:pt idx="610">
                  <c:v>29.1392694728119</c:v>
                </c:pt>
                <c:pt idx="611">
                  <c:v>29.18253910195588</c:v>
                </c:pt>
                <c:pt idx="612">
                  <c:v>29.2316368641141</c:v>
                </c:pt>
                <c:pt idx="613">
                  <c:v>29.2708500195746</c:v>
                </c:pt>
                <c:pt idx="614">
                  <c:v>29.3199546938924</c:v>
                </c:pt>
                <c:pt idx="615">
                  <c:v>29.365868933556</c:v>
                </c:pt>
                <c:pt idx="616">
                  <c:v>29.4079720266212</c:v>
                </c:pt>
                <c:pt idx="617">
                  <c:v>29.4570451960426</c:v>
                </c:pt>
                <c:pt idx="618">
                  <c:v>29.4915760544996</c:v>
                </c:pt>
                <c:pt idx="619">
                  <c:v>29.5350292742597</c:v>
                </c:pt>
                <c:pt idx="620">
                  <c:v>29.62193331200361</c:v>
                </c:pt>
                <c:pt idx="621">
                  <c:v>29.7219340734529</c:v>
                </c:pt>
                <c:pt idx="622">
                  <c:v>29.82193483490219</c:v>
                </c:pt>
                <c:pt idx="623">
                  <c:v>29.8594991772744</c:v>
                </c:pt>
                <c:pt idx="624">
                  <c:v>29.93463362598149</c:v>
                </c:pt>
                <c:pt idx="625">
                  <c:v>30.0220939848655</c:v>
                </c:pt>
                <c:pt idx="626">
                  <c:v>30.1211634237402</c:v>
                </c:pt>
                <c:pt idx="627">
                  <c:v>30.2010830529124</c:v>
                </c:pt>
                <c:pt idx="628">
                  <c:v>30.3010838143617</c:v>
                </c:pt>
                <c:pt idx="629">
                  <c:v>30.3826454088887</c:v>
                </c:pt>
                <c:pt idx="630">
                  <c:v>30.48264617033766</c:v>
                </c:pt>
                <c:pt idx="631">
                  <c:v>30.58264693178706</c:v>
                </c:pt>
                <c:pt idx="632">
                  <c:v>30.6826476932367</c:v>
                </c:pt>
                <c:pt idx="633">
                  <c:v>30.782648454686</c:v>
                </c:pt>
                <c:pt idx="634">
                  <c:v>30.88264921613507</c:v>
                </c:pt>
                <c:pt idx="635">
                  <c:v>30.98264997758437</c:v>
                </c:pt>
                <c:pt idx="636">
                  <c:v>31.08265073903409</c:v>
                </c:pt>
                <c:pt idx="637">
                  <c:v>31.1826515004834</c:v>
                </c:pt>
                <c:pt idx="638">
                  <c:v>31.22193407355289</c:v>
                </c:pt>
                <c:pt idx="639">
                  <c:v>31.3005027742539</c:v>
                </c:pt>
                <c:pt idx="640">
                  <c:v>31.35949917737438</c:v>
                </c:pt>
                <c:pt idx="641">
                  <c:v>31.45949993882378</c:v>
                </c:pt>
                <c:pt idx="642">
                  <c:v>31.52209398496548</c:v>
                </c:pt>
                <c:pt idx="643">
                  <c:v>31.6211634238402</c:v>
                </c:pt>
                <c:pt idx="644">
                  <c:v>31.7010830530124</c:v>
                </c:pt>
                <c:pt idx="645">
                  <c:v>31.80108381446169</c:v>
                </c:pt>
                <c:pt idx="646">
                  <c:v>31.88264540898869</c:v>
                </c:pt>
                <c:pt idx="647">
                  <c:v>31.98264617043767</c:v>
                </c:pt>
                <c:pt idx="648">
                  <c:v>32.0826469318874</c:v>
                </c:pt>
                <c:pt idx="649">
                  <c:v>32.18264769333618</c:v>
                </c:pt>
                <c:pt idx="650">
                  <c:v>32.282648454786</c:v>
                </c:pt>
                <c:pt idx="651">
                  <c:v>32.38264921623539</c:v>
                </c:pt>
                <c:pt idx="652">
                  <c:v>32.48264997768434</c:v>
                </c:pt>
                <c:pt idx="653">
                  <c:v>32.5826507391341</c:v>
                </c:pt>
                <c:pt idx="654">
                  <c:v>32.6826515005834</c:v>
                </c:pt>
                <c:pt idx="655">
                  <c:v>32.7826522620327</c:v>
                </c:pt>
                <c:pt idx="656">
                  <c:v>32.88265302348209</c:v>
                </c:pt>
                <c:pt idx="657">
                  <c:v>32.9826537849314</c:v>
                </c:pt>
                <c:pt idx="658">
                  <c:v>33.0826545463807</c:v>
                </c:pt>
                <c:pt idx="659">
                  <c:v>33.1826553078301</c:v>
                </c:pt>
                <c:pt idx="660">
                  <c:v>33.2826560692794</c:v>
                </c:pt>
                <c:pt idx="661">
                  <c:v>33.3826568307287</c:v>
                </c:pt>
                <c:pt idx="662">
                  <c:v>33.4826575921781</c:v>
                </c:pt>
                <c:pt idx="663">
                  <c:v>33.58265835362737</c:v>
                </c:pt>
                <c:pt idx="664">
                  <c:v>33.6826591150767</c:v>
                </c:pt>
                <c:pt idx="665">
                  <c:v>33.7826598765261</c:v>
                </c:pt>
                <c:pt idx="666">
                  <c:v>33.8826606379754</c:v>
                </c:pt>
                <c:pt idx="667">
                  <c:v>33.9826613994247</c:v>
                </c:pt>
                <c:pt idx="668">
                  <c:v>34.0826621608741</c:v>
                </c:pt>
                <c:pt idx="669">
                  <c:v>34.1826629223234</c:v>
                </c:pt>
                <c:pt idx="670">
                  <c:v>34.28266368377237</c:v>
                </c:pt>
                <c:pt idx="671">
                  <c:v>34.38266444522174</c:v>
                </c:pt>
                <c:pt idx="672">
                  <c:v>34.4826652066714</c:v>
                </c:pt>
                <c:pt idx="673">
                  <c:v>34.5826659681207</c:v>
                </c:pt>
                <c:pt idx="674">
                  <c:v>34.6826667295701</c:v>
                </c:pt>
                <c:pt idx="675">
                  <c:v>34.78266749101907</c:v>
                </c:pt>
                <c:pt idx="676">
                  <c:v>34.8826682524688</c:v>
                </c:pt>
                <c:pt idx="677">
                  <c:v>34.98266901391789</c:v>
                </c:pt>
                <c:pt idx="678">
                  <c:v>35.08266977536694</c:v>
                </c:pt>
                <c:pt idx="679">
                  <c:v>35.1826705368168</c:v>
                </c:pt>
                <c:pt idx="680">
                  <c:v>35.2826712982661</c:v>
                </c:pt>
                <c:pt idx="681">
                  <c:v>35.38267205971508</c:v>
                </c:pt>
                <c:pt idx="682">
                  <c:v>35.48267282116481</c:v>
                </c:pt>
                <c:pt idx="683">
                  <c:v>35.58267358261399</c:v>
                </c:pt>
                <c:pt idx="684">
                  <c:v>35.6826743440634</c:v>
                </c:pt>
                <c:pt idx="685">
                  <c:v>35.7826751055128</c:v>
                </c:pt>
                <c:pt idx="686">
                  <c:v>35.8826758669621</c:v>
                </c:pt>
                <c:pt idx="687">
                  <c:v>35.9826766284114</c:v>
                </c:pt>
                <c:pt idx="688">
                  <c:v>36.08267738986081</c:v>
                </c:pt>
                <c:pt idx="689">
                  <c:v>36.18267815131009</c:v>
                </c:pt>
                <c:pt idx="690">
                  <c:v>36.2826789127594</c:v>
                </c:pt>
                <c:pt idx="691">
                  <c:v>36.38267967420877</c:v>
                </c:pt>
                <c:pt idx="692">
                  <c:v>36.48268043565778</c:v>
                </c:pt>
                <c:pt idx="693">
                  <c:v>36.58268119710714</c:v>
                </c:pt>
                <c:pt idx="694">
                  <c:v>36.6826819585568</c:v>
                </c:pt>
                <c:pt idx="695">
                  <c:v>36.7826827200061</c:v>
                </c:pt>
                <c:pt idx="696">
                  <c:v>36.88268348145506</c:v>
                </c:pt>
                <c:pt idx="697">
                  <c:v>36.9826842429048</c:v>
                </c:pt>
                <c:pt idx="698">
                  <c:v>37.0826850043541</c:v>
                </c:pt>
                <c:pt idx="699">
                  <c:v>37.18268576580324</c:v>
                </c:pt>
                <c:pt idx="700">
                  <c:v>37.28268652725279</c:v>
                </c:pt>
                <c:pt idx="701">
                  <c:v>37.38268728870197</c:v>
                </c:pt>
                <c:pt idx="702">
                  <c:v>37.48268805015147</c:v>
                </c:pt>
                <c:pt idx="703">
                  <c:v>37.5826888116008</c:v>
                </c:pt>
                <c:pt idx="704">
                  <c:v>37.68268957304979</c:v>
                </c:pt>
                <c:pt idx="705">
                  <c:v>37.7826903344995</c:v>
                </c:pt>
                <c:pt idx="706">
                  <c:v>37.88269109594879</c:v>
                </c:pt>
                <c:pt idx="707">
                  <c:v>37.98269185739776</c:v>
                </c:pt>
                <c:pt idx="708">
                  <c:v>38.0826926188475</c:v>
                </c:pt>
                <c:pt idx="709">
                  <c:v>38.1826933802968</c:v>
                </c:pt>
                <c:pt idx="710">
                  <c:v>38.282694141746</c:v>
                </c:pt>
                <c:pt idx="711">
                  <c:v>38.38269490319549</c:v>
                </c:pt>
                <c:pt idx="712">
                  <c:v>38.48269566464477</c:v>
                </c:pt>
                <c:pt idx="713">
                  <c:v>38.5826964260941</c:v>
                </c:pt>
                <c:pt idx="714">
                  <c:v>38.62116342374019</c:v>
                </c:pt>
                <c:pt idx="715">
                  <c:v>38.6981023099356</c:v>
                </c:pt>
                <c:pt idx="716">
                  <c:v>38.76643836028281</c:v>
                </c:pt>
                <c:pt idx="717">
                  <c:v>38.86643912173209</c:v>
                </c:pt>
                <c:pt idx="718">
                  <c:v>38.9664398831814</c:v>
                </c:pt>
                <c:pt idx="719">
                  <c:v>39.0664406446308</c:v>
                </c:pt>
                <c:pt idx="720">
                  <c:v>39.1664414060801</c:v>
                </c:pt>
                <c:pt idx="721">
                  <c:v>39.26644216752941</c:v>
                </c:pt>
                <c:pt idx="722">
                  <c:v>39.3664429289788</c:v>
                </c:pt>
                <c:pt idx="723">
                  <c:v>39.4664436904281</c:v>
                </c:pt>
                <c:pt idx="724">
                  <c:v>39.56644445187707</c:v>
                </c:pt>
                <c:pt idx="725">
                  <c:v>39.6664452133268</c:v>
                </c:pt>
                <c:pt idx="726">
                  <c:v>39.7664459747761</c:v>
                </c:pt>
                <c:pt idx="727">
                  <c:v>39.8664467362254</c:v>
                </c:pt>
                <c:pt idx="728">
                  <c:v>39.96644749767479</c:v>
                </c:pt>
                <c:pt idx="729">
                  <c:v>40.0664482591241</c:v>
                </c:pt>
                <c:pt idx="730">
                  <c:v>40.1664490205734</c:v>
                </c:pt>
                <c:pt idx="731">
                  <c:v>40.2664497820228</c:v>
                </c:pt>
                <c:pt idx="732">
                  <c:v>40.3664505434721</c:v>
                </c:pt>
                <c:pt idx="733">
                  <c:v>40.4664513049214</c:v>
                </c:pt>
                <c:pt idx="734">
                  <c:v>40.5664520663708</c:v>
                </c:pt>
                <c:pt idx="735">
                  <c:v>40.6664528278201</c:v>
                </c:pt>
                <c:pt idx="736">
                  <c:v>40.7664535892695</c:v>
                </c:pt>
                <c:pt idx="737">
                  <c:v>40.8664543507188</c:v>
                </c:pt>
                <c:pt idx="738">
                  <c:v>40.9664551121681</c:v>
                </c:pt>
                <c:pt idx="739">
                  <c:v>41.06645587361749</c:v>
                </c:pt>
                <c:pt idx="740">
                  <c:v>41.1664566350668</c:v>
                </c:pt>
                <c:pt idx="741">
                  <c:v>41.2219340736529</c:v>
                </c:pt>
                <c:pt idx="742">
                  <c:v>41.3219348351022</c:v>
                </c:pt>
                <c:pt idx="743">
                  <c:v>41.4219355965516</c:v>
                </c:pt>
                <c:pt idx="744">
                  <c:v>41.5219363580009</c:v>
                </c:pt>
                <c:pt idx="745">
                  <c:v>41.6211634239402</c:v>
                </c:pt>
                <c:pt idx="746">
                  <c:v>41.7211641853895</c:v>
                </c:pt>
                <c:pt idx="747">
                  <c:v>41.8211649468389</c:v>
                </c:pt>
                <c:pt idx="748">
                  <c:v>41.9211657082882</c:v>
                </c:pt>
                <c:pt idx="749">
                  <c:v>42.02116646973714</c:v>
                </c:pt>
                <c:pt idx="750">
                  <c:v>42.1211672311869</c:v>
                </c:pt>
                <c:pt idx="751">
                  <c:v>42.2211679926362</c:v>
                </c:pt>
                <c:pt idx="752">
                  <c:v>42.3211687540856</c:v>
                </c:pt>
                <c:pt idx="753">
                  <c:v>42.4211695155349</c:v>
                </c:pt>
                <c:pt idx="754">
                  <c:v>42.5211702769842</c:v>
                </c:pt>
                <c:pt idx="755">
                  <c:v>42.6211710384336</c:v>
                </c:pt>
                <c:pt idx="756">
                  <c:v>42.7211717998829</c:v>
                </c:pt>
                <c:pt idx="757">
                  <c:v>42.821172561332</c:v>
                </c:pt>
                <c:pt idx="758">
                  <c:v>42.9211733227816</c:v>
                </c:pt>
                <c:pt idx="759">
                  <c:v>43.0211740842309</c:v>
                </c:pt>
                <c:pt idx="760">
                  <c:v>43.1211748456802</c:v>
                </c:pt>
                <c:pt idx="761">
                  <c:v>43.2211756071296</c:v>
                </c:pt>
                <c:pt idx="762">
                  <c:v>43.32117636857891</c:v>
                </c:pt>
                <c:pt idx="763">
                  <c:v>43.42117713002821</c:v>
                </c:pt>
                <c:pt idx="764">
                  <c:v>43.52117789147761</c:v>
                </c:pt>
                <c:pt idx="765">
                  <c:v>43.6211786529269</c:v>
                </c:pt>
                <c:pt idx="766">
                  <c:v>43.7211794143762</c:v>
                </c:pt>
                <c:pt idx="767">
                  <c:v>43.8211801758256</c:v>
                </c:pt>
                <c:pt idx="768">
                  <c:v>43.92118093727491</c:v>
                </c:pt>
                <c:pt idx="769">
                  <c:v>44.0211816987242</c:v>
                </c:pt>
                <c:pt idx="770">
                  <c:v>44.1211824601736</c:v>
                </c:pt>
                <c:pt idx="771">
                  <c:v>44.2211832216229</c:v>
                </c:pt>
                <c:pt idx="772">
                  <c:v>44.3211839830722</c:v>
                </c:pt>
                <c:pt idx="773">
                  <c:v>44.42118474452161</c:v>
                </c:pt>
                <c:pt idx="774">
                  <c:v>44.5211855059709</c:v>
                </c:pt>
                <c:pt idx="775">
                  <c:v>44.6211862674203</c:v>
                </c:pt>
                <c:pt idx="776">
                  <c:v>44.7211870288696</c:v>
                </c:pt>
                <c:pt idx="777">
                  <c:v>44.82118779031887</c:v>
                </c:pt>
                <c:pt idx="778">
                  <c:v>44.92118855176797</c:v>
                </c:pt>
                <c:pt idx="779">
                  <c:v>45.02118931321727</c:v>
                </c:pt>
                <c:pt idx="780">
                  <c:v>45.1211900746669</c:v>
                </c:pt>
                <c:pt idx="781">
                  <c:v>45.2211908361163</c:v>
                </c:pt>
                <c:pt idx="782">
                  <c:v>45.32119159756557</c:v>
                </c:pt>
                <c:pt idx="783">
                  <c:v>45.4211923590149</c:v>
                </c:pt>
                <c:pt idx="784">
                  <c:v>45.5211931204643</c:v>
                </c:pt>
                <c:pt idx="785">
                  <c:v>45.6211938819136</c:v>
                </c:pt>
                <c:pt idx="786">
                  <c:v>45.7211946433629</c:v>
                </c:pt>
                <c:pt idx="787">
                  <c:v>45.82119540481229</c:v>
                </c:pt>
                <c:pt idx="788">
                  <c:v>45.92119616626157</c:v>
                </c:pt>
                <c:pt idx="789">
                  <c:v>46.0211969277109</c:v>
                </c:pt>
                <c:pt idx="790">
                  <c:v>46.1211976891603</c:v>
                </c:pt>
                <c:pt idx="791">
                  <c:v>46.2211984506096</c:v>
                </c:pt>
                <c:pt idx="792">
                  <c:v>46.3211992120589</c:v>
                </c:pt>
                <c:pt idx="793">
                  <c:v>46.4211999735083</c:v>
                </c:pt>
                <c:pt idx="794">
                  <c:v>46.5212007349576</c:v>
                </c:pt>
                <c:pt idx="795">
                  <c:v>46.6212014964069</c:v>
                </c:pt>
                <c:pt idx="796">
                  <c:v>46.7212022578563</c:v>
                </c:pt>
                <c:pt idx="797">
                  <c:v>46.82120301930559</c:v>
                </c:pt>
                <c:pt idx="798">
                  <c:v>46.921203780755</c:v>
                </c:pt>
                <c:pt idx="799">
                  <c:v>47.02120454220427</c:v>
                </c:pt>
                <c:pt idx="800">
                  <c:v>47.1212053036536</c:v>
                </c:pt>
                <c:pt idx="801">
                  <c:v>47.221206065103</c:v>
                </c:pt>
                <c:pt idx="802">
                  <c:v>47.32120682655231</c:v>
                </c:pt>
                <c:pt idx="803">
                  <c:v>47.42120758800159</c:v>
                </c:pt>
                <c:pt idx="804">
                  <c:v>47.521208349451</c:v>
                </c:pt>
                <c:pt idx="805">
                  <c:v>47.6212091109003</c:v>
                </c:pt>
                <c:pt idx="806">
                  <c:v>47.7212098723496</c:v>
                </c:pt>
                <c:pt idx="807">
                  <c:v>47.82121063379901</c:v>
                </c:pt>
                <c:pt idx="808">
                  <c:v>47.92121139524829</c:v>
                </c:pt>
                <c:pt idx="809">
                  <c:v>48.02121215669757</c:v>
                </c:pt>
                <c:pt idx="810">
                  <c:v>48.121212918147</c:v>
                </c:pt>
                <c:pt idx="811">
                  <c:v>48.2212136795963</c:v>
                </c:pt>
                <c:pt idx="812">
                  <c:v>48.32121444104529</c:v>
                </c:pt>
                <c:pt idx="813">
                  <c:v>48.421215202495</c:v>
                </c:pt>
                <c:pt idx="814">
                  <c:v>48.5212159639443</c:v>
                </c:pt>
                <c:pt idx="815">
                  <c:v>48.62121672539357</c:v>
                </c:pt>
                <c:pt idx="816">
                  <c:v>48.721217486843</c:v>
                </c:pt>
                <c:pt idx="817">
                  <c:v>48.8212182482923</c:v>
                </c:pt>
                <c:pt idx="818">
                  <c:v>48.92121900974139</c:v>
                </c:pt>
                <c:pt idx="819">
                  <c:v>49.021219771191</c:v>
                </c:pt>
                <c:pt idx="820">
                  <c:v>49.12122053264027</c:v>
                </c:pt>
                <c:pt idx="821">
                  <c:v>49.2212212940896</c:v>
                </c:pt>
                <c:pt idx="822">
                  <c:v>49.321222055539</c:v>
                </c:pt>
                <c:pt idx="823">
                  <c:v>49.4212228169883</c:v>
                </c:pt>
                <c:pt idx="824">
                  <c:v>49.52122357843754</c:v>
                </c:pt>
                <c:pt idx="825">
                  <c:v>49.621224339887</c:v>
                </c:pt>
                <c:pt idx="826">
                  <c:v>49.72122510133627</c:v>
                </c:pt>
                <c:pt idx="827">
                  <c:v>49.8212258627857</c:v>
                </c:pt>
                <c:pt idx="828">
                  <c:v>49.921226624235</c:v>
                </c:pt>
                <c:pt idx="829">
                  <c:v>50.02122738568409</c:v>
                </c:pt>
                <c:pt idx="830">
                  <c:v>50.1212281471337</c:v>
                </c:pt>
                <c:pt idx="831">
                  <c:v>50.221228908583</c:v>
                </c:pt>
                <c:pt idx="832">
                  <c:v>50.32122967003199</c:v>
                </c:pt>
                <c:pt idx="833">
                  <c:v>50.4212304314817</c:v>
                </c:pt>
                <c:pt idx="834">
                  <c:v>50.521231192931</c:v>
                </c:pt>
                <c:pt idx="835">
                  <c:v>50.6212319543803</c:v>
                </c:pt>
                <c:pt idx="836">
                  <c:v>50.7212327158297</c:v>
                </c:pt>
                <c:pt idx="837">
                  <c:v>50.82123347727897</c:v>
                </c:pt>
                <c:pt idx="838">
                  <c:v>50.9212342387283</c:v>
                </c:pt>
                <c:pt idx="839">
                  <c:v>51.02123500017771</c:v>
                </c:pt>
                <c:pt idx="840">
                  <c:v>51.12123576162701</c:v>
                </c:pt>
                <c:pt idx="841">
                  <c:v>51.2212365230763</c:v>
                </c:pt>
                <c:pt idx="842">
                  <c:v>51.3212372845257</c:v>
                </c:pt>
                <c:pt idx="843">
                  <c:v>51.421238045975</c:v>
                </c:pt>
                <c:pt idx="844">
                  <c:v>51.52123880742431</c:v>
                </c:pt>
                <c:pt idx="845">
                  <c:v>51.62123956887371</c:v>
                </c:pt>
                <c:pt idx="846">
                  <c:v>51.721240330323</c:v>
                </c:pt>
                <c:pt idx="847">
                  <c:v>51.82124109177197</c:v>
                </c:pt>
                <c:pt idx="848">
                  <c:v>51.92124185322134</c:v>
                </c:pt>
                <c:pt idx="849">
                  <c:v>52.021242614671</c:v>
                </c:pt>
                <c:pt idx="850">
                  <c:v>52.12124337612041</c:v>
                </c:pt>
                <c:pt idx="851">
                  <c:v>52.2212441375697</c:v>
                </c:pt>
                <c:pt idx="852">
                  <c:v>52.32124489901899</c:v>
                </c:pt>
                <c:pt idx="853">
                  <c:v>52.42124566046837</c:v>
                </c:pt>
                <c:pt idx="854">
                  <c:v>52.5212464219177</c:v>
                </c:pt>
                <c:pt idx="855">
                  <c:v>52.62124718336666</c:v>
                </c:pt>
                <c:pt idx="856">
                  <c:v>52.7212479448164</c:v>
                </c:pt>
                <c:pt idx="857">
                  <c:v>52.82124870626564</c:v>
                </c:pt>
                <c:pt idx="858">
                  <c:v>52.92124946771451</c:v>
                </c:pt>
                <c:pt idx="859">
                  <c:v>53.0212502291644</c:v>
                </c:pt>
                <c:pt idx="860">
                  <c:v>53.1212509906137</c:v>
                </c:pt>
                <c:pt idx="861">
                  <c:v>53.221251752063</c:v>
                </c:pt>
                <c:pt idx="862">
                  <c:v>53.32125251351219</c:v>
                </c:pt>
                <c:pt idx="863">
                  <c:v>53.4212532749617</c:v>
                </c:pt>
                <c:pt idx="864">
                  <c:v>53.521254036411</c:v>
                </c:pt>
                <c:pt idx="865">
                  <c:v>53.62125479786037</c:v>
                </c:pt>
                <c:pt idx="866">
                  <c:v>53.7212555593097</c:v>
                </c:pt>
                <c:pt idx="867">
                  <c:v>53.821256320759</c:v>
                </c:pt>
                <c:pt idx="868">
                  <c:v>53.92125708220829</c:v>
                </c:pt>
                <c:pt idx="869">
                  <c:v>54.0212578436577</c:v>
                </c:pt>
                <c:pt idx="870">
                  <c:v>54.1212586051071</c:v>
                </c:pt>
                <c:pt idx="871">
                  <c:v>54.2212593665564</c:v>
                </c:pt>
                <c:pt idx="872">
                  <c:v>54.32126012800571</c:v>
                </c:pt>
                <c:pt idx="873">
                  <c:v>54.4212608894551</c:v>
                </c:pt>
                <c:pt idx="874">
                  <c:v>54.52126165090439</c:v>
                </c:pt>
                <c:pt idx="875">
                  <c:v>54.6212624123537</c:v>
                </c:pt>
                <c:pt idx="876">
                  <c:v>54.72126317380307</c:v>
                </c:pt>
                <c:pt idx="877">
                  <c:v>54.82126393525208</c:v>
                </c:pt>
                <c:pt idx="878">
                  <c:v>54.92126469670171</c:v>
                </c:pt>
                <c:pt idx="879">
                  <c:v>55.0212654581511</c:v>
                </c:pt>
                <c:pt idx="880">
                  <c:v>55.12126621960039</c:v>
                </c:pt>
                <c:pt idx="881">
                  <c:v>55.2212669810497</c:v>
                </c:pt>
                <c:pt idx="882">
                  <c:v>55.3212677424991</c:v>
                </c:pt>
                <c:pt idx="883">
                  <c:v>55.42126850394808</c:v>
                </c:pt>
                <c:pt idx="884">
                  <c:v>55.52126926539718</c:v>
                </c:pt>
                <c:pt idx="885">
                  <c:v>55.6212700268471</c:v>
                </c:pt>
                <c:pt idx="886">
                  <c:v>55.72127078829637</c:v>
                </c:pt>
                <c:pt idx="887">
                  <c:v>55.8212715497457</c:v>
                </c:pt>
                <c:pt idx="888">
                  <c:v>55.92127231119511</c:v>
                </c:pt>
                <c:pt idx="889">
                  <c:v>56.02127307264414</c:v>
                </c:pt>
                <c:pt idx="890">
                  <c:v>56.1212738340937</c:v>
                </c:pt>
                <c:pt idx="891">
                  <c:v>56.22127459554309</c:v>
                </c:pt>
                <c:pt idx="892">
                  <c:v>56.32127535699237</c:v>
                </c:pt>
                <c:pt idx="893">
                  <c:v>56.4212761184418</c:v>
                </c:pt>
                <c:pt idx="894">
                  <c:v>56.5212768798911</c:v>
                </c:pt>
                <c:pt idx="895">
                  <c:v>56.62127764134024</c:v>
                </c:pt>
                <c:pt idx="896">
                  <c:v>56.7212784027898</c:v>
                </c:pt>
                <c:pt idx="897">
                  <c:v>56.82127916423907</c:v>
                </c:pt>
                <c:pt idx="898">
                  <c:v>56.9212799256884</c:v>
                </c:pt>
                <c:pt idx="899">
                  <c:v>57.0212806871378</c:v>
                </c:pt>
                <c:pt idx="900">
                  <c:v>57.1212814485871</c:v>
                </c:pt>
                <c:pt idx="901">
                  <c:v>57.2212822100364</c:v>
                </c:pt>
                <c:pt idx="902">
                  <c:v>57.3212829714858</c:v>
                </c:pt>
                <c:pt idx="903">
                  <c:v>57.4212837329351</c:v>
                </c:pt>
                <c:pt idx="904">
                  <c:v>57.52128449438407</c:v>
                </c:pt>
                <c:pt idx="905">
                  <c:v>57.6212852558338</c:v>
                </c:pt>
                <c:pt idx="906">
                  <c:v>57.72128601728294</c:v>
                </c:pt>
                <c:pt idx="907">
                  <c:v>57.82128677873199</c:v>
                </c:pt>
                <c:pt idx="908">
                  <c:v>57.9212875401818</c:v>
                </c:pt>
                <c:pt idx="909">
                  <c:v>58.0212883016311</c:v>
                </c:pt>
                <c:pt idx="910">
                  <c:v>58.12128906308008</c:v>
                </c:pt>
                <c:pt idx="911">
                  <c:v>58.22128982452981</c:v>
                </c:pt>
                <c:pt idx="912">
                  <c:v>58.32129058597911</c:v>
                </c:pt>
                <c:pt idx="913">
                  <c:v>58.4212913474284</c:v>
                </c:pt>
                <c:pt idx="914">
                  <c:v>58.5212921088778</c:v>
                </c:pt>
                <c:pt idx="915">
                  <c:v>58.6212928703271</c:v>
                </c:pt>
                <c:pt idx="916">
                  <c:v>58.7212936317764</c:v>
                </c:pt>
                <c:pt idx="917">
                  <c:v>58.8212943932258</c:v>
                </c:pt>
                <c:pt idx="918">
                  <c:v>58.9212951546751</c:v>
                </c:pt>
                <c:pt idx="919">
                  <c:v>59.0212959161245</c:v>
                </c:pt>
                <c:pt idx="920">
                  <c:v>59.1212966775738</c:v>
                </c:pt>
                <c:pt idx="921">
                  <c:v>59.2212974390231</c:v>
                </c:pt>
                <c:pt idx="922">
                  <c:v>59.3212982004725</c:v>
                </c:pt>
                <c:pt idx="923">
                  <c:v>59.4212989619218</c:v>
                </c:pt>
                <c:pt idx="924">
                  <c:v>59.5212997233711</c:v>
                </c:pt>
                <c:pt idx="925">
                  <c:v>59.6213004848205</c:v>
                </c:pt>
                <c:pt idx="926">
                  <c:v>59.7213012462698</c:v>
                </c:pt>
                <c:pt idx="927">
                  <c:v>59.8213020077191</c:v>
                </c:pt>
                <c:pt idx="928">
                  <c:v>59.9213027691685</c:v>
                </c:pt>
                <c:pt idx="929">
                  <c:v>60.0213035306178</c:v>
                </c:pt>
                <c:pt idx="930">
                  <c:v>60.1213042920672</c:v>
                </c:pt>
                <c:pt idx="931">
                  <c:v>60.2213050535165</c:v>
                </c:pt>
                <c:pt idx="932">
                  <c:v>60.3213058149659</c:v>
                </c:pt>
                <c:pt idx="933">
                  <c:v>60.4213065764152</c:v>
                </c:pt>
                <c:pt idx="934">
                  <c:v>60.5213073378645</c:v>
                </c:pt>
                <c:pt idx="935">
                  <c:v>60.6213080993139</c:v>
                </c:pt>
                <c:pt idx="936">
                  <c:v>60.7213088607632</c:v>
                </c:pt>
                <c:pt idx="937">
                  <c:v>60.82130962221227</c:v>
                </c:pt>
                <c:pt idx="938">
                  <c:v>60.9213103836619</c:v>
                </c:pt>
                <c:pt idx="939">
                  <c:v>61.0213111451112</c:v>
                </c:pt>
                <c:pt idx="940">
                  <c:v>61.1213119065606</c:v>
                </c:pt>
                <c:pt idx="941">
                  <c:v>61.2213126680099</c:v>
                </c:pt>
                <c:pt idx="942">
                  <c:v>61.3213134294593</c:v>
                </c:pt>
                <c:pt idx="943">
                  <c:v>61.4213141909086</c:v>
                </c:pt>
                <c:pt idx="944">
                  <c:v>61.5213149523579</c:v>
                </c:pt>
                <c:pt idx="945">
                  <c:v>61.6213157138073</c:v>
                </c:pt>
                <c:pt idx="946">
                  <c:v>61.72131647525659</c:v>
                </c:pt>
                <c:pt idx="947">
                  <c:v>61.82131723670601</c:v>
                </c:pt>
                <c:pt idx="948">
                  <c:v>61.9213179981553</c:v>
                </c:pt>
                <c:pt idx="949">
                  <c:v>62.02131875960471</c:v>
                </c:pt>
                <c:pt idx="950">
                  <c:v>62.121319521054</c:v>
                </c:pt>
                <c:pt idx="951">
                  <c:v>62.2213202825033</c:v>
                </c:pt>
                <c:pt idx="952">
                  <c:v>62.32132104395271</c:v>
                </c:pt>
                <c:pt idx="953">
                  <c:v>62.421321805402</c:v>
                </c:pt>
                <c:pt idx="954">
                  <c:v>62.5213225668514</c:v>
                </c:pt>
                <c:pt idx="955">
                  <c:v>62.62132332830071</c:v>
                </c:pt>
                <c:pt idx="956">
                  <c:v>62.72132408975001</c:v>
                </c:pt>
                <c:pt idx="957">
                  <c:v>62.82132485119939</c:v>
                </c:pt>
                <c:pt idx="958">
                  <c:v>62.9213256126487</c:v>
                </c:pt>
                <c:pt idx="959">
                  <c:v>63.0213263740981</c:v>
                </c:pt>
                <c:pt idx="960">
                  <c:v>63.1213271355474</c:v>
                </c:pt>
                <c:pt idx="961">
                  <c:v>63.22132789699681</c:v>
                </c:pt>
                <c:pt idx="962">
                  <c:v>63.321328658446</c:v>
                </c:pt>
                <c:pt idx="963">
                  <c:v>63.42132941989539</c:v>
                </c:pt>
                <c:pt idx="964">
                  <c:v>63.5213301813448</c:v>
                </c:pt>
                <c:pt idx="965">
                  <c:v>63.6213309427941</c:v>
                </c:pt>
                <c:pt idx="966">
                  <c:v>63.7213317042435</c:v>
                </c:pt>
                <c:pt idx="967">
                  <c:v>63.82133246569233</c:v>
                </c:pt>
                <c:pt idx="968">
                  <c:v>63.9213332271421</c:v>
                </c:pt>
                <c:pt idx="969">
                  <c:v>64.02133398859148</c:v>
                </c:pt>
                <c:pt idx="970">
                  <c:v>64.12133475004072</c:v>
                </c:pt>
                <c:pt idx="971">
                  <c:v>64.22133551148947</c:v>
                </c:pt>
                <c:pt idx="972">
                  <c:v>64.32133627293872</c:v>
                </c:pt>
                <c:pt idx="973">
                  <c:v>64.42133703438834</c:v>
                </c:pt>
                <c:pt idx="974">
                  <c:v>64.52133779583818</c:v>
                </c:pt>
                <c:pt idx="975">
                  <c:v>64.62133855728655</c:v>
                </c:pt>
                <c:pt idx="976">
                  <c:v>64.72133931873637</c:v>
                </c:pt>
                <c:pt idx="977">
                  <c:v>64.82134008018615</c:v>
                </c:pt>
                <c:pt idx="978">
                  <c:v>64.92134084163561</c:v>
                </c:pt>
                <c:pt idx="979">
                  <c:v>65.02134160308418</c:v>
                </c:pt>
                <c:pt idx="980">
                  <c:v>65.12134236453333</c:v>
                </c:pt>
                <c:pt idx="981">
                  <c:v>65.22134312598361</c:v>
                </c:pt>
                <c:pt idx="982">
                  <c:v>65.32134388743282</c:v>
                </c:pt>
                <c:pt idx="983">
                  <c:v>65.4213446488823</c:v>
                </c:pt>
                <c:pt idx="984">
                  <c:v>65.52134541033155</c:v>
                </c:pt>
                <c:pt idx="985">
                  <c:v>65.62134617178</c:v>
                </c:pt>
                <c:pt idx="986">
                  <c:v>65.72134693323028</c:v>
                </c:pt>
                <c:pt idx="987">
                  <c:v>65.82134769467952</c:v>
                </c:pt>
                <c:pt idx="988">
                  <c:v>65.92134845612853</c:v>
                </c:pt>
                <c:pt idx="989">
                  <c:v>66.02134921757825</c:v>
                </c:pt>
                <c:pt idx="990">
                  <c:v>66.1213499790276</c:v>
                </c:pt>
                <c:pt idx="991">
                  <c:v>66.221350740477</c:v>
                </c:pt>
                <c:pt idx="992">
                  <c:v>66.32135150192602</c:v>
                </c:pt>
                <c:pt idx="993">
                  <c:v>66.4213522633757</c:v>
                </c:pt>
                <c:pt idx="994">
                  <c:v>66.521353024825</c:v>
                </c:pt>
                <c:pt idx="995">
                  <c:v>66.6213537862744</c:v>
                </c:pt>
                <c:pt idx="996">
                  <c:v>66.72135454772368</c:v>
                </c:pt>
                <c:pt idx="997">
                  <c:v>66.821355309173</c:v>
                </c:pt>
                <c:pt idx="998">
                  <c:v>66.92135607062241</c:v>
                </c:pt>
                <c:pt idx="999">
                  <c:v>67.02135683207089</c:v>
                </c:pt>
                <c:pt idx="1000">
                  <c:v>67.12135759352014</c:v>
                </c:pt>
                <c:pt idx="1001">
                  <c:v>67.22135835497035</c:v>
                </c:pt>
                <c:pt idx="1002">
                  <c:v>67.32135911641883</c:v>
                </c:pt>
                <c:pt idx="1003">
                  <c:v>67.42135987786908</c:v>
                </c:pt>
                <c:pt idx="1004">
                  <c:v>67.5213606393184</c:v>
                </c:pt>
                <c:pt idx="1005">
                  <c:v>67.62136140076778</c:v>
                </c:pt>
                <c:pt idx="1006">
                  <c:v>67.7213621622171</c:v>
                </c:pt>
                <c:pt idx="1007">
                  <c:v>67.82136292366604</c:v>
                </c:pt>
                <c:pt idx="1008">
                  <c:v>67.9213636851158</c:v>
                </c:pt>
                <c:pt idx="1009">
                  <c:v>68.0213644465651</c:v>
                </c:pt>
                <c:pt idx="1010">
                  <c:v>68.12136520801448</c:v>
                </c:pt>
                <c:pt idx="1011">
                  <c:v>68.2213659694638</c:v>
                </c:pt>
                <c:pt idx="1012">
                  <c:v>68.3213667309132</c:v>
                </c:pt>
                <c:pt idx="1013">
                  <c:v>68.4213674923625</c:v>
                </c:pt>
                <c:pt idx="1014">
                  <c:v>68.52136825381142</c:v>
                </c:pt>
                <c:pt idx="1015">
                  <c:v>68.62136901526118</c:v>
                </c:pt>
                <c:pt idx="1016">
                  <c:v>68.7213697767105</c:v>
                </c:pt>
                <c:pt idx="1017">
                  <c:v>68.82137053815897</c:v>
                </c:pt>
                <c:pt idx="1018">
                  <c:v>68.92137129960915</c:v>
                </c:pt>
                <c:pt idx="1019">
                  <c:v>69.02137206105805</c:v>
                </c:pt>
                <c:pt idx="1020">
                  <c:v>69.12137282250686</c:v>
                </c:pt>
                <c:pt idx="1021">
                  <c:v>69.2213735839572</c:v>
                </c:pt>
                <c:pt idx="1022">
                  <c:v>69.32137434540611</c:v>
                </c:pt>
                <c:pt idx="1023">
                  <c:v>69.42137510685512</c:v>
                </c:pt>
                <c:pt idx="1024">
                  <c:v>69.5213758683053</c:v>
                </c:pt>
                <c:pt idx="1025">
                  <c:v>69.62137662975395</c:v>
                </c:pt>
                <c:pt idx="1026">
                  <c:v>69.72137739120372</c:v>
                </c:pt>
                <c:pt idx="1027">
                  <c:v>69.82137815265185</c:v>
                </c:pt>
                <c:pt idx="1028">
                  <c:v>69.92137891410255</c:v>
                </c:pt>
                <c:pt idx="1029">
                  <c:v>70.02137967555153</c:v>
                </c:pt>
                <c:pt idx="1030">
                  <c:v>70.12138043700062</c:v>
                </c:pt>
                <c:pt idx="1031">
                  <c:v>70.22138119844976</c:v>
                </c:pt>
                <c:pt idx="1032">
                  <c:v>70.32138195989945</c:v>
                </c:pt>
                <c:pt idx="1033">
                  <c:v>70.4213827213493</c:v>
                </c:pt>
                <c:pt idx="1034">
                  <c:v>70.52138348279868</c:v>
                </c:pt>
                <c:pt idx="1035">
                  <c:v>70.621384244248</c:v>
                </c:pt>
                <c:pt idx="1036">
                  <c:v>70.7213850056974</c:v>
                </c:pt>
                <c:pt idx="1037">
                  <c:v>70.82138576714671</c:v>
                </c:pt>
                <c:pt idx="1038">
                  <c:v>70.92138652859592</c:v>
                </c:pt>
                <c:pt idx="1039">
                  <c:v>71.02138729004538</c:v>
                </c:pt>
                <c:pt idx="1040">
                  <c:v>71.12138805149358</c:v>
                </c:pt>
                <c:pt idx="1041">
                  <c:v>71.22138881294319</c:v>
                </c:pt>
                <c:pt idx="1042">
                  <c:v>71.32138957439338</c:v>
                </c:pt>
                <c:pt idx="1043">
                  <c:v>71.4213903358427</c:v>
                </c:pt>
                <c:pt idx="1044">
                  <c:v>71.52139109729208</c:v>
                </c:pt>
                <c:pt idx="1045">
                  <c:v>71.62139185874059</c:v>
                </c:pt>
                <c:pt idx="1046">
                  <c:v>71.7213926201908</c:v>
                </c:pt>
                <c:pt idx="1047">
                  <c:v>71.8213933816401</c:v>
                </c:pt>
                <c:pt idx="1048">
                  <c:v>71.92139414308912</c:v>
                </c:pt>
                <c:pt idx="1049">
                  <c:v>72.02139490453878</c:v>
                </c:pt>
                <c:pt idx="1050">
                  <c:v>72.1213956659881</c:v>
                </c:pt>
                <c:pt idx="1051">
                  <c:v>72.22139642743748</c:v>
                </c:pt>
                <c:pt idx="1052">
                  <c:v>72.32139718888608</c:v>
                </c:pt>
                <c:pt idx="1053">
                  <c:v>72.4213979503362</c:v>
                </c:pt>
                <c:pt idx="1054">
                  <c:v>72.5213987117849</c:v>
                </c:pt>
                <c:pt idx="1055">
                  <c:v>72.62139947323472</c:v>
                </c:pt>
                <c:pt idx="1056">
                  <c:v>72.72140023468374</c:v>
                </c:pt>
                <c:pt idx="1057">
                  <c:v>72.82140099613345</c:v>
                </c:pt>
                <c:pt idx="1058">
                  <c:v>72.92140175758244</c:v>
                </c:pt>
                <c:pt idx="1059">
                  <c:v>73.02140251903221</c:v>
                </c:pt>
                <c:pt idx="1060">
                  <c:v>73.12140328048142</c:v>
                </c:pt>
                <c:pt idx="1061">
                  <c:v>73.2214040419309</c:v>
                </c:pt>
                <c:pt idx="1062">
                  <c:v>73.32140480338015</c:v>
                </c:pt>
                <c:pt idx="1063">
                  <c:v>73.4214055648296</c:v>
                </c:pt>
                <c:pt idx="1064">
                  <c:v>73.52140632627888</c:v>
                </c:pt>
                <c:pt idx="1065">
                  <c:v>73.62140708772792</c:v>
                </c:pt>
                <c:pt idx="1066">
                  <c:v>73.72140784917762</c:v>
                </c:pt>
                <c:pt idx="1067">
                  <c:v>73.82140861062609</c:v>
                </c:pt>
                <c:pt idx="1068">
                  <c:v>73.92140937207628</c:v>
                </c:pt>
                <c:pt idx="1069">
                  <c:v>74.02141013352478</c:v>
                </c:pt>
                <c:pt idx="1070">
                  <c:v>74.121410894975</c:v>
                </c:pt>
                <c:pt idx="1071">
                  <c:v>74.22141165642374</c:v>
                </c:pt>
                <c:pt idx="1072">
                  <c:v>74.32141241787352</c:v>
                </c:pt>
                <c:pt idx="1073">
                  <c:v>74.421413179323</c:v>
                </c:pt>
                <c:pt idx="1074">
                  <c:v>74.5214139407723</c:v>
                </c:pt>
                <c:pt idx="1075">
                  <c:v>74.62141470222124</c:v>
                </c:pt>
                <c:pt idx="1076">
                  <c:v>74.72141546367102</c:v>
                </c:pt>
                <c:pt idx="1077">
                  <c:v>74.8214162251203</c:v>
                </c:pt>
                <c:pt idx="1078">
                  <c:v>74.92141698656968</c:v>
                </c:pt>
                <c:pt idx="1079">
                  <c:v>75.021417748019</c:v>
                </c:pt>
                <c:pt idx="1080">
                  <c:v>75.12141850946794</c:v>
                </c:pt>
                <c:pt idx="1081">
                  <c:v>75.2214192709177</c:v>
                </c:pt>
                <c:pt idx="1082">
                  <c:v>75.3214200323671</c:v>
                </c:pt>
                <c:pt idx="1083">
                  <c:v>75.4214207938164</c:v>
                </c:pt>
                <c:pt idx="1084">
                  <c:v>75.52142155526567</c:v>
                </c:pt>
                <c:pt idx="1085">
                  <c:v>75.62142231671427</c:v>
                </c:pt>
                <c:pt idx="1086">
                  <c:v>75.7214230781644</c:v>
                </c:pt>
                <c:pt idx="1087">
                  <c:v>75.8214238396138</c:v>
                </c:pt>
                <c:pt idx="1088">
                  <c:v>75.9214246010631</c:v>
                </c:pt>
                <c:pt idx="1089">
                  <c:v>76.0214253625124</c:v>
                </c:pt>
                <c:pt idx="1090">
                  <c:v>76.12142612396131</c:v>
                </c:pt>
                <c:pt idx="1091">
                  <c:v>76.2214268854111</c:v>
                </c:pt>
                <c:pt idx="1092">
                  <c:v>76.3214276468605</c:v>
                </c:pt>
                <c:pt idx="1093">
                  <c:v>76.4214284083098</c:v>
                </c:pt>
                <c:pt idx="1094">
                  <c:v>76.5214291697591</c:v>
                </c:pt>
                <c:pt idx="1095">
                  <c:v>76.62142993120852</c:v>
                </c:pt>
                <c:pt idx="1096">
                  <c:v>76.72143069265775</c:v>
                </c:pt>
                <c:pt idx="1097">
                  <c:v>76.8214314541072</c:v>
                </c:pt>
                <c:pt idx="1098">
                  <c:v>76.92143221555585</c:v>
                </c:pt>
                <c:pt idx="1099">
                  <c:v>77.02143297700562</c:v>
                </c:pt>
                <c:pt idx="1100">
                  <c:v>77.12143373845439</c:v>
                </c:pt>
                <c:pt idx="1101">
                  <c:v>77.2214344999045</c:v>
                </c:pt>
                <c:pt idx="1102">
                  <c:v>77.32143526135391</c:v>
                </c:pt>
                <c:pt idx="1103">
                  <c:v>77.42143602280318</c:v>
                </c:pt>
                <c:pt idx="1104">
                  <c:v>77.5214367842526</c:v>
                </c:pt>
                <c:pt idx="1105">
                  <c:v>77.62143754570138</c:v>
                </c:pt>
                <c:pt idx="1106">
                  <c:v>77.72143830715039</c:v>
                </c:pt>
                <c:pt idx="1107">
                  <c:v>77.82143906860058</c:v>
                </c:pt>
                <c:pt idx="1108">
                  <c:v>77.92143983004985</c:v>
                </c:pt>
                <c:pt idx="1109">
                  <c:v>78.02144059149884</c:v>
                </c:pt>
                <c:pt idx="1110">
                  <c:v>78.12144135294801</c:v>
                </c:pt>
                <c:pt idx="1111">
                  <c:v>78.22144211439792</c:v>
                </c:pt>
                <c:pt idx="1112">
                  <c:v>78.32144287584731</c:v>
                </c:pt>
                <c:pt idx="1113">
                  <c:v>78.4214436372966</c:v>
                </c:pt>
                <c:pt idx="1114">
                  <c:v>78.521444398746</c:v>
                </c:pt>
                <c:pt idx="1115">
                  <c:v>78.62144516019528</c:v>
                </c:pt>
                <c:pt idx="1116">
                  <c:v>78.7214459216447</c:v>
                </c:pt>
                <c:pt idx="1117">
                  <c:v>78.82144668309398</c:v>
                </c:pt>
                <c:pt idx="1118">
                  <c:v>78.9214474445433</c:v>
                </c:pt>
                <c:pt idx="1119">
                  <c:v>79.0214482059927</c:v>
                </c:pt>
                <c:pt idx="1120">
                  <c:v>79.1214489674413</c:v>
                </c:pt>
                <c:pt idx="1121">
                  <c:v>79.2214497288914</c:v>
                </c:pt>
                <c:pt idx="1122">
                  <c:v>79.3214504903407</c:v>
                </c:pt>
                <c:pt idx="1123">
                  <c:v>79.42145125178992</c:v>
                </c:pt>
                <c:pt idx="1124">
                  <c:v>79.52145201323891</c:v>
                </c:pt>
                <c:pt idx="1125">
                  <c:v>79.62145277468798</c:v>
                </c:pt>
                <c:pt idx="1126">
                  <c:v>79.7214535361381</c:v>
                </c:pt>
                <c:pt idx="1127">
                  <c:v>79.82145429758738</c:v>
                </c:pt>
                <c:pt idx="1128">
                  <c:v>79.9214550590368</c:v>
                </c:pt>
                <c:pt idx="1129">
                  <c:v>80.02145582048561</c:v>
                </c:pt>
                <c:pt idx="1130">
                  <c:v>80.1214565819354</c:v>
                </c:pt>
                <c:pt idx="1131">
                  <c:v>80.22145734338434</c:v>
                </c:pt>
                <c:pt idx="1132">
                  <c:v>80.32145810483345</c:v>
                </c:pt>
                <c:pt idx="1133">
                  <c:v>80.42145886628322</c:v>
                </c:pt>
                <c:pt idx="1134">
                  <c:v>80.52145962773282</c:v>
                </c:pt>
                <c:pt idx="1135">
                  <c:v>80.6214603891821</c:v>
                </c:pt>
                <c:pt idx="1136">
                  <c:v>80.72146115063104</c:v>
                </c:pt>
                <c:pt idx="1137">
                  <c:v>80.82146191208015</c:v>
                </c:pt>
                <c:pt idx="1138">
                  <c:v>80.9214626735302</c:v>
                </c:pt>
                <c:pt idx="1139">
                  <c:v>81.0214634349795</c:v>
                </c:pt>
                <c:pt idx="1140">
                  <c:v>81.12146419642809</c:v>
                </c:pt>
                <c:pt idx="1141">
                  <c:v>81.22146495787822</c:v>
                </c:pt>
                <c:pt idx="1142">
                  <c:v>81.3214657193275</c:v>
                </c:pt>
                <c:pt idx="1143">
                  <c:v>81.4214664807769</c:v>
                </c:pt>
                <c:pt idx="1144">
                  <c:v>81.52146724222621</c:v>
                </c:pt>
                <c:pt idx="1145">
                  <c:v>81.62146800367552</c:v>
                </c:pt>
                <c:pt idx="1146">
                  <c:v>81.72146876512488</c:v>
                </c:pt>
                <c:pt idx="1147">
                  <c:v>81.82146952657415</c:v>
                </c:pt>
                <c:pt idx="1148">
                  <c:v>81.9214702880236</c:v>
                </c:pt>
                <c:pt idx="1149">
                  <c:v>82.02147104947288</c:v>
                </c:pt>
                <c:pt idx="1150">
                  <c:v>82.12147181092125</c:v>
                </c:pt>
                <c:pt idx="1151">
                  <c:v>82.22147257237113</c:v>
                </c:pt>
                <c:pt idx="1152">
                  <c:v>82.32147333382009</c:v>
                </c:pt>
                <c:pt idx="1153">
                  <c:v>82.4214740952703</c:v>
                </c:pt>
                <c:pt idx="1154">
                  <c:v>82.52147485671895</c:v>
                </c:pt>
                <c:pt idx="1155">
                  <c:v>82.62147561816862</c:v>
                </c:pt>
                <c:pt idx="1156">
                  <c:v>82.72147637961828</c:v>
                </c:pt>
                <c:pt idx="1157">
                  <c:v>82.82147714106762</c:v>
                </c:pt>
                <c:pt idx="1158">
                  <c:v>82.92147790251651</c:v>
                </c:pt>
                <c:pt idx="1159">
                  <c:v>83.02147866396628</c:v>
                </c:pt>
                <c:pt idx="1160">
                  <c:v>83.1214794254157</c:v>
                </c:pt>
                <c:pt idx="1161">
                  <c:v>83.22148018686501</c:v>
                </c:pt>
                <c:pt idx="1162">
                  <c:v>83.3214809483144</c:v>
                </c:pt>
                <c:pt idx="1163">
                  <c:v>83.42148170976368</c:v>
                </c:pt>
                <c:pt idx="1164">
                  <c:v>83.521482471213</c:v>
                </c:pt>
                <c:pt idx="1165">
                  <c:v>83.62148323266187</c:v>
                </c:pt>
                <c:pt idx="1166">
                  <c:v>83.7214839941117</c:v>
                </c:pt>
                <c:pt idx="1167">
                  <c:v>83.82148475556092</c:v>
                </c:pt>
                <c:pt idx="1168">
                  <c:v>83.92148551701038</c:v>
                </c:pt>
                <c:pt idx="1169">
                  <c:v>84.02148627845902</c:v>
                </c:pt>
                <c:pt idx="1170">
                  <c:v>84.12148703990864</c:v>
                </c:pt>
                <c:pt idx="1171">
                  <c:v>84.22148780135838</c:v>
                </c:pt>
                <c:pt idx="1172">
                  <c:v>84.32148856280742</c:v>
                </c:pt>
                <c:pt idx="1173">
                  <c:v>84.4214893242571</c:v>
                </c:pt>
                <c:pt idx="1174">
                  <c:v>84.5214900857065</c:v>
                </c:pt>
                <c:pt idx="1175">
                  <c:v>84.62149084715533</c:v>
                </c:pt>
                <c:pt idx="1176">
                  <c:v>84.7214916086051</c:v>
                </c:pt>
                <c:pt idx="1177">
                  <c:v>84.82149237005363</c:v>
                </c:pt>
                <c:pt idx="1178">
                  <c:v>84.92149313150378</c:v>
                </c:pt>
                <c:pt idx="1179">
                  <c:v>85.02149389295312</c:v>
                </c:pt>
                <c:pt idx="1180">
                  <c:v>85.12149465440251</c:v>
                </c:pt>
                <c:pt idx="1181">
                  <c:v>85.22149541585175</c:v>
                </c:pt>
                <c:pt idx="1182">
                  <c:v>85.32149617730074</c:v>
                </c:pt>
                <c:pt idx="1183">
                  <c:v>85.42149693875051</c:v>
                </c:pt>
                <c:pt idx="1184">
                  <c:v>85.52149770019972</c:v>
                </c:pt>
                <c:pt idx="1185">
                  <c:v>85.62149846164918</c:v>
                </c:pt>
                <c:pt idx="1186">
                  <c:v>85.7214992230986</c:v>
                </c:pt>
                <c:pt idx="1187">
                  <c:v>85.8214999845479</c:v>
                </c:pt>
                <c:pt idx="1188">
                  <c:v>85.9215007459972</c:v>
                </c:pt>
                <c:pt idx="1189">
                  <c:v>86.02150150744632</c:v>
                </c:pt>
                <c:pt idx="1190">
                  <c:v>86.12150226889591</c:v>
                </c:pt>
                <c:pt idx="1191">
                  <c:v>86.2215030303453</c:v>
                </c:pt>
                <c:pt idx="1192">
                  <c:v>86.3215037917946</c:v>
                </c:pt>
                <c:pt idx="1193">
                  <c:v>86.4215045532439</c:v>
                </c:pt>
                <c:pt idx="1194">
                  <c:v>86.52150531469285</c:v>
                </c:pt>
                <c:pt idx="1195">
                  <c:v>86.62150607614258</c:v>
                </c:pt>
                <c:pt idx="1196">
                  <c:v>86.72150683759119</c:v>
                </c:pt>
                <c:pt idx="1197">
                  <c:v>86.82150759904128</c:v>
                </c:pt>
                <c:pt idx="1198">
                  <c:v>86.92150836049055</c:v>
                </c:pt>
                <c:pt idx="1199">
                  <c:v>87.02150912194</c:v>
                </c:pt>
                <c:pt idx="1200">
                  <c:v>87.12150988338931</c:v>
                </c:pt>
                <c:pt idx="1201">
                  <c:v>87.2215106448387</c:v>
                </c:pt>
                <c:pt idx="1202">
                  <c:v>87.32151140628798</c:v>
                </c:pt>
                <c:pt idx="1203">
                  <c:v>87.4215121677374</c:v>
                </c:pt>
                <c:pt idx="1204">
                  <c:v>87.5215129291867</c:v>
                </c:pt>
                <c:pt idx="1205">
                  <c:v>87.621513690636</c:v>
                </c:pt>
                <c:pt idx="1206">
                  <c:v>87.7215144520854</c:v>
                </c:pt>
                <c:pt idx="1207">
                  <c:v>87.82151521353418</c:v>
                </c:pt>
                <c:pt idx="1208">
                  <c:v>87.9215159749841</c:v>
                </c:pt>
                <c:pt idx="1209">
                  <c:v>88.02151673643293</c:v>
                </c:pt>
                <c:pt idx="1210">
                  <c:v>88.12151749788268</c:v>
                </c:pt>
                <c:pt idx="1211">
                  <c:v>88.2215182593321</c:v>
                </c:pt>
                <c:pt idx="1212">
                  <c:v>88.32151902078138</c:v>
                </c:pt>
                <c:pt idx="1213">
                  <c:v>88.4215197822308</c:v>
                </c:pt>
                <c:pt idx="1214">
                  <c:v>88.52152054368008</c:v>
                </c:pt>
                <c:pt idx="1215">
                  <c:v>88.62152130512945</c:v>
                </c:pt>
                <c:pt idx="1216">
                  <c:v>88.7215220665788</c:v>
                </c:pt>
                <c:pt idx="1217">
                  <c:v>88.82152282802808</c:v>
                </c:pt>
                <c:pt idx="1218">
                  <c:v>88.9215235894775</c:v>
                </c:pt>
                <c:pt idx="1219">
                  <c:v>89.02152435092681</c:v>
                </c:pt>
                <c:pt idx="1220">
                  <c:v>89.12152511237615</c:v>
                </c:pt>
                <c:pt idx="1221">
                  <c:v>89.2215258738255</c:v>
                </c:pt>
                <c:pt idx="1222">
                  <c:v>89.3215266352748</c:v>
                </c:pt>
                <c:pt idx="1223">
                  <c:v>89.42152739672392</c:v>
                </c:pt>
                <c:pt idx="1224">
                  <c:v>89.52152815817348</c:v>
                </c:pt>
                <c:pt idx="1225">
                  <c:v>89.62152891962285</c:v>
                </c:pt>
                <c:pt idx="1226">
                  <c:v>89.7215296810722</c:v>
                </c:pt>
                <c:pt idx="1227">
                  <c:v>89.82153044252082</c:v>
                </c:pt>
                <c:pt idx="1228">
                  <c:v>89.9215312039709</c:v>
                </c:pt>
                <c:pt idx="1229">
                  <c:v>90.02153196542021</c:v>
                </c:pt>
                <c:pt idx="1230">
                  <c:v>90.12153272686879</c:v>
                </c:pt>
                <c:pt idx="1231">
                  <c:v>90.2215334883189</c:v>
                </c:pt>
                <c:pt idx="1232">
                  <c:v>90.3215342497683</c:v>
                </c:pt>
                <c:pt idx="1233">
                  <c:v>90.4215350112176</c:v>
                </c:pt>
                <c:pt idx="1234">
                  <c:v>90.52153577266634</c:v>
                </c:pt>
                <c:pt idx="1235">
                  <c:v>90.62153653411622</c:v>
                </c:pt>
                <c:pt idx="1236">
                  <c:v>90.72153729556558</c:v>
                </c:pt>
                <c:pt idx="1237">
                  <c:v>90.82153805701422</c:v>
                </c:pt>
                <c:pt idx="1238">
                  <c:v>90.92153881846339</c:v>
                </c:pt>
                <c:pt idx="1239">
                  <c:v>91.02153957991362</c:v>
                </c:pt>
                <c:pt idx="1240">
                  <c:v>91.121540341363</c:v>
                </c:pt>
                <c:pt idx="1241">
                  <c:v>91.22154110281228</c:v>
                </c:pt>
                <c:pt idx="1242">
                  <c:v>91.32154186426165</c:v>
                </c:pt>
                <c:pt idx="1243">
                  <c:v>91.421542625711</c:v>
                </c:pt>
                <c:pt idx="1244">
                  <c:v>91.5215433871604</c:v>
                </c:pt>
                <c:pt idx="1245">
                  <c:v>91.62154414860932</c:v>
                </c:pt>
                <c:pt idx="1246">
                  <c:v>91.72154491005898</c:v>
                </c:pt>
                <c:pt idx="1247">
                  <c:v>91.8215456715084</c:v>
                </c:pt>
                <c:pt idx="1248">
                  <c:v>91.92154643295768</c:v>
                </c:pt>
                <c:pt idx="1249">
                  <c:v>92.02154719440705</c:v>
                </c:pt>
                <c:pt idx="1250">
                  <c:v>92.12154795585595</c:v>
                </c:pt>
                <c:pt idx="1251">
                  <c:v>92.22154871730568</c:v>
                </c:pt>
                <c:pt idx="1252">
                  <c:v>92.3215494787551</c:v>
                </c:pt>
                <c:pt idx="1253">
                  <c:v>92.4215502402044</c:v>
                </c:pt>
                <c:pt idx="1254">
                  <c:v>92.52155100165375</c:v>
                </c:pt>
                <c:pt idx="1255">
                  <c:v>92.6215517631031</c:v>
                </c:pt>
                <c:pt idx="1256">
                  <c:v>92.72155252455238</c:v>
                </c:pt>
                <c:pt idx="1257">
                  <c:v>92.8215532860018</c:v>
                </c:pt>
                <c:pt idx="1258">
                  <c:v>92.92155404745111</c:v>
                </c:pt>
                <c:pt idx="1259">
                  <c:v>93.0215548089005</c:v>
                </c:pt>
                <c:pt idx="1260">
                  <c:v>93.1215555703498</c:v>
                </c:pt>
                <c:pt idx="1261">
                  <c:v>93.22155633179918</c:v>
                </c:pt>
                <c:pt idx="1262">
                  <c:v>93.3215570932485</c:v>
                </c:pt>
                <c:pt idx="1263">
                  <c:v>93.42155785469778</c:v>
                </c:pt>
                <c:pt idx="1264">
                  <c:v>93.5215586161472</c:v>
                </c:pt>
                <c:pt idx="1265">
                  <c:v>93.62155937759604</c:v>
                </c:pt>
                <c:pt idx="1266">
                  <c:v>93.7215601390459</c:v>
                </c:pt>
                <c:pt idx="1267">
                  <c:v>93.8215609004952</c:v>
                </c:pt>
                <c:pt idx="1268">
                  <c:v>93.9215616619446</c:v>
                </c:pt>
                <c:pt idx="1269">
                  <c:v>94.0215624233939</c:v>
                </c:pt>
                <c:pt idx="1270">
                  <c:v>94.1215631848432</c:v>
                </c:pt>
                <c:pt idx="1271">
                  <c:v>94.2215639462926</c:v>
                </c:pt>
                <c:pt idx="1272">
                  <c:v>94.3215647077419</c:v>
                </c:pt>
                <c:pt idx="1273">
                  <c:v>94.4215654691913</c:v>
                </c:pt>
                <c:pt idx="1274">
                  <c:v>94.5215662306406</c:v>
                </c:pt>
                <c:pt idx="1275">
                  <c:v>94.62156699208943</c:v>
                </c:pt>
                <c:pt idx="1276">
                  <c:v>94.72156775353925</c:v>
                </c:pt>
                <c:pt idx="1277">
                  <c:v>94.82156851498814</c:v>
                </c:pt>
                <c:pt idx="1278">
                  <c:v>94.921569276438</c:v>
                </c:pt>
                <c:pt idx="1279">
                  <c:v>95.02157003788702</c:v>
                </c:pt>
                <c:pt idx="1280">
                  <c:v>95.12157079933658</c:v>
                </c:pt>
                <c:pt idx="1281">
                  <c:v>95.22157156078592</c:v>
                </c:pt>
                <c:pt idx="1282">
                  <c:v>95.32157232223467</c:v>
                </c:pt>
                <c:pt idx="1283">
                  <c:v>95.42157308368465</c:v>
                </c:pt>
                <c:pt idx="1284">
                  <c:v>95.521573845134</c:v>
                </c:pt>
                <c:pt idx="1285">
                  <c:v>95.62157460658275</c:v>
                </c:pt>
                <c:pt idx="1286">
                  <c:v>95.7215753680327</c:v>
                </c:pt>
                <c:pt idx="1287">
                  <c:v>95.82157612948104</c:v>
                </c:pt>
                <c:pt idx="1288">
                  <c:v>95.92157689093135</c:v>
                </c:pt>
                <c:pt idx="1289">
                  <c:v>96.02157765238024</c:v>
                </c:pt>
                <c:pt idx="1290">
                  <c:v>96.12157841382911</c:v>
                </c:pt>
                <c:pt idx="1291">
                  <c:v>96.2215791752794</c:v>
                </c:pt>
                <c:pt idx="1292">
                  <c:v>96.32157993672821</c:v>
                </c:pt>
                <c:pt idx="1293">
                  <c:v>96.4215806981781</c:v>
                </c:pt>
                <c:pt idx="1294">
                  <c:v>96.5215814596274</c:v>
                </c:pt>
                <c:pt idx="1295">
                  <c:v>96.62158222107678</c:v>
                </c:pt>
                <c:pt idx="1296">
                  <c:v>96.72158298252582</c:v>
                </c:pt>
                <c:pt idx="1297">
                  <c:v>96.82158374397542</c:v>
                </c:pt>
                <c:pt idx="1298">
                  <c:v>96.92158450542475</c:v>
                </c:pt>
                <c:pt idx="1299">
                  <c:v>97.0215852668741</c:v>
                </c:pt>
                <c:pt idx="1300">
                  <c:v>97.12158602832348</c:v>
                </c:pt>
                <c:pt idx="1301">
                  <c:v>97.2215867897728</c:v>
                </c:pt>
                <c:pt idx="1302">
                  <c:v>97.32158755122208</c:v>
                </c:pt>
                <c:pt idx="1303">
                  <c:v>97.42158831267069</c:v>
                </c:pt>
                <c:pt idx="1304">
                  <c:v>97.52158907412081</c:v>
                </c:pt>
                <c:pt idx="1305">
                  <c:v>97.62158983557015</c:v>
                </c:pt>
                <c:pt idx="1306">
                  <c:v>97.7215905970195</c:v>
                </c:pt>
                <c:pt idx="1307">
                  <c:v>97.82159135846825</c:v>
                </c:pt>
                <c:pt idx="1308">
                  <c:v>97.9215921199182</c:v>
                </c:pt>
                <c:pt idx="1309">
                  <c:v>98.0215928813675</c:v>
                </c:pt>
                <c:pt idx="1310">
                  <c:v>98.1215936428169</c:v>
                </c:pt>
                <c:pt idx="1311">
                  <c:v>98.2215944042662</c:v>
                </c:pt>
                <c:pt idx="1312">
                  <c:v>98.3215951657156</c:v>
                </c:pt>
                <c:pt idx="1313">
                  <c:v>98.4215959271649</c:v>
                </c:pt>
                <c:pt idx="1314">
                  <c:v>98.52159668861422</c:v>
                </c:pt>
                <c:pt idx="1315">
                  <c:v>98.62159745006355</c:v>
                </c:pt>
                <c:pt idx="1316">
                  <c:v>98.7215982115129</c:v>
                </c:pt>
                <c:pt idx="1317">
                  <c:v>98.82159897296228</c:v>
                </c:pt>
                <c:pt idx="1318">
                  <c:v>98.9215997344116</c:v>
                </c:pt>
                <c:pt idx="1319">
                  <c:v>99.02160049586102</c:v>
                </c:pt>
                <c:pt idx="1320">
                  <c:v>99.1216012573103</c:v>
                </c:pt>
                <c:pt idx="1321">
                  <c:v>99.22160201875911</c:v>
                </c:pt>
                <c:pt idx="1322">
                  <c:v>99.321602780209</c:v>
                </c:pt>
                <c:pt idx="1323">
                  <c:v>99.4216035416583</c:v>
                </c:pt>
                <c:pt idx="1324">
                  <c:v>99.5216043031077</c:v>
                </c:pt>
                <c:pt idx="1325">
                  <c:v>99.621605064557</c:v>
                </c:pt>
                <c:pt idx="1326">
                  <c:v>99.72160582600628</c:v>
                </c:pt>
                <c:pt idx="1327">
                  <c:v>99.82160658745565</c:v>
                </c:pt>
                <c:pt idx="1328">
                  <c:v>99.921607348905</c:v>
                </c:pt>
                <c:pt idx="1329">
                  <c:v>100.0000000002</c:v>
                </c:pt>
              </c:numCache>
            </c:numRef>
          </c:xVal>
          <c:yVal>
            <c:numRef>
              <c:f>'Simulation Data for dif.BSpacin'!$AJ$7:$AJ$1345</c:f>
              <c:numCache>
                <c:formatCode>General</c:formatCode>
                <c:ptCount val="1339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  <c:pt idx="16">
                  <c:v>0.0</c:v>
                </c:pt>
                <c:pt idx="17">
                  <c:v>0.0</c:v>
                </c:pt>
                <c:pt idx="18">
                  <c:v>0.0</c:v>
                </c:pt>
                <c:pt idx="19">
                  <c:v>0.0</c:v>
                </c:pt>
                <c:pt idx="20">
                  <c:v>0.0</c:v>
                </c:pt>
                <c:pt idx="21">
                  <c:v>0.0</c:v>
                </c:pt>
                <c:pt idx="22">
                  <c:v>0.0</c:v>
                </c:pt>
                <c:pt idx="23">
                  <c:v>0.0</c:v>
                </c:pt>
                <c:pt idx="24">
                  <c:v>0.0</c:v>
                </c:pt>
                <c:pt idx="25">
                  <c:v>0.0</c:v>
                </c:pt>
                <c:pt idx="26">
                  <c:v>0.0</c:v>
                </c:pt>
                <c:pt idx="27">
                  <c:v>0.0</c:v>
                </c:pt>
                <c:pt idx="28">
                  <c:v>0.0</c:v>
                </c:pt>
                <c:pt idx="29">
                  <c:v>0.0</c:v>
                </c:pt>
                <c:pt idx="30">
                  <c:v>0.0</c:v>
                </c:pt>
                <c:pt idx="31">
                  <c:v>0.0</c:v>
                </c:pt>
                <c:pt idx="32">
                  <c:v>0.0</c:v>
                </c:pt>
                <c:pt idx="33">
                  <c:v>0.0</c:v>
                </c:pt>
                <c:pt idx="34">
                  <c:v>0.0</c:v>
                </c:pt>
                <c:pt idx="35">
                  <c:v>0.0</c:v>
                </c:pt>
                <c:pt idx="36">
                  <c:v>0.0</c:v>
                </c:pt>
                <c:pt idx="37">
                  <c:v>0.0</c:v>
                </c:pt>
                <c:pt idx="38">
                  <c:v>0.0</c:v>
                </c:pt>
                <c:pt idx="39">
                  <c:v>0.0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0.0</c:v>
                </c:pt>
                <c:pt idx="44">
                  <c:v>0.0</c:v>
                </c:pt>
                <c:pt idx="45">
                  <c:v>0.0</c:v>
                </c:pt>
                <c:pt idx="46">
                  <c:v>0.0</c:v>
                </c:pt>
                <c:pt idx="47">
                  <c:v>0.0</c:v>
                </c:pt>
                <c:pt idx="48">
                  <c:v>0.0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0.0</c:v>
                </c:pt>
                <c:pt idx="54">
                  <c:v>0.0</c:v>
                </c:pt>
                <c:pt idx="55">
                  <c:v>0.0</c:v>
                </c:pt>
                <c:pt idx="56">
                  <c:v>0.0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0.0</c:v>
                </c:pt>
                <c:pt idx="61">
                  <c:v>0.0</c:v>
                </c:pt>
                <c:pt idx="62">
                  <c:v>0.0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0.0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0.0</c:v>
                </c:pt>
                <c:pt idx="73">
                  <c:v>0.0</c:v>
                </c:pt>
                <c:pt idx="74">
                  <c:v>0.0</c:v>
                </c:pt>
                <c:pt idx="75">
                  <c:v>0.0</c:v>
                </c:pt>
                <c:pt idx="76">
                  <c:v>0.0</c:v>
                </c:pt>
                <c:pt idx="77">
                  <c:v>0.0</c:v>
                </c:pt>
                <c:pt idx="78">
                  <c:v>0.0</c:v>
                </c:pt>
                <c:pt idx="79">
                  <c:v>0.0</c:v>
                </c:pt>
                <c:pt idx="80">
                  <c:v>0.0</c:v>
                </c:pt>
                <c:pt idx="81">
                  <c:v>0.0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0.0</c:v>
                </c:pt>
                <c:pt idx="86">
                  <c:v>0.0</c:v>
                </c:pt>
                <c:pt idx="87">
                  <c:v>0.0</c:v>
                </c:pt>
                <c:pt idx="88">
                  <c:v>0.0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0.0</c:v>
                </c:pt>
                <c:pt idx="93">
                  <c:v>0.0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0.0</c:v>
                </c:pt>
                <c:pt idx="98">
                  <c:v>0.0</c:v>
                </c:pt>
                <c:pt idx="99">
                  <c:v>0.0</c:v>
                </c:pt>
                <c:pt idx="100">
                  <c:v>0.0</c:v>
                </c:pt>
                <c:pt idx="101">
                  <c:v>0.0</c:v>
                </c:pt>
                <c:pt idx="102">
                  <c:v>0.0</c:v>
                </c:pt>
                <c:pt idx="103">
                  <c:v>0.0</c:v>
                </c:pt>
                <c:pt idx="104">
                  <c:v>0.0</c:v>
                </c:pt>
                <c:pt idx="105">
                  <c:v>0.0</c:v>
                </c:pt>
                <c:pt idx="106">
                  <c:v>0.0</c:v>
                </c:pt>
                <c:pt idx="107">
                  <c:v>0.0</c:v>
                </c:pt>
                <c:pt idx="108">
                  <c:v>0.0</c:v>
                </c:pt>
                <c:pt idx="109">
                  <c:v>0.0</c:v>
                </c:pt>
                <c:pt idx="110">
                  <c:v>0.0</c:v>
                </c:pt>
                <c:pt idx="111">
                  <c:v>0.0</c:v>
                </c:pt>
                <c:pt idx="112">
                  <c:v>0.0</c:v>
                </c:pt>
                <c:pt idx="113">
                  <c:v>0.0</c:v>
                </c:pt>
                <c:pt idx="114">
                  <c:v>0.0</c:v>
                </c:pt>
                <c:pt idx="115">
                  <c:v>0.0</c:v>
                </c:pt>
                <c:pt idx="116">
                  <c:v>0.0</c:v>
                </c:pt>
                <c:pt idx="117">
                  <c:v>0.0</c:v>
                </c:pt>
                <c:pt idx="118" formatCode="0.00E+00">
                  <c:v>1.52435897238234E-10</c:v>
                </c:pt>
                <c:pt idx="119" formatCode="0.00E+00">
                  <c:v>0.0108985807746649</c:v>
                </c:pt>
                <c:pt idx="120" formatCode="0.00E+00">
                  <c:v>0.021163709461689</c:v>
                </c:pt>
                <c:pt idx="121" formatCode="0.00E+00">
                  <c:v>0.0252373963594437</c:v>
                </c:pt>
                <c:pt idx="122" formatCode="0.00E+00">
                  <c:v>0.026983093470335</c:v>
                </c:pt>
                <c:pt idx="123" formatCode="0.00E+00">
                  <c:v>0.0304644238203764</c:v>
                </c:pt>
                <c:pt idx="124" formatCode="0.00E+00">
                  <c:v>0.0373670496046543</c:v>
                </c:pt>
                <c:pt idx="125" formatCode="0.00E+00">
                  <c:v>0.0509356111288071</c:v>
                </c:pt>
                <c:pt idx="126" formatCode="0.00E+00">
                  <c:v>0.0713136792182922</c:v>
                </c:pt>
                <c:pt idx="127" formatCode="0.00E+00">
                  <c:v>0.0781926363706589</c:v>
                </c:pt>
                <c:pt idx="128" formatCode="0.00E+00">
                  <c:v>0.0799509808421135</c:v>
                </c:pt>
                <c:pt idx="129" formatCode="0.00E+00">
                  <c:v>0.0834107398986816</c:v>
                </c:pt>
                <c:pt idx="130" formatCode="0.00E+00">
                  <c:v>0.0902179554104805</c:v>
                </c:pt>
                <c:pt idx="131" formatCode="0.00E+00">
                  <c:v>0.101095274090767</c:v>
                </c:pt>
                <c:pt idx="132" formatCode="0.00E+00">
                  <c:v>0.107096642255783</c:v>
                </c:pt>
                <c:pt idx="133" formatCode="0.00E+00">
                  <c:v>0.109635040163994</c:v>
                </c:pt>
                <c:pt idx="134" formatCode="0.00E+00">
                  <c:v>0.114671483635902</c:v>
                </c:pt>
                <c:pt idx="135" formatCode="0.00E+00">
                  <c:v>0.12450747936964</c:v>
                </c:pt>
                <c:pt idx="136" formatCode="0.00E+00">
                  <c:v>0.145681977272034</c:v>
                </c:pt>
                <c:pt idx="137" formatCode="0.00E+00">
                  <c:v>0.149459555745125</c:v>
                </c:pt>
                <c:pt idx="138" formatCode="0.00E+00">
                  <c:v>0.154200240969658</c:v>
                </c:pt>
                <c:pt idx="139" formatCode="0.00E+00">
                  <c:v>0.163583725690842</c:v>
                </c:pt>
                <c:pt idx="140" formatCode="0.00E+00">
                  <c:v>0.181775450706482</c:v>
                </c:pt>
                <c:pt idx="141" formatCode="0.00E+00">
                  <c:v>0.197147473692894</c:v>
                </c:pt>
                <c:pt idx="142" formatCode="0.00E+00">
                  <c:v>0.208786740899086</c:v>
                </c:pt>
                <c:pt idx="143" formatCode="0.00E+00">
                  <c:v>0.211853623390198</c:v>
                </c:pt>
                <c:pt idx="144" formatCode="0.00E+00">
                  <c:v>0.217957302927971</c:v>
                </c:pt>
                <c:pt idx="145" formatCode="0.00E+00">
                  <c:v>0.229985922574997</c:v>
                </c:pt>
                <c:pt idx="146" formatCode="0.00E+00">
                  <c:v>0.253345519304276</c:v>
                </c:pt>
                <c:pt idx="147" formatCode="0.00E+00">
                  <c:v>0.275833278894424</c:v>
                </c:pt>
                <c:pt idx="148" formatCode="0.00E+00">
                  <c:v>0.288142889738083</c:v>
                </c:pt>
                <c:pt idx="149" formatCode="0.00E+00">
                  <c:v>0.292562365531921</c:v>
                </c:pt>
                <c:pt idx="150" formatCode="0.00E+00">
                  <c:v>0.301306426525116</c:v>
                </c:pt>
                <c:pt idx="151" formatCode="0.00E+00">
                  <c:v>0.318606227636337</c:v>
                </c:pt>
                <c:pt idx="152" formatCode="0.00E+00">
                  <c:v>0.354592382907867</c:v>
                </c:pt>
                <c:pt idx="153" formatCode="0.00E+00">
                  <c:v>0.371069490909576</c:v>
                </c:pt>
                <c:pt idx="154" formatCode="0.00E+00">
                  <c:v>0.393778264522552</c:v>
                </c:pt>
                <c:pt idx="155" formatCode="0.00E+00">
                  <c:v>0.39697128534317</c:v>
                </c:pt>
                <c:pt idx="156" formatCode="0.00E+00">
                  <c:v>0.403338819742203</c:v>
                </c:pt>
                <c:pt idx="157" formatCode="0.00E+00">
                  <c:v>0.415964961051941</c:v>
                </c:pt>
                <c:pt idx="158" formatCode="0.00E+00">
                  <c:v>0.440787702798843</c:v>
                </c:pt>
                <c:pt idx="159" formatCode="0.00E+00">
                  <c:v>0.491244077682495</c:v>
                </c:pt>
                <c:pt idx="160" formatCode="0.00E+00">
                  <c:v>0.535038709640503</c:v>
                </c:pt>
                <c:pt idx="161" formatCode="0.00E+00">
                  <c:v>0.547482550144196</c:v>
                </c:pt>
                <c:pt idx="162" formatCode="0.00E+00">
                  <c:v>0.572156488895416</c:v>
                </c:pt>
                <c:pt idx="163" formatCode="0.00E+00">
                  <c:v>0.620243608951569</c:v>
                </c:pt>
                <c:pt idx="164" formatCode="0.00E+00">
                  <c:v>0.656998157501221</c:v>
                </c:pt>
                <c:pt idx="165" formatCode="0.00E+00">
                  <c:v>0.717216670513153</c:v>
                </c:pt>
                <c:pt idx="166" formatCode="0.00E+00">
                  <c:v>0.72587662935257</c:v>
                </c:pt>
                <c:pt idx="167" formatCode="0.00E+00">
                  <c:v>0.743036091327667</c:v>
                </c:pt>
                <c:pt idx="168" formatCode="0.00E+00">
                  <c:v>0.777035653591156</c:v>
                </c:pt>
                <c:pt idx="169" formatCode="0.00E+00">
                  <c:v>0.843154072761536</c:v>
                </c:pt>
                <c:pt idx="170" formatCode="0.00E+00">
                  <c:v>0.90259450674057</c:v>
                </c:pt>
                <c:pt idx="171" formatCode="0.00E+00">
                  <c:v>0.949043869972229</c:v>
                </c:pt>
                <c:pt idx="172" formatCode="0.00E+00">
                  <c:v>0.961174309253693</c:v>
                </c:pt>
                <c:pt idx="173" formatCode="0.00E+00">
                  <c:v>0.98518693447113</c:v>
                </c:pt>
                <c:pt idx="174" formatCode="0.00E+00">
                  <c:v>1.03271734714508</c:v>
                </c:pt>
                <c:pt idx="175" formatCode="0.00E+00">
                  <c:v>1.12621188163757</c:v>
                </c:pt>
                <c:pt idx="176" formatCode="0.00E+00">
                  <c:v>1.15229904651642</c:v>
                </c:pt>
                <c:pt idx="177" formatCode="0.00E+00">
                  <c:v>1.20204257965088</c:v>
                </c:pt>
                <c:pt idx="178" formatCode="0.00E+00">
                  <c:v>1.23811209201813</c:v>
                </c:pt>
                <c:pt idx="179" formatCode="0.00E+00">
                  <c:v>1.247820496559139</c:v>
                </c:pt>
                <c:pt idx="180" formatCode="0.00E+00">
                  <c:v>1.26710689067841</c:v>
                </c:pt>
                <c:pt idx="181" formatCode="0.00E+00">
                  <c:v>1.30541884899139</c:v>
                </c:pt>
                <c:pt idx="182" formatCode="0.00E+00">
                  <c:v>1.38050067424774</c:v>
                </c:pt>
                <c:pt idx="183" formatCode="0.00E+00">
                  <c:v>1.54250955581665</c:v>
                </c:pt>
                <c:pt idx="184" formatCode="0.00E+00">
                  <c:v>1.59057199954987</c:v>
                </c:pt>
                <c:pt idx="185" formatCode="0.00E+00">
                  <c:v>1.6259948015213</c:v>
                </c:pt>
                <c:pt idx="186" formatCode="0.00E+00">
                  <c:v>1.69611978530884</c:v>
                </c:pt>
                <c:pt idx="187" formatCode="0.00E+00">
                  <c:v>1.83213233947754</c:v>
                </c:pt>
                <c:pt idx="188" formatCode="0.00E+00">
                  <c:v>1.93539702892303</c:v>
                </c:pt>
                <c:pt idx="189" formatCode="0.00E+00">
                  <c:v>2.01533460617065</c:v>
                </c:pt>
                <c:pt idx="190" formatCode="0.00E+00">
                  <c:v>2.03595185279846</c:v>
                </c:pt>
                <c:pt idx="191" formatCode="0.00E+00">
                  <c:v>2.076779365539549</c:v>
                </c:pt>
                <c:pt idx="192" formatCode="0.00E+00">
                  <c:v>2.15762495994568</c:v>
                </c:pt>
                <c:pt idx="193" formatCode="0.00E+00">
                  <c:v>2.314554929733247</c:v>
                </c:pt>
                <c:pt idx="194">
                  <c:v>2.37322187423706</c:v>
                </c:pt>
                <c:pt idx="195">
                  <c:v>2.489003896713259</c:v>
                </c:pt>
                <c:pt idx="196">
                  <c:v>2.51663374900818</c:v>
                </c:pt>
                <c:pt idx="197">
                  <c:v>2.53928089141846</c:v>
                </c:pt>
                <c:pt idx="198">
                  <c:v>2.58436179161072</c:v>
                </c:pt>
                <c:pt idx="199">
                  <c:v>2.67326235771179</c:v>
                </c:pt>
                <c:pt idx="200">
                  <c:v>2.84613394737244</c:v>
                </c:pt>
                <c:pt idx="201">
                  <c:v>2.974664211273188</c:v>
                </c:pt>
                <c:pt idx="202">
                  <c:v>3.096798181533797</c:v>
                </c:pt>
                <c:pt idx="203">
                  <c:v>3.12268471717834</c:v>
                </c:pt>
                <c:pt idx="204">
                  <c:v>3.17421364784241</c:v>
                </c:pt>
                <c:pt idx="205">
                  <c:v>3.27582716941834</c:v>
                </c:pt>
                <c:pt idx="206">
                  <c:v>3.47341108322144</c:v>
                </c:pt>
                <c:pt idx="207">
                  <c:v>3.68805575370789</c:v>
                </c:pt>
                <c:pt idx="208">
                  <c:v>3.75353717803955</c:v>
                </c:pt>
                <c:pt idx="209">
                  <c:v>3.79615902900696</c:v>
                </c:pt>
                <c:pt idx="210">
                  <c:v>3.88081359863281</c:v>
                </c:pt>
                <c:pt idx="211">
                  <c:v>4.0466365814209</c:v>
                </c:pt>
                <c:pt idx="212">
                  <c:v>4.40119504928589</c:v>
                </c:pt>
                <c:pt idx="213">
                  <c:v>4.48030805587769</c:v>
                </c:pt>
                <c:pt idx="214">
                  <c:v>4.554370880126932</c:v>
                </c:pt>
                <c:pt idx="215">
                  <c:v>4.699274539947469</c:v>
                </c:pt>
                <c:pt idx="216">
                  <c:v>4.98575067520142</c:v>
                </c:pt>
                <c:pt idx="217">
                  <c:v>5.264276504516592</c:v>
                </c:pt>
                <c:pt idx="218">
                  <c:v>5.2945671081543</c:v>
                </c:pt>
                <c:pt idx="219">
                  <c:v>5.354638576507515</c:v>
                </c:pt>
                <c:pt idx="220">
                  <c:v>5.47377014160156</c:v>
                </c:pt>
                <c:pt idx="221">
                  <c:v>5.70605897903442</c:v>
                </c:pt>
                <c:pt idx="222">
                  <c:v>6.090848922729489</c:v>
                </c:pt>
                <c:pt idx="223">
                  <c:v>6.140766620635985</c:v>
                </c:pt>
                <c:pt idx="224">
                  <c:v>6.23992776870728</c:v>
                </c:pt>
                <c:pt idx="225">
                  <c:v>6.43425893783569</c:v>
                </c:pt>
                <c:pt idx="226">
                  <c:v>6.83033514022827</c:v>
                </c:pt>
                <c:pt idx="227">
                  <c:v>6.9358286857605</c:v>
                </c:pt>
                <c:pt idx="228">
                  <c:v>7.015744686126705</c:v>
                </c:pt>
                <c:pt idx="229">
                  <c:v>7.1738452911377</c:v>
                </c:pt>
                <c:pt idx="230">
                  <c:v>7.48035860061646</c:v>
                </c:pt>
                <c:pt idx="231">
                  <c:v>7.77110624313354</c:v>
                </c:pt>
                <c:pt idx="232">
                  <c:v>7.83263492584229</c:v>
                </c:pt>
                <c:pt idx="233">
                  <c:v>7.9535927772522</c:v>
                </c:pt>
                <c:pt idx="234">
                  <c:v>8.191370010375964</c:v>
                </c:pt>
                <c:pt idx="235">
                  <c:v>8.55980014801025</c:v>
                </c:pt>
                <c:pt idx="236">
                  <c:v>8.60506153106689</c:v>
                </c:pt>
                <c:pt idx="237">
                  <c:v>8.6949520111084</c:v>
                </c:pt>
                <c:pt idx="238">
                  <c:v>8.8710298538208</c:v>
                </c:pt>
                <c:pt idx="239">
                  <c:v>9.203125953674318</c:v>
                </c:pt>
                <c:pt idx="240">
                  <c:v>9.26923751831055</c:v>
                </c:pt>
                <c:pt idx="241">
                  <c:v>9.33130168914795</c:v>
                </c:pt>
                <c:pt idx="242">
                  <c:v>9.4540548324585</c:v>
                </c:pt>
                <c:pt idx="243">
                  <c:v>9.68980884552002</c:v>
                </c:pt>
                <c:pt idx="244">
                  <c:v>9.85951137542725</c:v>
                </c:pt>
                <c:pt idx="245">
                  <c:v>9.89808177947998</c:v>
                </c:pt>
                <c:pt idx="246">
                  <c:v>9.97454166412354</c:v>
                </c:pt>
                <c:pt idx="247">
                  <c:v>10.1234455108643</c:v>
                </c:pt>
                <c:pt idx="248">
                  <c:v>10.2924356460571</c:v>
                </c:pt>
                <c:pt idx="249">
                  <c:v>10.31214427948</c:v>
                </c:pt>
                <c:pt idx="250">
                  <c:v>10.3512830734253</c:v>
                </c:pt>
                <c:pt idx="251">
                  <c:v>10.4279088973999</c:v>
                </c:pt>
                <c:pt idx="252">
                  <c:v>10.5255632400513</c:v>
                </c:pt>
                <c:pt idx="253">
                  <c:v>10.5342416763306</c:v>
                </c:pt>
                <c:pt idx="254">
                  <c:v>10.5448637008667</c:v>
                </c:pt>
                <c:pt idx="255">
                  <c:v>10.5656356811523</c:v>
                </c:pt>
                <c:pt idx="256">
                  <c:v>10.6000175476074</c:v>
                </c:pt>
                <c:pt idx="257">
                  <c:v>10.5552644729614</c:v>
                </c:pt>
                <c:pt idx="258">
                  <c:v>10.5450391769409</c:v>
                </c:pt>
                <c:pt idx="259">
                  <c:v>10.5247745513916</c:v>
                </c:pt>
                <c:pt idx="260">
                  <c:v>10.4853324890137</c:v>
                </c:pt>
                <c:pt idx="261">
                  <c:v>10.3354187011719</c:v>
                </c:pt>
                <c:pt idx="262">
                  <c:v>10.311333656311</c:v>
                </c:pt>
                <c:pt idx="263">
                  <c:v>10.2635135650635</c:v>
                </c:pt>
                <c:pt idx="264">
                  <c:v>10.1699371337891</c:v>
                </c:pt>
                <c:pt idx="265">
                  <c:v>9.90159606933594</c:v>
                </c:pt>
                <c:pt idx="266">
                  <c:v>9.864927291870117</c:v>
                </c:pt>
                <c:pt idx="267">
                  <c:v>9.801391601562498</c:v>
                </c:pt>
                <c:pt idx="268">
                  <c:v>9.67578411102295</c:v>
                </c:pt>
                <c:pt idx="269">
                  <c:v>9.416420936584472</c:v>
                </c:pt>
                <c:pt idx="270">
                  <c:v>9.14419651031494</c:v>
                </c:pt>
                <c:pt idx="271">
                  <c:v>9.07353401184082</c:v>
                </c:pt>
                <c:pt idx="272">
                  <c:v>8.934782981872548</c:v>
                </c:pt>
                <c:pt idx="273">
                  <c:v>8.66233921051025</c:v>
                </c:pt>
                <c:pt idx="274">
                  <c:v>8.187203407287594</c:v>
                </c:pt>
                <c:pt idx="275">
                  <c:v>8.11600685119629</c:v>
                </c:pt>
                <c:pt idx="276">
                  <c:v>7.9748740196228</c:v>
                </c:pt>
                <c:pt idx="277">
                  <c:v>7.69839096069336</c:v>
                </c:pt>
                <c:pt idx="278">
                  <c:v>7.06883144378662</c:v>
                </c:pt>
                <c:pt idx="279">
                  <c:v>7.015945911407462</c:v>
                </c:pt>
                <c:pt idx="280">
                  <c:v>6.91138744354248</c:v>
                </c:pt>
                <c:pt idx="281">
                  <c:v>6.70419645309448</c:v>
                </c:pt>
                <c:pt idx="282">
                  <c:v>6.3011589050293</c:v>
                </c:pt>
                <c:pt idx="283">
                  <c:v>5.66575241088867</c:v>
                </c:pt>
                <c:pt idx="284">
                  <c:v>5.57210206985474</c:v>
                </c:pt>
                <c:pt idx="285">
                  <c:v>5.3861927986145</c:v>
                </c:pt>
                <c:pt idx="286">
                  <c:v>5.022546768188433</c:v>
                </c:pt>
                <c:pt idx="287">
                  <c:v>4.24170732498169</c:v>
                </c:pt>
                <c:pt idx="288">
                  <c:v>4.180439949035637</c:v>
                </c:pt>
                <c:pt idx="289">
                  <c:v>4.05927133560181</c:v>
                </c:pt>
                <c:pt idx="290">
                  <c:v>3.819089651107788</c:v>
                </c:pt>
                <c:pt idx="291">
                  <c:v>3.351436138153077</c:v>
                </c:pt>
                <c:pt idx="292">
                  <c:v>2.607540369033809</c:v>
                </c:pt>
                <c:pt idx="293">
                  <c:v>2.50700783729553</c:v>
                </c:pt>
                <c:pt idx="294">
                  <c:v>2.3087797164917</c:v>
                </c:pt>
                <c:pt idx="295">
                  <c:v>1.91793787479401</c:v>
                </c:pt>
                <c:pt idx="296">
                  <c:v>1.11839997768402</c:v>
                </c:pt>
                <c:pt idx="297">
                  <c:v>1.0012891292572</c:v>
                </c:pt>
                <c:pt idx="298">
                  <c:v>0.84116268157959</c:v>
                </c:pt>
                <c:pt idx="299">
                  <c:v>0.52455860376358</c:v>
                </c:pt>
                <c:pt idx="300">
                  <c:v>-0.0931595489382744</c:v>
                </c:pt>
                <c:pt idx="301">
                  <c:v>-0.587691783905029</c:v>
                </c:pt>
                <c:pt idx="302">
                  <c:v>-0.712088823318481</c:v>
                </c:pt>
                <c:pt idx="303">
                  <c:v>-0.956401526927948</c:v>
                </c:pt>
                <c:pt idx="304">
                  <c:v>-1.43620574474335</c:v>
                </c:pt>
                <c:pt idx="305">
                  <c:v>-2.1080322265625</c:v>
                </c:pt>
                <c:pt idx="306">
                  <c:v>-2.20157861709595</c:v>
                </c:pt>
                <c:pt idx="307">
                  <c:v>-2.38729596138</c:v>
                </c:pt>
                <c:pt idx="308">
                  <c:v>-2.75065588951111</c:v>
                </c:pt>
                <c:pt idx="309">
                  <c:v>-3.45314788818359</c:v>
                </c:pt>
                <c:pt idx="310">
                  <c:v>-4.74311685562134</c:v>
                </c:pt>
                <c:pt idx="311">
                  <c:v>-6.64169692993164</c:v>
                </c:pt>
                <c:pt idx="312">
                  <c:v>-7.6519923210144</c:v>
                </c:pt>
                <c:pt idx="313">
                  <c:v>-8.040812492370533</c:v>
                </c:pt>
                <c:pt idx="314">
                  <c:v>-8.29522705078125</c:v>
                </c:pt>
                <c:pt idx="315">
                  <c:v>-8.41085624694824</c:v>
                </c:pt>
                <c:pt idx="316">
                  <c:v>-8.40117835998535</c:v>
                </c:pt>
                <c:pt idx="317">
                  <c:v>-8.26801013946533</c:v>
                </c:pt>
                <c:pt idx="318">
                  <c:v>-8.04458713531494</c:v>
                </c:pt>
                <c:pt idx="319">
                  <c:v>-7.717385768890375</c:v>
                </c:pt>
                <c:pt idx="320">
                  <c:v>-7.26430368423462</c:v>
                </c:pt>
                <c:pt idx="321">
                  <c:v>-6.857945919036829</c:v>
                </c:pt>
                <c:pt idx="322">
                  <c:v>-6.391907215118405</c:v>
                </c:pt>
                <c:pt idx="323">
                  <c:v>-5.847981929779007</c:v>
                </c:pt>
                <c:pt idx="324">
                  <c:v>-5.41933679580688</c:v>
                </c:pt>
                <c:pt idx="325">
                  <c:v>-4.89041519165039</c:v>
                </c:pt>
                <c:pt idx="326">
                  <c:v>-4.42266988754272</c:v>
                </c:pt>
                <c:pt idx="327">
                  <c:v>-4.01852035522461</c:v>
                </c:pt>
                <c:pt idx="328">
                  <c:v>-3.57828760147095</c:v>
                </c:pt>
                <c:pt idx="329">
                  <c:v>-3.29530668258667</c:v>
                </c:pt>
                <c:pt idx="330">
                  <c:v>-3.002040386199949</c:v>
                </c:pt>
                <c:pt idx="331">
                  <c:v>-2.38419008255005</c:v>
                </c:pt>
                <c:pt idx="332">
                  <c:v>-1.82708585262299</c:v>
                </c:pt>
                <c:pt idx="333">
                  <c:v>-1.39906096458435</c:v>
                </c:pt>
                <c:pt idx="334">
                  <c:v>-1.07032954692841</c:v>
                </c:pt>
                <c:pt idx="335">
                  <c:v>-0.81801176071167</c:v>
                </c:pt>
                <c:pt idx="336">
                  <c:v>-0.629550337791443</c:v>
                </c:pt>
                <c:pt idx="337">
                  <c:v>-0.504292011260986</c:v>
                </c:pt>
                <c:pt idx="338">
                  <c:v>-0.38435024023056</c:v>
                </c:pt>
                <c:pt idx="339">
                  <c:v>-0.307970970869064</c:v>
                </c:pt>
                <c:pt idx="340">
                  <c:v>-0.234549343585968</c:v>
                </c:pt>
                <c:pt idx="341">
                  <c:v>-0.178722932934761</c:v>
                </c:pt>
                <c:pt idx="342">
                  <c:v>-0.136399537324905</c:v>
                </c:pt>
                <c:pt idx="343">
                  <c:v>-0.104418754577637</c:v>
                </c:pt>
                <c:pt idx="344">
                  <c:v>-0.0803396180272102</c:v>
                </c:pt>
                <c:pt idx="345">
                  <c:v>-0.0622773803770542</c:v>
                </c:pt>
                <c:pt idx="346">
                  <c:v>-0.0487777516245842</c:v>
                </c:pt>
                <c:pt idx="347">
                  <c:v>-0.0387199819087982</c:v>
                </c:pt>
                <c:pt idx="348">
                  <c:v>-0.0355339348316193</c:v>
                </c:pt>
                <c:pt idx="349">
                  <c:v>-0.030154025182128</c:v>
                </c:pt>
                <c:pt idx="350">
                  <c:v>-0.028896152973175</c:v>
                </c:pt>
                <c:pt idx="351">
                  <c:v>-0.0266037955880165</c:v>
                </c:pt>
                <c:pt idx="352">
                  <c:v>-0.0239597801119089</c:v>
                </c:pt>
                <c:pt idx="353">
                  <c:v>-0.0202444680035114</c:v>
                </c:pt>
                <c:pt idx="354">
                  <c:v>-0.0175093188881874</c:v>
                </c:pt>
                <c:pt idx="355">
                  <c:v>-0.0156869627535343</c:v>
                </c:pt>
                <c:pt idx="356">
                  <c:v>-0.0138949202373624</c:v>
                </c:pt>
                <c:pt idx="357">
                  <c:v>-0.012689258903265</c:v>
                </c:pt>
                <c:pt idx="358">
                  <c:v>-0.0114207416772842</c:v>
                </c:pt>
                <c:pt idx="359">
                  <c:v>-0.0103087229654193</c:v>
                </c:pt>
                <c:pt idx="360">
                  <c:v>-0.00929370615631342</c:v>
                </c:pt>
                <c:pt idx="361">
                  <c:v>-0.00833560060709715</c:v>
                </c:pt>
                <c:pt idx="362">
                  <c:v>-0.00740889040753245</c:v>
                </c:pt>
                <c:pt idx="363">
                  <c:v>-0.00649885181337595</c:v>
                </c:pt>
                <c:pt idx="364">
                  <c:v>-0.00559860374778509</c:v>
                </c:pt>
                <c:pt idx="365">
                  <c:v>-0.0047068209387362</c:v>
                </c:pt>
                <c:pt idx="366">
                  <c:v>-0.00382595811970532</c:v>
                </c:pt>
                <c:pt idx="367">
                  <c:v>-0.00296089216135442</c:v>
                </c:pt>
                <c:pt idx="368">
                  <c:v>-0.00211788550950587</c:v>
                </c:pt>
                <c:pt idx="369">
                  <c:v>-0.00130380969494581</c:v>
                </c:pt>
                <c:pt idx="370">
                  <c:v>-0.000525572104379535</c:v>
                </c:pt>
                <c:pt idx="371">
                  <c:v>0.000210295140277594</c:v>
                </c:pt>
                <c:pt idx="372">
                  <c:v>0.000897920108400285</c:v>
                </c:pt>
                <c:pt idx="373">
                  <c:v>0.00153227592818439</c:v>
                </c:pt>
                <c:pt idx="374">
                  <c:v>0.00210928823798895</c:v>
                </c:pt>
                <c:pt idx="375">
                  <c:v>0.00262588378973305</c:v>
                </c:pt>
                <c:pt idx="376">
                  <c:v>0.0030799915548414</c:v>
                </c:pt>
                <c:pt idx="377">
                  <c:v>0.00347051350399852</c:v>
                </c:pt>
                <c:pt idx="378">
                  <c:v>0.00379726709797978</c:v>
                </c:pt>
                <c:pt idx="379">
                  <c:v>0.00406091287732124</c:v>
                </c:pt>
                <c:pt idx="380">
                  <c:v>0.00426287157461047</c:v>
                </c:pt>
                <c:pt idx="381">
                  <c:v>0.00440523121505976</c:v>
                </c:pt>
                <c:pt idx="382">
                  <c:v>0.00449065584689379</c:v>
                </c:pt>
                <c:pt idx="383">
                  <c:v>0.00452229101210833</c:v>
                </c:pt>
                <c:pt idx="384">
                  <c:v>0.00450367433950305</c:v>
                </c:pt>
                <c:pt idx="385">
                  <c:v>0.00443864660337567</c:v>
                </c:pt>
                <c:pt idx="386">
                  <c:v>0.00433127209544182</c:v>
                </c:pt>
                <c:pt idx="387">
                  <c:v>0.00418576179072261</c:v>
                </c:pt>
                <c:pt idx="388">
                  <c:v>0.00400640536099672</c:v>
                </c:pt>
                <c:pt idx="389">
                  <c:v>0.00397213734686375</c:v>
                </c:pt>
                <c:pt idx="390">
                  <c:v>0.00390103948302567</c:v>
                </c:pt>
                <c:pt idx="391">
                  <c:v>0.00374926999211311</c:v>
                </c:pt>
                <c:pt idx="392">
                  <c:v>0.00351026095449924</c:v>
                </c:pt>
                <c:pt idx="393">
                  <c:v>0.00325103336945176</c:v>
                </c:pt>
                <c:pt idx="394">
                  <c:v>0.00297560379840434</c:v>
                </c:pt>
                <c:pt idx="395">
                  <c:v>0.00268781930208206</c:v>
                </c:pt>
                <c:pt idx="396">
                  <c:v>0.00239132763817906</c:v>
                </c:pt>
                <c:pt idx="397">
                  <c:v>0.0020895570050925</c:v>
                </c:pt>
                <c:pt idx="398">
                  <c:v>0.00178569869603962</c:v>
                </c:pt>
                <c:pt idx="399">
                  <c:v>0.00148269475903362</c:v>
                </c:pt>
                <c:pt idx="400">
                  <c:v>0.00118323089554906</c:v>
                </c:pt>
                <c:pt idx="401">
                  <c:v>0.000889732269570231</c:v>
                </c:pt>
                <c:pt idx="402">
                  <c:v>0.000604363274760544</c:v>
                </c:pt>
                <c:pt idx="403">
                  <c:v>0.000329030299326405</c:v>
                </c:pt>
                <c:pt idx="404" formatCode="0.00E+00">
                  <c:v>6.53868046356365E-5</c:v>
                </c:pt>
                <c:pt idx="405">
                  <c:v>-0.000185158976819366</c:v>
                </c:pt>
                <c:pt idx="406">
                  <c:v>-0.000421434844611213</c:v>
                </c:pt>
                <c:pt idx="407">
                  <c:v>-0.000642493774648756</c:v>
                </c:pt>
                <c:pt idx="408">
                  <c:v>-0.000847601622808725</c:v>
                </c:pt>
                <c:pt idx="409">
                  <c:v>-0.00103622430469841</c:v>
                </c:pt>
                <c:pt idx="410">
                  <c:v>-0.00120801420416683</c:v>
                </c:pt>
                <c:pt idx="411">
                  <c:v>-0.00136279535945505</c:v>
                </c:pt>
                <c:pt idx="412">
                  <c:v>-0.00150055019184947</c:v>
                </c:pt>
                <c:pt idx="413">
                  <c:v>-0.00162140373140574</c:v>
                </c:pt>
                <c:pt idx="414">
                  <c:v>-0.00172561046201736</c:v>
                </c:pt>
                <c:pt idx="415">
                  <c:v>-0.00181353942025453</c:v>
                </c:pt>
                <c:pt idx="416">
                  <c:v>-0.00188566069118679</c:v>
                </c:pt>
                <c:pt idx="417">
                  <c:v>-0.00194253225345165</c:v>
                </c:pt>
                <c:pt idx="418">
                  <c:v>-0.00198478694073856</c:v>
                </c:pt>
                <c:pt idx="419">
                  <c:v>-0.00201312056742609</c:v>
                </c:pt>
                <c:pt idx="420">
                  <c:v>-0.00202828017063439</c:v>
                </c:pt>
                <c:pt idx="421">
                  <c:v>-0.00203105318360031</c:v>
                </c:pt>
                <c:pt idx="422">
                  <c:v>-0.00202225777320564</c:v>
                </c:pt>
                <c:pt idx="423">
                  <c:v>-0.00200273259542882</c:v>
                </c:pt>
                <c:pt idx="424">
                  <c:v>-0.00197332934476435</c:v>
                </c:pt>
                <c:pt idx="425">
                  <c:v>-0.00193490402307361</c:v>
                </c:pt>
                <c:pt idx="426">
                  <c:v>-0.00188831007108092</c:v>
                </c:pt>
                <c:pt idx="427">
                  <c:v>-0.00183606566861272</c:v>
                </c:pt>
                <c:pt idx="428">
                  <c:v>-0.00177583214826882</c:v>
                </c:pt>
                <c:pt idx="429">
                  <c:v>-0.00170989101752639</c:v>
                </c:pt>
                <c:pt idx="430">
                  <c:v>-0.00163902877829969</c:v>
                </c:pt>
                <c:pt idx="431">
                  <c:v>-0.00156400457490236</c:v>
                </c:pt>
                <c:pt idx="432">
                  <c:v>-0.00148554623592645</c:v>
                </c:pt>
                <c:pt idx="433">
                  <c:v>-0.0014043478295207</c:v>
                </c:pt>
                <c:pt idx="434">
                  <c:v>-0.00132106791716069</c:v>
                </c:pt>
                <c:pt idx="435">
                  <c:v>-0.00123632757458836</c:v>
                </c:pt>
                <c:pt idx="436">
                  <c:v>-0.00115070911124349</c:v>
                </c:pt>
                <c:pt idx="437">
                  <c:v>-0.00106475525535643</c:v>
                </c:pt>
                <c:pt idx="438">
                  <c:v>-0.000978969386778772</c:v>
                </c:pt>
                <c:pt idx="439">
                  <c:v>-0.000893814314622432</c:v>
                </c:pt>
                <c:pt idx="440">
                  <c:v>-0.000809713557828218</c:v>
                </c:pt>
                <c:pt idx="441">
                  <c:v>-0.000727051170542836</c:v>
                </c:pt>
                <c:pt idx="442">
                  <c:v>-0.000646172731649131</c:v>
                </c:pt>
                <c:pt idx="443">
                  <c:v>-0.000567386450711638</c:v>
                </c:pt>
                <c:pt idx="444">
                  <c:v>-0.00049096392467618</c:v>
                </c:pt>
                <c:pt idx="445">
                  <c:v>-0.000417141709476709</c:v>
                </c:pt>
                <c:pt idx="446">
                  <c:v>-0.000346122600603849</c:v>
                </c:pt>
                <c:pt idx="447">
                  <c:v>-0.000278077321127057</c:v>
                </c:pt>
                <c:pt idx="448">
                  <c:v>-0.000213145933230408</c:v>
                </c:pt>
                <c:pt idx="449">
                  <c:v>-0.00015143965720199</c:v>
                </c:pt>
                <c:pt idx="450" formatCode="0.00E+00">
                  <c:v>-9.30425230762922E-5</c:v>
                </c:pt>
                <c:pt idx="451" formatCode="0.00E+00">
                  <c:v>-3.80131859856192E-5</c:v>
                </c:pt>
                <c:pt idx="452" formatCode="0.00E+00">
                  <c:v>1.36133667183458E-5</c:v>
                </c:pt>
                <c:pt idx="453" formatCode="0.00E+00">
                  <c:v>6.18240082985722E-5</c:v>
                </c:pt>
                <c:pt idx="454">
                  <c:v>0.000106625746411737</c:v>
                </c:pt>
                <c:pt idx="455">
                  <c:v>0.000148043967783451</c:v>
                </c:pt>
                <c:pt idx="456">
                  <c:v>0.00018612077110447</c:v>
                </c:pt>
                <c:pt idx="457">
                  <c:v>0.000220905698370188</c:v>
                </c:pt>
                <c:pt idx="458">
                  <c:v>0.000252485217060894</c:v>
                </c:pt>
                <c:pt idx="459">
                  <c:v>0.000280933454632759</c:v>
                </c:pt>
                <c:pt idx="460">
                  <c:v>0.000306343310512602</c:v>
                </c:pt>
                <c:pt idx="461">
                  <c:v>0.000328816648107022</c:v>
                </c:pt>
                <c:pt idx="462">
                  <c:v>0.000348462956026196</c:v>
                </c:pt>
                <c:pt idx="463">
                  <c:v>0.000365398125723004</c:v>
                </c:pt>
                <c:pt idx="464">
                  <c:v>0.000379743200028315</c:v>
                </c:pt>
                <c:pt idx="465">
                  <c:v>0.000391623208997771</c:v>
                </c:pt>
                <c:pt idx="466">
                  <c:v>0.000401166238589212</c:v>
                </c:pt>
                <c:pt idx="467" formatCode="0.00E+00">
                  <c:v>0.000408502266509458</c:v>
                </c:pt>
                <c:pt idx="468">
                  <c:v>0.000413762492826208</c:v>
                </c:pt>
                <c:pt idx="469">
                  <c:v>0.000417078292230144</c:v>
                </c:pt>
                <c:pt idx="470">
                  <c:v>0.000418580515542999</c:v>
                </c:pt>
                <c:pt idx="471">
                  <c:v>0.000418398907640949</c:v>
                </c:pt>
                <c:pt idx="472">
                  <c:v>0.000416661321651191</c:v>
                </c:pt>
                <c:pt idx="473">
                  <c:v>0.000413493340602145</c:v>
                </c:pt>
                <c:pt idx="474">
                  <c:v>0.000409017608035356</c:v>
                </c:pt>
                <c:pt idx="475">
                  <c:v>0.000403353507863358</c:v>
                </c:pt>
                <c:pt idx="476">
                  <c:v>0.000396616756916046</c:v>
                </c:pt>
                <c:pt idx="477">
                  <c:v>0.000388919055694714</c:v>
                </c:pt>
                <c:pt idx="478">
                  <c:v>0.000380367942852899</c:v>
                </c:pt>
                <c:pt idx="479">
                  <c:v>0.000371066329535097</c:v>
                </c:pt>
                <c:pt idx="480">
                  <c:v>0.000361112615792081</c:v>
                </c:pt>
                <c:pt idx="481">
                  <c:v>0.000350600341334939</c:v>
                </c:pt>
                <c:pt idx="482">
                  <c:v>0.000339618185535073</c:v>
                </c:pt>
                <c:pt idx="483">
                  <c:v>0.000328249909216538</c:v>
                </c:pt>
                <c:pt idx="484">
                  <c:v>0.000316574267344549</c:v>
                </c:pt>
                <c:pt idx="485">
                  <c:v>0.000304676475934684</c:v>
                </c:pt>
                <c:pt idx="486">
                  <c:v>0.000292601878754795</c:v>
                </c:pt>
                <c:pt idx="487">
                  <c:v>0.000280426727840677</c:v>
                </c:pt>
                <c:pt idx="488">
                  <c:v>0.000268210249487311</c:v>
                </c:pt>
                <c:pt idx="489">
                  <c:v>0.000256007042480633</c:v>
                </c:pt>
                <c:pt idx="490">
                  <c:v>0.000243867107201368</c:v>
                </c:pt>
                <c:pt idx="491">
                  <c:v>0.000231836005696096</c:v>
                </c:pt>
                <c:pt idx="492">
                  <c:v>0.000219954992644489</c:v>
                </c:pt>
                <c:pt idx="493">
                  <c:v>0.000208261219086125</c:v>
                </c:pt>
                <c:pt idx="494">
                  <c:v>0.000196787834283896</c:v>
                </c:pt>
                <c:pt idx="495">
                  <c:v>0.000185564233106561</c:v>
                </c:pt>
                <c:pt idx="496">
                  <c:v>0.00017461612878833</c:v>
                </c:pt>
                <c:pt idx="497">
                  <c:v>0.000163968914421275</c:v>
                </c:pt>
                <c:pt idx="498">
                  <c:v>0.000153634959133342</c:v>
                </c:pt>
                <c:pt idx="499">
                  <c:v>0.000143633849802427</c:v>
                </c:pt>
                <c:pt idx="500">
                  <c:v>0.000133978668600321</c:v>
                </c:pt>
                <c:pt idx="501">
                  <c:v>0.000124679805594496</c:v>
                </c:pt>
                <c:pt idx="502">
                  <c:v>0.000115745096991304</c:v>
                </c:pt>
                <c:pt idx="503">
                  <c:v>0.000107180087070446</c:v>
                </c:pt>
                <c:pt idx="504" formatCode="0.00E+00">
                  <c:v>9.89881154964678E-5</c:v>
                </c:pt>
                <c:pt idx="505" formatCode="0.00E+00">
                  <c:v>9.11705501493998E-5</c:v>
                </c:pt>
                <c:pt idx="506" formatCode="0.00E+00">
                  <c:v>8.37269326439127E-5</c:v>
                </c:pt>
                <c:pt idx="507" formatCode="0.00E+00">
                  <c:v>7.66551384003833E-5</c:v>
                </c:pt>
                <c:pt idx="508" formatCode="0.00E+00">
                  <c:v>6.99515439919196E-5</c:v>
                </c:pt>
                <c:pt idx="509" formatCode="0.00E+00">
                  <c:v>6.36111508356407E-5</c:v>
                </c:pt>
                <c:pt idx="510" formatCode="0.00E+00">
                  <c:v>5.76277780055534E-5</c:v>
                </c:pt>
                <c:pt idx="511" formatCode="0.00E+00">
                  <c:v>5.33530183020048E-5</c:v>
                </c:pt>
                <c:pt idx="512" formatCode="0.00E+00">
                  <c:v>5.28019190824125E-5</c:v>
                </c:pt>
                <c:pt idx="513" formatCode="0.00E+00">
                  <c:v>5.17065673193429E-5</c:v>
                </c:pt>
                <c:pt idx="514" formatCode="0.00E+00">
                  <c:v>4.95567001053132E-5</c:v>
                </c:pt>
                <c:pt idx="515" formatCode="0.00E+00">
                  <c:v>4.54181645181961E-5</c:v>
                </c:pt>
                <c:pt idx="516" formatCode="0.00E+00">
                  <c:v>4.05412356485613E-5</c:v>
                </c:pt>
                <c:pt idx="517" formatCode="0.00E+00">
                  <c:v>3.5984496207675E-5</c:v>
                </c:pt>
                <c:pt idx="518" formatCode="0.00E+00">
                  <c:v>3.17374906444456E-5</c:v>
                </c:pt>
                <c:pt idx="519" formatCode="0.00E+00">
                  <c:v>2.7789295927505E-5</c:v>
                </c:pt>
                <c:pt idx="520" formatCode="0.00E+00">
                  <c:v>2.41286288655829E-5</c:v>
                </c:pt>
                <c:pt idx="521" formatCode="0.00E+00">
                  <c:v>2.07439134101151E-5</c:v>
                </c:pt>
                <c:pt idx="522" formatCode="0.00E+00">
                  <c:v>1.76233843376394E-5</c:v>
                </c:pt>
                <c:pt idx="523" formatCode="0.00E+00">
                  <c:v>1.47551490954356E-5</c:v>
                </c:pt>
                <c:pt idx="524" formatCode="0.00E+00">
                  <c:v>1.21272605611011E-5</c:v>
                </c:pt>
                <c:pt idx="525" formatCode="0.00E+00">
                  <c:v>9.7277807071805E-6</c:v>
                </c:pt>
                <c:pt idx="526" formatCode="0.00E+00">
                  <c:v>7.54483744458412E-6</c:v>
                </c:pt>
                <c:pt idx="527" formatCode="0.00E+00">
                  <c:v>5.56667600903893E-6</c:v>
                </c:pt>
                <c:pt idx="528" formatCode="0.00E+00">
                  <c:v>3.78170511794451E-6</c:v>
                </c:pt>
                <c:pt idx="529" formatCode="0.00E+00">
                  <c:v>2.17853880712937E-6</c:v>
                </c:pt>
                <c:pt idx="530" formatCode="0.00E+00">
                  <c:v>7.46032583265333E-7</c:v>
                </c:pt>
                <c:pt idx="531" formatCode="0.00E+00">
                  <c:v>-5.26684857504733E-7</c:v>
                </c:pt>
                <c:pt idx="532" formatCode="0.00E+00">
                  <c:v>-1.65018423103902E-6</c:v>
                </c:pt>
                <c:pt idx="533" formatCode="0.00E+00">
                  <c:v>-2.63471224570822E-6</c:v>
                </c:pt>
                <c:pt idx="534" formatCode="0.00E+00">
                  <c:v>-3.49017136613838E-6</c:v>
                </c:pt>
                <c:pt idx="535" formatCode="0.00E+00">
                  <c:v>-4.22610537498258E-6</c:v>
                </c:pt>
                <c:pt idx="536" formatCode="0.00E+00">
                  <c:v>-4.85168493469246E-6</c:v>
                </c:pt>
                <c:pt idx="537" formatCode="0.00E+00">
                  <c:v>-5.3756989473186E-6</c:v>
                </c:pt>
                <c:pt idx="538" formatCode="0.00E+00">
                  <c:v>-5.80654750592657E-6</c:v>
                </c:pt>
                <c:pt idx="539" formatCode="0.00E+00">
                  <c:v>-6.15223916611285E-6</c:v>
                </c:pt>
                <c:pt idx="540" formatCode="0.00E+00">
                  <c:v>-6.42038594378391E-6</c:v>
                </c:pt>
                <c:pt idx="541" formatCode="0.00E+00">
                  <c:v>-6.61820740788244E-6</c:v>
                </c:pt>
                <c:pt idx="542" formatCode="0.00E+00">
                  <c:v>-6.75253158988198E-6</c:v>
                </c:pt>
                <c:pt idx="543" formatCode="0.00E+00">
                  <c:v>-6.8297977122711E-6</c:v>
                </c:pt>
                <c:pt idx="544" formatCode="0.00E+00">
                  <c:v>-6.85606482875301E-6</c:v>
                </c:pt>
                <c:pt idx="545" formatCode="0.00E+00">
                  <c:v>-6.83701682646642E-6</c:v>
                </c:pt>
                <c:pt idx="546" formatCode="0.00E+00">
                  <c:v>-6.77797197567998E-6</c:v>
                </c:pt>
                <c:pt idx="547" formatCode="0.00E+00">
                  <c:v>-6.68389202473918E-6</c:v>
                </c:pt>
                <c:pt idx="548" formatCode="0.00E+00">
                  <c:v>-6.55939174976083E-6</c:v>
                </c:pt>
                <c:pt idx="549" formatCode="0.00E+00">
                  <c:v>-6.40875305180089E-6</c:v>
                </c:pt>
                <c:pt idx="550" formatCode="0.00E+00">
                  <c:v>-6.23593223281205E-6</c:v>
                </c:pt>
                <c:pt idx="551" formatCode="0.00E+00">
                  <c:v>-6.04457727604313E-6</c:v>
                </c:pt>
                <c:pt idx="552" formatCode="0.00E+00">
                  <c:v>-5.83803648623871E-6</c:v>
                </c:pt>
                <c:pt idx="553" formatCode="0.00E+00">
                  <c:v>-5.67819051866536E-6</c:v>
                </c:pt>
                <c:pt idx="554" formatCode="0.00E+00">
                  <c:v>-5.45241846339195E-6</c:v>
                </c:pt>
                <c:pt idx="555" formatCode="0.00E+00">
                  <c:v>-5.21920492246863E-6</c:v>
                </c:pt>
                <c:pt idx="556" formatCode="0.00E+00">
                  <c:v>-4.9809027586889E-6</c:v>
                </c:pt>
                <c:pt idx="557" formatCode="0.00E+00">
                  <c:v>-4.73962973046582E-6</c:v>
                </c:pt>
                <c:pt idx="558" formatCode="0.00E+00">
                  <c:v>-4.49728167950525E-6</c:v>
                </c:pt>
                <c:pt idx="559" formatCode="0.00E+00">
                  <c:v>-4.25554662797367E-6</c:v>
                </c:pt>
                <c:pt idx="560" formatCode="0.00E+00">
                  <c:v>-4.01591569243465E-6</c:v>
                </c:pt>
                <c:pt idx="561" formatCode="0.00E+00">
                  <c:v>-3.77969763576402E-6</c:v>
                </c:pt>
                <c:pt idx="562" formatCode="0.00E+00">
                  <c:v>-3.5867733458872E-6</c:v>
                </c:pt>
                <c:pt idx="563">
                  <c:v>0.0108950091525912</c:v>
                </c:pt>
                <c:pt idx="564">
                  <c:v>0.0321310423314571</c:v>
                </c:pt>
                <c:pt idx="565">
                  <c:v>0.0580362118780613</c:v>
                </c:pt>
                <c:pt idx="566">
                  <c:v>0.0712968111038208</c:v>
                </c:pt>
                <c:pt idx="567">
                  <c:v>0.0837751850485802</c:v>
                </c:pt>
                <c:pt idx="568">
                  <c:v>0.101075083017349</c:v>
                </c:pt>
                <c:pt idx="569">
                  <c:v>0.145517021417618</c:v>
                </c:pt>
                <c:pt idx="570">
                  <c:v>0.196867197751999</c:v>
                </c:pt>
                <c:pt idx="571">
                  <c:v>0.275366872549057</c:v>
                </c:pt>
                <c:pt idx="572">
                  <c:v>0.370475441217422</c:v>
                </c:pt>
                <c:pt idx="573">
                  <c:v>0.490655452013016</c:v>
                </c:pt>
                <c:pt idx="574">
                  <c:v>0.656458795070648</c:v>
                </c:pt>
                <c:pt idx="575" formatCode="0.00E+00">
                  <c:v>0.901769399642944</c:v>
                </c:pt>
                <c:pt idx="576" formatCode="0.00E+00">
                  <c:v>1.15151083469391</c:v>
                </c:pt>
                <c:pt idx="577" formatCode="0.00E+00">
                  <c:v>1.5413863658905</c:v>
                </c:pt>
                <c:pt idx="578" formatCode="0.00E+00">
                  <c:v>1.93394935131073</c:v>
                </c:pt>
                <c:pt idx="579" formatCode="0.00E+00">
                  <c:v>2.37189340591431</c:v>
                </c:pt>
                <c:pt idx="580" formatCode="0.00E+00">
                  <c:v>2.97308874130249</c:v>
                </c:pt>
                <c:pt idx="581" formatCode="0.00E+00">
                  <c:v>3.68584203720093</c:v>
                </c:pt>
                <c:pt idx="582" formatCode="0.00E+00">
                  <c:v>4.58175468444824</c:v>
                </c:pt>
                <c:pt idx="583" formatCode="0.00E+00">
                  <c:v>5.293596267700186</c:v>
                </c:pt>
                <c:pt idx="584" formatCode="0.00E+00">
                  <c:v>6.317584514617857</c:v>
                </c:pt>
                <c:pt idx="585" formatCode="0.00E+00">
                  <c:v>7.618840694427487</c:v>
                </c:pt>
                <c:pt idx="586" formatCode="0.00E+00">
                  <c:v>9.33240795135498</c:v>
                </c:pt>
                <c:pt idx="587" formatCode="0.00E+00">
                  <c:v>10.3590650558472</c:v>
                </c:pt>
                <c:pt idx="588" formatCode="0.00E+00">
                  <c:v>10.6139907836914</c:v>
                </c:pt>
                <c:pt idx="589" formatCode="0.00E+00">
                  <c:v>10.1699132919312</c:v>
                </c:pt>
                <c:pt idx="590" formatCode="0.00E+00">
                  <c:v>9.66999435424805</c:v>
                </c:pt>
                <c:pt idx="591" formatCode="0.00E+00">
                  <c:v>8.82845783233643</c:v>
                </c:pt>
                <c:pt idx="592" formatCode="0.00E+00">
                  <c:v>7.80169916152954</c:v>
                </c:pt>
                <c:pt idx="593" formatCode="0.00E+00">
                  <c:v>6.706817150115969</c:v>
                </c:pt>
                <c:pt idx="594" formatCode="0.00E+00">
                  <c:v>5.11975288391113</c:v>
                </c:pt>
                <c:pt idx="595" formatCode="0.00E+00">
                  <c:v>4.062290668487535</c:v>
                </c:pt>
                <c:pt idx="596" formatCode="0.00E+00">
                  <c:v>1.86985504627228</c:v>
                </c:pt>
                <c:pt idx="597" formatCode="0.00E+00">
                  <c:v>-0.00754480576142669</c:v>
                </c:pt>
                <c:pt idx="598" formatCode="0.00E+00">
                  <c:v>-1.75609135627747</c:v>
                </c:pt>
                <c:pt idx="599" formatCode="0.00E+00">
                  <c:v>-4.80908060073853</c:v>
                </c:pt>
                <c:pt idx="600" formatCode="0.00E+00">
                  <c:v>-6.64765739440918</c:v>
                </c:pt>
                <c:pt idx="601" formatCode="0.00E+00">
                  <c:v>-7.657001972198439</c:v>
                </c:pt>
                <c:pt idx="602" formatCode="0.00E+00">
                  <c:v>-8.04533863067627</c:v>
                </c:pt>
                <c:pt idx="603" formatCode="0.00E+00">
                  <c:v>-8.299305915832514</c:v>
                </c:pt>
                <c:pt idx="604" formatCode="0.00E+00">
                  <c:v>-8.414543151855468</c:v>
                </c:pt>
                <c:pt idx="605" formatCode="0.00E+00">
                  <c:v>-8.40448474884033</c:v>
                </c:pt>
                <c:pt idx="606" formatCode="0.00E+00">
                  <c:v>-8.270972251892088</c:v>
                </c:pt>
                <c:pt idx="607" formatCode="0.00E+00">
                  <c:v>-8.047253608703608</c:v>
                </c:pt>
                <c:pt idx="608" formatCode="0.00E+00">
                  <c:v>-7.71976900100708</c:v>
                </c:pt>
                <c:pt idx="609" formatCode="0.00E+00">
                  <c:v>-7.26640319824219</c:v>
                </c:pt>
                <c:pt idx="610" formatCode="0.00E+00">
                  <c:v>-6.85983896255493</c:v>
                </c:pt>
                <c:pt idx="611" formatCode="0.00E+00">
                  <c:v>-6.39360189437866</c:v>
                </c:pt>
                <c:pt idx="612" formatCode="0.00E+00">
                  <c:v>-5.84947729110718</c:v>
                </c:pt>
                <c:pt idx="613" formatCode="0.00E+00">
                  <c:v>-5.420690536499015</c:v>
                </c:pt>
                <c:pt idx="614" formatCode="0.00E+00">
                  <c:v>-4.89161109924316</c:v>
                </c:pt>
                <c:pt idx="615" formatCode="0.00E+00">
                  <c:v>-4.42373514175415</c:v>
                </c:pt>
                <c:pt idx="616" formatCode="0.00E+00">
                  <c:v>-4.01947975158691</c:v>
                </c:pt>
                <c:pt idx="617" formatCode="0.00E+00">
                  <c:v>-3.57913613319397</c:v>
                </c:pt>
                <c:pt idx="618" formatCode="0.00E+00">
                  <c:v>-3.296085596084588</c:v>
                </c:pt>
                <c:pt idx="619" formatCode="0.00E+00">
                  <c:v>-3.00273990631104</c:v>
                </c:pt>
                <c:pt idx="620" formatCode="0.00E+00">
                  <c:v>-2.38475489616394</c:v>
                </c:pt>
                <c:pt idx="621" formatCode="0.00E+00">
                  <c:v>-1.82752752304077</c:v>
                </c:pt>
                <c:pt idx="622" formatCode="0.00E+00">
                  <c:v>-1.39940679073334</c:v>
                </c:pt>
                <c:pt idx="623" formatCode="0.00E+00">
                  <c:v>-1.26623702049255</c:v>
                </c:pt>
                <c:pt idx="624" formatCode="0.00E+00">
                  <c:v>-1.03576850891113</c:v>
                </c:pt>
                <c:pt idx="625" formatCode="0.00E+00">
                  <c:v>-0.818964660167694</c:v>
                </c:pt>
                <c:pt idx="626" formatCode="0.00E+00">
                  <c:v>-0.62684839963913</c:v>
                </c:pt>
                <c:pt idx="627" formatCode="0.00E+00">
                  <c:v>-0.505095958709717</c:v>
                </c:pt>
                <c:pt idx="628" formatCode="0.00E+00">
                  <c:v>-0.384970098733902</c:v>
                </c:pt>
                <c:pt idx="629" formatCode="0.00E+00">
                  <c:v>-0.308472156524658</c:v>
                </c:pt>
                <c:pt idx="630" formatCode="0.00E+00">
                  <c:v>-0.234934702515602</c:v>
                </c:pt>
                <c:pt idx="631" formatCode="0.00E+00">
                  <c:v>-0.179018393158913</c:v>
                </c:pt>
                <c:pt idx="632" formatCode="0.00E+00">
                  <c:v>-0.13662514090538</c:v>
                </c:pt>
                <c:pt idx="633" formatCode="0.00E+00">
                  <c:v>-0.104590021073818</c:v>
                </c:pt>
                <c:pt idx="634" formatCode="0.00E+00">
                  <c:v>-0.0804686322808266</c:v>
                </c:pt>
                <c:pt idx="635" formatCode="0.00E+00">
                  <c:v>-0.0623735450208187</c:v>
                </c:pt>
                <c:pt idx="636" formatCode="0.00E+00">
                  <c:v>-0.048848420381546</c:v>
                </c:pt>
                <c:pt idx="637" formatCode="0.00E+00">
                  <c:v>-0.0387709178030491</c:v>
                </c:pt>
                <c:pt idx="638" formatCode="0.00E+00">
                  <c:v>-0.0355784446001053</c:v>
                </c:pt>
                <c:pt idx="639" formatCode="0.00E+00">
                  <c:v>-0.0301874857395887</c:v>
                </c:pt>
                <c:pt idx="640" formatCode="0.00E+00">
                  <c:v>-0.0268935728818178</c:v>
                </c:pt>
                <c:pt idx="641" formatCode="0.00E+00">
                  <c:v>-0.0224388316273689</c:v>
                </c:pt>
                <c:pt idx="642" formatCode="0.00E+00">
                  <c:v>-0.0202476438134909</c:v>
                </c:pt>
                <c:pt idx="643" formatCode="0.00E+00">
                  <c:v>-0.0174588989466429</c:v>
                </c:pt>
                <c:pt idx="644" formatCode="0.00E+00">
                  <c:v>-0.0156873483210802</c:v>
                </c:pt>
                <c:pt idx="645" formatCode="0.00E+00">
                  <c:v>-0.0138928079977632</c:v>
                </c:pt>
                <c:pt idx="646" formatCode="0.00E+00">
                  <c:v>-0.0126857720315456</c:v>
                </c:pt>
                <c:pt idx="647" formatCode="0.00E+00">
                  <c:v>-0.0114162061363459</c:v>
                </c:pt>
                <c:pt idx="648" formatCode="0.00E+00">
                  <c:v>-0.0103036994114518</c:v>
                </c:pt>
                <c:pt idx="649" formatCode="0.00E+00">
                  <c:v>-0.00928862206637859</c:v>
                </c:pt>
                <c:pt idx="650" formatCode="0.00E+00">
                  <c:v>-0.00833078194409609</c:v>
                </c:pt>
                <c:pt idx="651" formatCode="0.00E+00">
                  <c:v>-0.00740457512438297</c:v>
                </c:pt>
                <c:pt idx="652" formatCode="0.00E+00">
                  <c:v>-0.00649520754814148</c:v>
                </c:pt>
                <c:pt idx="653" formatCode="0.00E+00">
                  <c:v>-0.00559574319049716</c:v>
                </c:pt>
                <c:pt idx="654" formatCode="0.00E+00">
                  <c:v>-0.00470480881631374</c:v>
                </c:pt>
                <c:pt idx="655" formatCode="0.00E+00">
                  <c:v>-0.00382482260465622</c:v>
                </c:pt>
                <c:pt idx="656" formatCode="0.00E+00">
                  <c:v>-0.00296063162386417</c:v>
                </c:pt>
                <c:pt idx="657" formatCode="0.00E+00">
                  <c:v>-0.00211847480386496</c:v>
                </c:pt>
                <c:pt idx="658" formatCode="0.00E+00">
                  <c:v>-0.00130520516540855</c:v>
                </c:pt>
                <c:pt idx="659" formatCode="0.00E+00">
                  <c:v>-0.000527716591022909</c:v>
                </c:pt>
                <c:pt idx="660" formatCode="0.00E+00">
                  <c:v>0.000207468910957687</c:v>
                </c:pt>
                <c:pt idx="661" formatCode="0.00E+00">
                  <c:v>0.000894486380275339</c:v>
                </c:pt>
                <c:pt idx="662" formatCode="0.00E+00">
                  <c:v>0.0015283131506294</c:v>
                </c:pt>
                <c:pt idx="663" formatCode="0.00E+00">
                  <c:v>0.00210487702861428</c:v>
                </c:pt>
                <c:pt idx="664" formatCode="0.00E+00">
                  <c:v>0.00262110447511077</c:v>
                </c:pt>
                <c:pt idx="665" formatCode="0.00E+00">
                  <c:v>0.00307492399588227</c:v>
                </c:pt>
                <c:pt idx="666" formatCode="0.00E+00">
                  <c:v>0.00346523453481495</c:v>
                </c:pt>
                <c:pt idx="667" formatCode="0.00E+00">
                  <c:v>0.00379184982739389</c:v>
                </c:pt>
                <c:pt idx="668" formatCode="0.00E+00">
                  <c:v>0.00405542692169547</c:v>
                </c:pt>
                <c:pt idx="669" formatCode="0.00E+00">
                  <c:v>0.00425738096237183</c:v>
                </c:pt>
                <c:pt idx="670" formatCode="0.00E+00">
                  <c:v>0.00439979461953044</c:v>
                </c:pt>
                <c:pt idx="671" formatCode="0.00E+00">
                  <c:v>0.00448532728478312</c:v>
                </c:pt>
                <c:pt idx="672" formatCode="0.00E+00">
                  <c:v>0.00451711844652891</c:v>
                </c:pt>
                <c:pt idx="673" formatCode="0.00E+00">
                  <c:v>0.00449869967997074</c:v>
                </c:pt>
                <c:pt idx="674" formatCode="0.00E+00">
                  <c:v>0.00443390663713217</c:v>
                </c:pt>
                <c:pt idx="675" formatCode="0.00E+00">
                  <c:v>0.00432679802179337</c:v>
                </c:pt>
                <c:pt idx="676" formatCode="0.00E+00">
                  <c:v>0.00418157922104001</c:v>
                </c:pt>
                <c:pt idx="677" formatCode="0.00E+00">
                  <c:v>0.00400253431871533</c:v>
                </c:pt>
                <c:pt idx="678" formatCode="0.00E+00">
                  <c:v>0.00379396416246891</c:v>
                </c:pt>
                <c:pt idx="679" formatCode="0.00E+00">
                  <c:v>0.00356013001874089</c:v>
                </c:pt>
                <c:pt idx="680" formatCode="0.00E+00">
                  <c:v>0.00330520607531071</c:v>
                </c:pt>
                <c:pt idx="681" formatCode="0.00E+00">
                  <c:v>0.00303323799744248</c:v>
                </c:pt>
                <c:pt idx="682" formatCode="0.00E+00">
                  <c:v>0.00274810823611915</c:v>
                </c:pt>
                <c:pt idx="683" formatCode="0.00E+00">
                  <c:v>0.00245350645855069</c:v>
                </c:pt>
                <c:pt idx="684" formatCode="0.00E+00">
                  <c:v>0.00215290673077106</c:v>
                </c:pt>
                <c:pt idx="685" formatCode="0.00E+00">
                  <c:v>0.00184954958967865</c:v>
                </c:pt>
                <c:pt idx="686" formatCode="0.00E+00">
                  <c:v>0.0015464291209355</c:v>
                </c:pt>
                <c:pt idx="687" formatCode="0.00E+00">
                  <c:v>0.00124628446064889</c:v>
                </c:pt>
                <c:pt idx="688" formatCode="0.00E+00">
                  <c:v>0.000951595196966082</c:v>
                </c:pt>
                <c:pt idx="689" formatCode="0.00E+00">
                  <c:v>0.00066457997309044</c:v>
                </c:pt>
                <c:pt idx="690" formatCode="0.00E+00">
                  <c:v>0.00038719896110706</c:v>
                </c:pt>
                <c:pt idx="691" formatCode="0.00E+00">
                  <c:v>0.000121158416732214</c:v>
                </c:pt>
                <c:pt idx="692" formatCode="0.00E+00">
                  <c:v>-0.000132082379423082</c:v>
                </c:pt>
                <c:pt idx="693" formatCode="0.00E+00">
                  <c:v>-0.000371302012354136</c:v>
                </c:pt>
                <c:pt idx="694" formatCode="0.00E+00">
                  <c:v>-0.000595506455283612</c:v>
                </c:pt>
                <c:pt idx="695" formatCode="0.00E+00">
                  <c:v>-0.000803917238954455</c:v>
                </c:pt>
                <c:pt idx="696" formatCode="0.00E+00">
                  <c:v>-0.000995958456769586</c:v>
                </c:pt>
                <c:pt idx="697" formatCode="0.00E+00">
                  <c:v>-0.00117124360986054</c:v>
                </c:pt>
                <c:pt idx="698" formatCode="0.00E+00">
                  <c:v>-0.00132956088054925</c:v>
                </c:pt>
                <c:pt idx="699" formatCode="0.00E+00">
                  <c:v>-0.00147085939534009</c:v>
                </c:pt>
                <c:pt idx="700" formatCode="0.00E+00">
                  <c:v>-0.00159523461479694</c:v>
                </c:pt>
                <c:pt idx="701" formatCode="0.00E+00">
                  <c:v>-0.00170291378162801</c:v>
                </c:pt>
                <c:pt idx="702" formatCode="0.00E+00">
                  <c:v>-0.00179424183443189</c:v>
                </c:pt>
                <c:pt idx="703" formatCode="0.00E+00">
                  <c:v>-0.00186966778710485</c:v>
                </c:pt>
                <c:pt idx="704" formatCode="0.00E+00">
                  <c:v>-0.00192973099183291</c:v>
                </c:pt>
                <c:pt idx="705" formatCode="0.00E+00">
                  <c:v>-0.00197504856623709</c:v>
                </c:pt>
                <c:pt idx="706" formatCode="0.00E+00">
                  <c:v>-0.00200630305334926</c:v>
                </c:pt>
                <c:pt idx="707" formatCode="0.00E+00">
                  <c:v>-0.00202423031441867</c:v>
                </c:pt>
                <c:pt idx="708" formatCode="0.00E+00">
                  <c:v>-0.00202960963360965</c:v>
                </c:pt>
                <c:pt idx="709" formatCode="0.00E+00">
                  <c:v>-0.00202325196005404</c:v>
                </c:pt>
                <c:pt idx="710" formatCode="0.00E+00">
                  <c:v>-0.00200599199160933</c:v>
                </c:pt>
                <c:pt idx="711" formatCode="0.00E+00">
                  <c:v>-0.00197867839597166</c:v>
                </c:pt>
                <c:pt idx="712" formatCode="0.00E+00">
                  <c:v>-0.00194216577801853</c:v>
                </c:pt>
                <c:pt idx="713" formatCode="0.00E+00">
                  <c:v>-0.00189730804413557</c:v>
                </c:pt>
                <c:pt idx="714" formatCode="0.00E+00">
                  <c:v>-0.00187798705883324</c:v>
                </c:pt>
                <c:pt idx="715" formatCode="0.00E+00">
                  <c:v>-0.0018362287664786</c:v>
                </c:pt>
                <c:pt idx="716" formatCode="0.00E+00">
                  <c:v>-0.00179587735328823</c:v>
                </c:pt>
                <c:pt idx="717" formatCode="0.00E+00">
                  <c:v>-0.00173190119676292</c:v>
                </c:pt>
                <c:pt idx="718" formatCode="0.00E+00">
                  <c:v>-0.00166273699142039</c:v>
                </c:pt>
                <c:pt idx="719" formatCode="0.00E+00">
                  <c:v>-0.00158915284555405</c:v>
                </c:pt>
                <c:pt idx="720" formatCode="0.00E+00">
                  <c:v>-0.00151188729796559</c:v>
                </c:pt>
                <c:pt idx="721" formatCode="0.00E+00">
                  <c:v>-0.00143164582550526</c:v>
                </c:pt>
                <c:pt idx="722" formatCode="0.00E+00">
                  <c:v>-0.00134909898042679</c:v>
                </c:pt>
                <c:pt idx="723" formatCode="0.00E+00">
                  <c:v>-0.00126488041132689</c:v>
                </c:pt>
                <c:pt idx="724" formatCode="0.00E+00">
                  <c:v>-0.00117958534974605</c:v>
                </c:pt>
                <c:pt idx="725" formatCode="0.00E+00">
                  <c:v>-0.00109377037733793</c:v>
                </c:pt>
                <c:pt idx="726" formatCode="0.00E+00">
                  <c:v>-0.00100795167963952</c:v>
                </c:pt>
                <c:pt idx="727" formatCode="0.00E+00">
                  <c:v>-0.000922606035601348</c:v>
                </c:pt>
                <c:pt idx="728" formatCode="0.00E+00">
                  <c:v>-0.000838170235510916</c:v>
                </c:pt>
                <c:pt idx="729" formatCode="0.00E+00">
                  <c:v>-0.000755041546653956</c:v>
                </c:pt>
                <c:pt idx="730" formatCode="0.00E+00">
                  <c:v>-0.00067357876105234</c:v>
                </c:pt>
                <c:pt idx="731" formatCode="0.00E+00">
                  <c:v>-0.000594102661125362</c:v>
                </c:pt>
                <c:pt idx="732" formatCode="0.00E+00">
                  <c:v>-0.000516897125635296</c:v>
                </c:pt>
                <c:pt idx="733" formatCode="0.00E+00">
                  <c:v>-0.000442210730398074</c:v>
                </c:pt>
                <c:pt idx="734" formatCode="0.00E+00">
                  <c:v>-0.000370257650502026</c:v>
                </c:pt>
                <c:pt idx="735" formatCode="0.00E+00">
                  <c:v>-0.000301219493849203</c:v>
                </c:pt>
                <c:pt idx="736" formatCode="0.00E+00">
                  <c:v>-0.00023524668358732</c:v>
                </c:pt>
                <c:pt idx="737" formatCode="0.00E+00">
                  <c:v>-0.000172460262547247</c:v>
                </c:pt>
                <c:pt idx="738" formatCode="0.00E+00">
                  <c:v>-0.000112953486677725</c:v>
                </c:pt>
                <c:pt idx="739" formatCode="0.00E+00">
                  <c:v>-5.67936112929601E-5</c:v>
                </c:pt>
                <c:pt idx="740" formatCode="0.00E+00">
                  <c:v>-4.02367641072487E-6</c:v>
                </c:pt>
                <c:pt idx="741" formatCode="0.00E+00">
                  <c:v>2.37810654653003E-5</c:v>
                </c:pt>
                <c:pt idx="742" formatCode="0.00E+00">
                  <c:v>7.12466789991595E-5</c:v>
                </c:pt>
                <c:pt idx="743" formatCode="0.00E+00">
                  <c:v>0.000115310402179603</c:v>
                </c:pt>
                <c:pt idx="744" formatCode="0.00E+00">
                  <c:v>0.00015600114420522</c:v>
                </c:pt>
                <c:pt idx="745" formatCode="0.00E+00">
                  <c:v>0.000193087631487288</c:v>
                </c:pt>
                <c:pt idx="746" formatCode="0.00E+00">
                  <c:v>0.000227207885473035</c:v>
                </c:pt>
                <c:pt idx="747" formatCode="0.00E+00">
                  <c:v>0.000258132844464853</c:v>
                </c:pt>
                <c:pt idx="748" formatCode="0.00E+00">
                  <c:v>0.000285947025986388</c:v>
                </c:pt>
                <c:pt idx="749" formatCode="0.00E+00">
                  <c:v>0.000310745119350031</c:v>
                </c:pt>
                <c:pt idx="750" formatCode="0.00E+00">
                  <c:v>0.000332630501361564</c:v>
                </c:pt>
                <c:pt idx="751" formatCode="0.00E+00">
                  <c:v>0.000351713912095875</c:v>
                </c:pt>
                <c:pt idx="752" formatCode="0.00E+00">
                  <c:v>0.000368112261639908</c:v>
                </c:pt>
                <c:pt idx="753" formatCode="0.00E+00">
                  <c:v>0.000381947349524125</c:v>
                </c:pt>
                <c:pt idx="754" formatCode="0.00E+00">
                  <c:v>0.000393344729673117</c:v>
                </c:pt>
                <c:pt idx="755" formatCode="0.00E+00">
                  <c:v>0.000402432837290689</c:v>
                </c:pt>
                <c:pt idx="756" formatCode="0.00E+00">
                  <c:v>0.000409341853810474</c:v>
                </c:pt>
                <c:pt idx="757" formatCode="0.00E+00">
                  <c:v>0.00041420292109251</c:v>
                </c:pt>
                <c:pt idx="758" formatCode="0.00E+00">
                  <c:v>0.000417147239204496</c:v>
                </c:pt>
                <c:pt idx="759" formatCode="0.00E+00">
                  <c:v>0.000418305397033691</c:v>
                </c:pt>
                <c:pt idx="760" formatCode="0.00E+00">
                  <c:v>0.000417806673794985</c:v>
                </c:pt>
                <c:pt idx="761" formatCode="0.00E+00">
                  <c:v>0.000415778427850455</c:v>
                </c:pt>
                <c:pt idx="762" formatCode="0.00E+00">
                  <c:v>0.000412345514632761</c:v>
                </c:pt>
                <c:pt idx="763" formatCode="0.00E+00">
                  <c:v>0.000407629908295348</c:v>
                </c:pt>
                <c:pt idx="764" formatCode="0.00E+00">
                  <c:v>0.000401750148739666</c:v>
                </c:pt>
                <c:pt idx="765" formatCode="0.00E+00">
                  <c:v>0.000394821079680696</c:v>
                </c:pt>
                <c:pt idx="766" formatCode="0.00E+00">
                  <c:v>0.000386953528504819</c:v>
                </c:pt>
                <c:pt idx="767" formatCode="0.00E+00">
                  <c:v>0.000378253986127675</c:v>
                </c:pt>
                <c:pt idx="768" formatCode="0.00E+00">
                  <c:v>0.000368824461475015</c:v>
                </c:pt>
                <c:pt idx="769" formatCode="0.00E+00">
                  <c:v>0.000358762248652056</c:v>
                </c:pt>
                <c:pt idx="770" formatCode="0.00E+00">
                  <c:v>0.00034815986873582</c:v>
                </c:pt>
                <c:pt idx="771" formatCode="0.00E+00">
                  <c:v>0.000337104924255982</c:v>
                </c:pt>
                <c:pt idx="772" formatCode="0.00E+00">
                  <c:v>0.00032568015740253</c:v>
                </c:pt>
                <c:pt idx="773" formatCode="0.00E+00">
                  <c:v>0.000313963275402784</c:v>
                </c:pt>
                <c:pt idx="774" formatCode="0.00E+00">
                  <c:v>0.000302027066936716</c:v>
                </c:pt>
                <c:pt idx="775" formatCode="0.00E+00">
                  <c:v>0.000289939373033121</c:v>
                </c:pt>
                <c:pt idx="776" formatCode="0.00E+00">
                  <c:v>0.000277763261692598</c:v>
                </c:pt>
                <c:pt idx="777" formatCode="0.00E+00">
                  <c:v>0.000265556998783723</c:v>
                </c:pt>
                <c:pt idx="778" formatCode="0.00E+00">
                  <c:v>0.000253374164458364</c:v>
                </c:pt>
                <c:pt idx="779" formatCode="0.00E+00">
                  <c:v>0.000241263842326589</c:v>
                </c:pt>
                <c:pt idx="780" formatCode="0.00E+00">
                  <c:v>0.000229270692216232</c:v>
                </c:pt>
                <c:pt idx="781" formatCode="0.00E+00">
                  <c:v>0.000217435124795884</c:v>
                </c:pt>
                <c:pt idx="782" formatCode="0.00E+00">
                  <c:v>0.000205793447094038</c:v>
                </c:pt>
                <c:pt idx="783" formatCode="0.00E+00">
                  <c:v>0.000194378008018248</c:v>
                </c:pt>
                <c:pt idx="784" formatCode="0.00E+00">
                  <c:v>0.000183217431185767</c:v>
                </c:pt>
                <c:pt idx="785" formatCode="0.00E+00">
                  <c:v>0.000172336745890789</c:v>
                </c:pt>
                <c:pt idx="786" formatCode="0.00E+00">
                  <c:v>0.000161757576279342</c:v>
                </c:pt>
                <c:pt idx="787" formatCode="0.00E+00">
                  <c:v>0.000151498301420361</c:v>
                </c:pt>
                <c:pt idx="788" formatCode="0.00E+00">
                  <c:v>0.000141574317240156</c:v>
                </c:pt>
                <c:pt idx="789" formatCode="0.00E+00">
                  <c:v>0.000131998138385825</c:v>
                </c:pt>
                <c:pt idx="790" formatCode="0.00E+00">
                  <c:v>0.000122779616503976</c:v>
                </c:pt>
                <c:pt idx="791" formatCode="0.00E+00">
                  <c:v>0.000113926143967547</c:v>
                </c:pt>
                <c:pt idx="792" formatCode="0.00E+00">
                  <c:v>0.000105442784843035</c:v>
                </c:pt>
                <c:pt idx="793" formatCode="0.00E+00">
                  <c:v>9.73325004451908E-5</c:v>
                </c:pt>
                <c:pt idx="794" formatCode="0.00E+00">
                  <c:v>8.95962657523341E-5</c:v>
                </c:pt>
                <c:pt idx="795" formatCode="0.00E+00">
                  <c:v>8.22332949610427E-5</c:v>
                </c:pt>
                <c:pt idx="796" formatCode="0.00E+00">
                  <c:v>7.52411579014733E-5</c:v>
                </c:pt>
                <c:pt idx="797" formatCode="0.00E+00">
                  <c:v>6.86159546603449E-5</c:v>
                </c:pt>
                <c:pt idx="798" formatCode="0.00E+00">
                  <c:v>6.23524465481751E-5</c:v>
                </c:pt>
                <c:pt idx="799" formatCode="0.00E+00">
                  <c:v>5.64442343602423E-5</c:v>
                </c:pt>
                <c:pt idx="800" formatCode="0.00E+00">
                  <c:v>5.08838602399919E-5</c:v>
                </c:pt>
                <c:pt idx="801" formatCode="0.00E+00">
                  <c:v>4.56629459222313E-5</c:v>
                </c:pt>
                <c:pt idx="802" formatCode="0.00E+00">
                  <c:v>4.07723309763242E-5</c:v>
                </c:pt>
                <c:pt idx="803" formatCode="0.00E+00">
                  <c:v>3.62021601176821E-5</c:v>
                </c:pt>
                <c:pt idx="804" formatCode="0.00E+00">
                  <c:v>3.19420214509591E-5</c:v>
                </c:pt>
                <c:pt idx="805" formatCode="0.00E+00">
                  <c:v>2.79810246865964E-5</c:v>
                </c:pt>
                <c:pt idx="806" formatCode="0.00E+00">
                  <c:v>2.43079120991752E-5</c:v>
                </c:pt>
                <c:pt idx="807" formatCode="0.00E+00">
                  <c:v>2.09111403819406E-5</c:v>
                </c:pt>
                <c:pt idx="808" formatCode="0.00E+00">
                  <c:v>1.77789606823353E-5</c:v>
                </c:pt>
                <c:pt idx="809" formatCode="0.00E+00">
                  <c:v>1.48994968185434E-5</c:v>
                </c:pt>
                <c:pt idx="810" formatCode="0.00E+00">
                  <c:v>1.22608171295724E-5</c:v>
                </c:pt>
                <c:pt idx="811" formatCode="0.00E+00">
                  <c:v>9.85099450190322E-6</c:v>
                </c:pt>
                <c:pt idx="812" formatCode="0.00E+00">
                  <c:v>7.65816184866708E-6</c:v>
                </c:pt>
                <c:pt idx="813" formatCode="0.00E+00">
                  <c:v>5.6705689530645E-6</c:v>
                </c:pt>
                <c:pt idx="814" formatCode="0.00E+00">
                  <c:v>3.87662612411077E-6</c:v>
                </c:pt>
                <c:pt idx="815" formatCode="0.00E+00">
                  <c:v>2.26494671551336E-6</c:v>
                </c:pt>
                <c:pt idx="816" formatCode="0.00E+00">
                  <c:v>8.24382425435033E-7</c:v>
                </c:pt>
                <c:pt idx="817" formatCode="0.00E+00">
                  <c:v>-4.5594313746733E-7</c:v>
                </c:pt>
                <c:pt idx="818" formatCode="0.00E+00">
                  <c:v>-1.58660759552731E-6</c:v>
                </c:pt>
                <c:pt idx="819" formatCode="0.00E+00">
                  <c:v>-2.5778660983633E-6</c:v>
                </c:pt>
                <c:pt idx="820" formatCode="0.00E+00">
                  <c:v>-3.43963120030821E-6</c:v>
                </c:pt>
                <c:pt idx="821" formatCode="0.00E+00">
                  <c:v>-4.18145737057785E-6</c:v>
                </c:pt>
                <c:pt idx="822" formatCode="0.00E+00">
                  <c:v>-4.81252754980233E-6</c:v>
                </c:pt>
                <c:pt idx="823" formatCode="0.00E+00">
                  <c:v>-5.34164337295806E-6</c:v>
                </c:pt>
                <c:pt idx="824" formatCode="0.00E+00">
                  <c:v>-5.7772190302785E-6</c:v>
                </c:pt>
                <c:pt idx="825" formatCode="0.00E+00">
                  <c:v>-6.12727671978064E-6</c:v>
                </c:pt>
                <c:pt idx="826" formatCode="0.00E+00">
                  <c:v>-6.39944346403354E-6</c:v>
                </c:pt>
                <c:pt idx="827" formatCode="0.00E+00">
                  <c:v>-6.6009542933898E-6</c:v>
                </c:pt>
                <c:pt idx="828" formatCode="0.00E+00">
                  <c:v>-6.73865088174352E-6</c:v>
                </c:pt>
                <c:pt idx="829" formatCode="0.00E+00">
                  <c:v>-6.81898927723523E-6</c:v>
                </c:pt>
                <c:pt idx="830" formatCode="0.00E+00">
                  <c:v>-6.84804354023072E-6</c:v>
                </c:pt>
                <c:pt idx="831" formatCode="0.00E+00">
                  <c:v>-6.83151256453129E-6</c:v>
                </c:pt>
                <c:pt idx="832" formatCode="0.00E+00">
                  <c:v>-6.77472962706815E-6</c:v>
                </c:pt>
                <c:pt idx="833" formatCode="0.00E+00">
                  <c:v>-6.6826714828494E-6</c:v>
                </c:pt>
                <c:pt idx="834" formatCode="0.00E+00">
                  <c:v>-6.55996836940176E-6</c:v>
                </c:pt>
                <c:pt idx="835" formatCode="0.00E+00">
                  <c:v>-6.41156884739758E-6</c:v>
                </c:pt>
                <c:pt idx="836" formatCode="0.00E+00">
                  <c:v>-6.24008634986239E-6</c:v>
                </c:pt>
                <c:pt idx="837" formatCode="0.00E+00">
                  <c:v>-6.04988781560678E-6</c:v>
                </c:pt>
                <c:pt idx="838" formatCode="0.00E+00">
                  <c:v>-5.84433610129054E-6</c:v>
                </c:pt>
                <c:pt idx="839" formatCode="0.00E+00">
                  <c:v>-5.62650848223711E-6</c:v>
                </c:pt>
                <c:pt idx="840" formatCode="0.00E+00">
                  <c:v>-5.39920847586473E-6</c:v>
                </c:pt>
                <c:pt idx="841" formatCode="0.00E+00">
                  <c:v>-5.16498312208569E-6</c:v>
                </c:pt>
                <c:pt idx="842" formatCode="0.00E+00">
                  <c:v>-4.92613298774813E-6</c:v>
                </c:pt>
                <c:pt idx="843" formatCode="0.00E+00">
                  <c:v>-4.6847262638039E-6</c:v>
                </c:pt>
                <c:pt idx="844" formatCode="0.00E+00">
                  <c:v>-4.44261331722373E-6</c:v>
                </c:pt>
                <c:pt idx="845" formatCode="0.00E+00">
                  <c:v>-4.20143715018639E-6</c:v>
                </c:pt>
                <c:pt idx="846" formatCode="0.00E+00">
                  <c:v>-3.96265022573061E-6</c:v>
                </c:pt>
                <c:pt idx="847" formatCode="0.00E+00">
                  <c:v>-3.72752265320742E-6</c:v>
                </c:pt>
                <c:pt idx="848" formatCode="0.00E+00">
                  <c:v>-3.49715764969005E-6</c:v>
                </c:pt>
                <c:pt idx="849" formatCode="0.00E+00">
                  <c:v>-3.27250154441572E-6</c:v>
                </c:pt>
                <c:pt idx="850" formatCode="0.00E+00">
                  <c:v>-3.05435651171138E-6</c:v>
                </c:pt>
                <c:pt idx="851" formatCode="0.00E+00">
                  <c:v>-2.84339148493018E-6</c:v>
                </c:pt>
                <c:pt idx="852" formatCode="0.00E+00">
                  <c:v>-2.64015238826687E-6</c:v>
                </c:pt>
                <c:pt idx="853" formatCode="0.00E+00">
                  <c:v>-2.44507259594684E-6</c:v>
                </c:pt>
                <c:pt idx="854" formatCode="0.00E+00">
                  <c:v>-2.25848339141521E-6</c:v>
                </c:pt>
                <c:pt idx="855" formatCode="0.00E+00">
                  <c:v>-2.08062215278915E-6</c:v>
                </c:pt>
                <c:pt idx="856" formatCode="0.00E+00">
                  <c:v>-1.91164281204692E-6</c:v>
                </c:pt>
                <c:pt idx="857" formatCode="0.00E+00">
                  <c:v>-1.75162313098554E-6</c:v>
                </c:pt>
                <c:pt idx="858" formatCode="0.00E+00">
                  <c:v>-1.6005727729862E-6</c:v>
                </c:pt>
                <c:pt idx="859" formatCode="0.00E+00">
                  <c:v>-1.4584413747798E-6</c:v>
                </c:pt>
                <c:pt idx="860" formatCode="0.00E+00">
                  <c:v>-1.32512559503084E-6</c:v>
                </c:pt>
                <c:pt idx="861" formatCode="0.00E+00">
                  <c:v>-1.20047491236619E-6</c:v>
                </c:pt>
                <c:pt idx="862" formatCode="0.00E+00">
                  <c:v>-1.0842990150195E-6</c:v>
                </c:pt>
                <c:pt idx="863" formatCode="0.00E+00">
                  <c:v>-9.76372575678397E-7</c:v>
                </c:pt>
                <c:pt idx="864" formatCode="0.00E+00">
                  <c:v>-8.76441049513232E-7</c:v>
                </c:pt>
                <c:pt idx="865" formatCode="0.00E+00">
                  <c:v>-7.84225562711072E-7</c:v>
                </c:pt>
                <c:pt idx="866" formatCode="0.00E+00">
                  <c:v>-6.99427403105801E-7</c:v>
                </c:pt>
                <c:pt idx="867" formatCode="0.00E+00">
                  <c:v>-6.21732226591121E-7</c:v>
                </c:pt>
                <c:pt idx="868" formatCode="0.00E+00">
                  <c:v>-5.50813865629607E-7</c:v>
                </c:pt>
                <c:pt idx="869" formatCode="0.00E+00">
                  <c:v>-4.86337626171007E-7</c:v>
                </c:pt>
                <c:pt idx="870" formatCode="0.00E+00">
                  <c:v>-4.279637835225E-7</c:v>
                </c:pt>
                <c:pt idx="871" formatCode="0.00E+00">
                  <c:v>-3.75350111880834E-7</c:v>
                </c:pt>
                <c:pt idx="872" formatCode="0.00E+00">
                  <c:v>-3.28154470707887E-7</c:v>
                </c:pt>
                <c:pt idx="873" formatCode="0.00E+00">
                  <c:v>-2.86037135310835E-7</c:v>
                </c:pt>
                <c:pt idx="874" formatCode="0.00E+00">
                  <c:v>-2.48662701096691E-7</c:v>
                </c:pt>
                <c:pt idx="875" formatCode="0.00E+00">
                  <c:v>-2.15701916772559E-7</c:v>
                </c:pt>
                <c:pt idx="876" formatCode="0.00E+00">
                  <c:v>-1.86833091220251E-7</c:v>
                </c:pt>
                <c:pt idx="877" formatCode="0.00E+00">
                  <c:v>-1.61743471949194E-7</c:v>
                </c:pt>
                <c:pt idx="878" formatCode="0.00E+00">
                  <c:v>-1.40130268277971E-7</c:v>
                </c:pt>
                <c:pt idx="879" formatCode="0.00E+00">
                  <c:v>-1.21701631883298E-7</c:v>
                </c:pt>
                <c:pt idx="880" formatCode="0.00E+00">
                  <c:v>-1.06177338921043E-7</c:v>
                </c:pt>
                <c:pt idx="881" formatCode="0.00E+00">
                  <c:v>-9.3289429514698E-8</c:v>
                </c:pt>
                <c:pt idx="882" formatCode="0.00E+00">
                  <c:v>-8.27825985538766E-8</c:v>
                </c:pt>
                <c:pt idx="883" formatCode="0.00E+00">
                  <c:v>-7.44145154385478E-8</c:v>
                </c:pt>
                <c:pt idx="884" formatCode="0.00E+00">
                  <c:v>-6.7956030136429E-8</c:v>
                </c:pt>
                <c:pt idx="885" formatCode="0.00E+00">
                  <c:v>-6.31912513426869E-8</c:v>
                </c:pt>
                <c:pt idx="886" formatCode="0.00E+00">
                  <c:v>-5.99175109528005E-8</c:v>
                </c:pt>
                <c:pt idx="887" formatCode="0.00E+00">
                  <c:v>-5.79452965610017E-8</c:v>
                </c:pt>
                <c:pt idx="888" formatCode="0.00E+00">
                  <c:v>-5.70980667191634E-8</c:v>
                </c:pt>
                <c:pt idx="889" formatCode="0.00E+00">
                  <c:v>-5.72119986941289E-8</c:v>
                </c:pt>
                <c:pt idx="890" formatCode="0.00E+00">
                  <c:v>-5.81357006979033E-8</c:v>
                </c:pt>
                <c:pt idx="891" formatCode="0.00E+00">
                  <c:v>-5.97298637217136E-8</c:v>
                </c:pt>
                <c:pt idx="892" formatCode="0.00E+00">
                  <c:v>-6.18668707375036E-8</c:v>
                </c:pt>
                <c:pt idx="893" formatCode="0.00E+00">
                  <c:v>-6.44303810304336E-8</c:v>
                </c:pt>
                <c:pt idx="894" formatCode="0.00E+00">
                  <c:v>-6.73148434771065E-8</c:v>
                </c:pt>
                <c:pt idx="895" formatCode="0.00E+00">
                  <c:v>-7.04250808780671E-8</c:v>
                </c:pt>
                <c:pt idx="896" formatCode="0.00E+00">
                  <c:v>-7.36757286290413E-8</c:v>
                </c:pt>
                <c:pt idx="897" formatCode="0.00E+00">
                  <c:v>-7.69907941844394E-8</c:v>
                </c:pt>
                <c:pt idx="898" formatCode="0.00E+00">
                  <c:v>-8.03030957285955E-8</c:v>
                </c:pt>
                <c:pt idx="899" formatCode="0.00E+00">
                  <c:v>-8.35537719012792E-8</c:v>
                </c:pt>
                <c:pt idx="900" formatCode="0.00E+00">
                  <c:v>-8.66917702069259E-8</c:v>
                </c:pt>
                <c:pt idx="901" formatCode="0.00E+00">
                  <c:v>-8.96733070021583E-8</c:v>
                </c:pt>
                <c:pt idx="902" formatCode="0.00E+00">
                  <c:v>-9.246139853758E-8</c:v>
                </c:pt>
                <c:pt idx="903" formatCode="0.00E+00">
                  <c:v>-9.50253564724335E-8</c:v>
                </c:pt>
                <c:pt idx="904" formatCode="0.00E+00">
                  <c:v>-9.73402833892578E-8</c:v>
                </c:pt>
                <c:pt idx="905" formatCode="0.00E+00">
                  <c:v>-9.93866180465375E-8</c:v>
                </c:pt>
                <c:pt idx="906" formatCode="0.00E+00">
                  <c:v>-1.01149680631352E-7</c:v>
                </c:pt>
                <c:pt idx="907" formatCode="0.00E+00">
                  <c:v>-1.02619225117451E-7</c:v>
                </c:pt>
                <c:pt idx="908" formatCode="0.00E+00">
                  <c:v>-1.03789034255897E-7</c:v>
                </c:pt>
                <c:pt idx="909" formatCode="0.00E+00">
                  <c:v>-1.04656486143995E-7</c:v>
                </c:pt>
                <c:pt idx="910" formatCode="0.00E+00">
                  <c:v>-1.05222206059352E-7</c:v>
                </c:pt>
                <c:pt idx="911" formatCode="0.00E+00">
                  <c:v>-1.0548966145052E-7</c:v>
                </c:pt>
                <c:pt idx="912" formatCode="0.00E+00">
                  <c:v>-1.05464856403614E-7</c:v>
                </c:pt>
                <c:pt idx="913" formatCode="0.00E+00">
                  <c:v>-1.05155969265525E-7</c:v>
                </c:pt>
                <c:pt idx="914" formatCode="0.00E+00">
                  <c:v>-1.04573075532244E-7</c:v>
                </c:pt>
                <c:pt idx="915" formatCode="0.00E+00">
                  <c:v>-1.03727856526348E-7</c:v>
                </c:pt>
                <c:pt idx="916" formatCode="0.00E+00">
                  <c:v>-1.02633315179901E-7</c:v>
                </c:pt>
                <c:pt idx="917" formatCode="0.00E+00">
                  <c:v>-1.01303548660781E-7</c:v>
                </c:pt>
                <c:pt idx="918" formatCode="0.00E+00">
                  <c:v>-9.97535209990042E-8</c:v>
                </c:pt>
                <c:pt idx="919" formatCode="0.00E+00">
                  <c:v>-9.79988428184697E-8</c:v>
                </c:pt>
                <c:pt idx="920" formatCode="0.00E+00">
                  <c:v>-9.60555794904397E-8</c:v>
                </c:pt>
                <c:pt idx="921" formatCode="0.00E+00">
                  <c:v>-9.39400948141156E-8</c:v>
                </c:pt>
                <c:pt idx="922" formatCode="0.00E+00">
                  <c:v>-9.16688662755405E-8</c:v>
                </c:pt>
                <c:pt idx="923" formatCode="0.00E+00">
                  <c:v>-8.92583713607564E-8</c:v>
                </c:pt>
                <c:pt idx="924" formatCode="0.00E+00">
                  <c:v>-8.67249383418317E-8</c:v>
                </c:pt>
                <c:pt idx="925" formatCode="0.00E+00">
                  <c:v>-8.40846396954475E-8</c:v>
                </c:pt>
                <c:pt idx="926" formatCode="0.00E+00">
                  <c:v>-8.13532068377754E-8</c:v>
                </c:pt>
                <c:pt idx="927" formatCode="0.00E+00">
                  <c:v>-7.85459235430608E-8</c:v>
                </c:pt>
                <c:pt idx="928" formatCode="0.00E+00">
                  <c:v>-7.5677576205635E-8</c:v>
                </c:pt>
                <c:pt idx="929" formatCode="0.00E+00">
                  <c:v>-7.27623543639311E-8</c:v>
                </c:pt>
                <c:pt idx="930" formatCode="0.00E+00">
                  <c:v>-6.98138507004842E-8</c:v>
                </c:pt>
                <c:pt idx="931" formatCode="0.00E+00">
                  <c:v>-6.6844954460521E-8</c:v>
                </c:pt>
                <c:pt idx="932" formatCode="0.00E+00">
                  <c:v>-6.38678940845239E-8</c:v>
                </c:pt>
                <c:pt idx="933" formatCode="0.00E+00">
                  <c:v>-6.08941306268207E-8</c:v>
                </c:pt>
                <c:pt idx="934" formatCode="0.00E+00">
                  <c:v>-5.79344074935761E-8</c:v>
                </c:pt>
                <c:pt idx="935" formatCode="0.00E+00">
                  <c:v>-5.49987078102276E-8</c:v>
                </c:pt>
                <c:pt idx="936" formatCode="0.00E+00">
                  <c:v>-5.20962544214854E-8</c:v>
                </c:pt>
                <c:pt idx="937" formatCode="0.00E+00">
                  <c:v>-4.92355169967595E-8</c:v>
                </c:pt>
                <c:pt idx="938" formatCode="0.00E+00">
                  <c:v>-4.64242120301606E-8</c:v>
                </c:pt>
                <c:pt idx="939" formatCode="0.00E+00">
                  <c:v>-4.36693170513536E-8</c:v>
                </c:pt>
                <c:pt idx="940" formatCode="0.00E+00">
                  <c:v>-4.09770883891269E-8</c:v>
                </c:pt>
                <c:pt idx="941" formatCode="0.00E+00">
                  <c:v>-3.83530824876743E-8</c:v>
                </c:pt>
                <c:pt idx="942" formatCode="0.00E+00">
                  <c:v>-3.58021594593083E-8</c:v>
                </c:pt>
                <c:pt idx="943" formatCode="0.00E+00">
                  <c:v>-3.33285363751656E-8</c:v>
                </c:pt>
                <c:pt idx="944" formatCode="0.00E+00">
                  <c:v>-3.09357908179209E-8</c:v>
                </c:pt>
                <c:pt idx="945" formatCode="0.00E+00">
                  <c:v>-2.86268964089231E-8</c:v>
                </c:pt>
                <c:pt idx="946" formatCode="0.00E+00">
                  <c:v>-2.64042530062625E-8</c:v>
                </c:pt>
                <c:pt idx="947" formatCode="0.00E+00">
                  <c:v>-2.42697186791929E-8</c:v>
                </c:pt>
                <c:pt idx="948" formatCode="0.00E+00">
                  <c:v>-2.2224636353485E-8</c:v>
                </c:pt>
                <c:pt idx="949" formatCode="0.00E+00">
                  <c:v>-2.02698711149196E-8</c:v>
                </c:pt>
                <c:pt idx="950" formatCode="0.00E+00">
                  <c:v>-1.84058368546403E-8</c:v>
                </c:pt>
                <c:pt idx="951" formatCode="0.00E+00">
                  <c:v>-1.66324607420165E-8</c:v>
                </c:pt>
                <c:pt idx="952" formatCode="0.00E+00">
                  <c:v>-1.49494479018131E-8</c:v>
                </c:pt>
                <c:pt idx="953" formatCode="0.00E+00">
                  <c:v>-1.33560460469084E-8</c:v>
                </c:pt>
                <c:pt idx="954" formatCode="0.00E+00">
                  <c:v>-1.18511964686263E-8</c:v>
                </c:pt>
                <c:pt idx="955" formatCode="0.00E+00">
                  <c:v>-1.04335438066983E-8</c:v>
                </c:pt>
                <c:pt idx="956" formatCode="0.00E+00">
                  <c:v>-9.10147246457882E-9</c:v>
                </c:pt>
                <c:pt idx="957" formatCode="0.00E+00">
                  <c:v>-7.85312970208452E-9</c:v>
                </c:pt>
                <c:pt idx="958" formatCode="0.00E+00">
                  <c:v>-6.68645805390611E-9</c:v>
                </c:pt>
                <c:pt idx="959" formatCode="0.00E+00">
                  <c:v>-5.59921575771227E-9</c:v>
                </c:pt>
                <c:pt idx="960" formatCode="0.00E+00">
                  <c:v>-4.58900606403745E-9</c:v>
                </c:pt>
                <c:pt idx="961" formatCode="0.00E+00">
                  <c:v>-3.65329899665312E-9</c:v>
                </c:pt>
                <c:pt idx="962" formatCode="0.00E+00">
                  <c:v>-2.78945488929594E-9</c:v>
                </c:pt>
                <c:pt idx="963" formatCode="0.00E+00">
                  <c:v>-1.99474503581598E-9</c:v>
                </c:pt>
                <c:pt idx="964" formatCode="0.00E+00">
                  <c:v>-1.26637134112428E-9</c:v>
                </c:pt>
                <c:pt idx="965" formatCode="0.00E+00">
                  <c:v>-6.01485639073474E-10</c:v>
                </c:pt>
                <c:pt idx="966" formatCode="0.00E+00">
                  <c:v>2.79351043165621E-12</c:v>
                </c:pt>
                <c:pt idx="967" formatCode="0.00E+00">
                  <c:v>5.49364276292152E-10</c:v>
                </c:pt>
                <c:pt idx="968" formatCode="0.00E+00">
                  <c:v>1.04112696241998E-9</c:v>
                </c:pt>
                <c:pt idx="969" formatCode="0.00E+00">
                  <c:v>1.48097045737927E-9</c:v>
                </c:pt>
                <c:pt idx="970" formatCode="0.00E+00">
                  <c:v>1.87175963617392E-9</c:v>
                </c:pt>
                <c:pt idx="971" formatCode="0.00E+00">
                  <c:v>2.21632445729369E-9</c:v>
                </c:pt>
                <c:pt idx="972" formatCode="0.00E+00">
                  <c:v>2.51744936008436E-9</c:v>
                </c:pt>
                <c:pt idx="973" formatCode="0.00E+00">
                  <c:v>2.77786460500806E-9</c:v>
                </c:pt>
                <c:pt idx="974" formatCode="0.00E+00">
                  <c:v>3.00023828003759E-9</c:v>
                </c:pt>
                <c:pt idx="975" formatCode="0.00E+00">
                  <c:v>3.18716897318438E-9</c:v>
                </c:pt>
                <c:pt idx="976" formatCode="0.00E+00">
                  <c:v>3.34118022138341E-9</c:v>
                </c:pt>
                <c:pt idx="977" formatCode="0.00E+00">
                  <c:v>3.46471473733345E-9</c:v>
                </c:pt>
                <c:pt idx="978" formatCode="0.00E+00">
                  <c:v>3.56013085678342E-9</c:v>
                </c:pt>
                <c:pt idx="979" formatCode="0.00E+00">
                  <c:v>3.62969787559564E-9</c:v>
                </c:pt>
                <c:pt idx="980" formatCode="0.00E+00">
                  <c:v>3.67559471747825E-9</c:v>
                </c:pt>
                <c:pt idx="981" formatCode="0.00E+00">
                  <c:v>3.69990660331609E-9</c:v>
                </c:pt>
                <c:pt idx="982" formatCode="0.00E+00">
                  <c:v>3.70462416299233E-9</c:v>
                </c:pt>
                <c:pt idx="983" formatCode="0.00E+00">
                  <c:v>3.69164254720999E-9</c:v>
                </c:pt>
                <c:pt idx="984" formatCode="0.00E+00">
                  <c:v>3.66276076135819E-9</c:v>
                </c:pt>
                <c:pt idx="985" formatCode="0.00E+00">
                  <c:v>3.61968299777971E-9</c:v>
                </c:pt>
                <c:pt idx="986" formatCode="0.00E+00">
                  <c:v>3.56401708145881E-9</c:v>
                </c:pt>
                <c:pt idx="987" formatCode="0.00E+00">
                  <c:v>3.49727824477952E-9</c:v>
                </c:pt>
                <c:pt idx="988" formatCode="0.00E+00">
                  <c:v>3.42088801730256E-9</c:v>
                </c:pt>
                <c:pt idx="989" formatCode="0.00E+00">
                  <c:v>3.33617800052366E-9</c:v>
                </c:pt>
                <c:pt idx="990" formatCode="0.00E+00">
                  <c:v>3.24439053400738E-9</c:v>
                </c:pt>
                <c:pt idx="991" formatCode="0.00E+00">
                  <c:v>3.14668135992235E-9</c:v>
                </c:pt>
                <c:pt idx="992" formatCode="0.00E+00">
                  <c:v>3.04412295371037E-9</c:v>
                </c:pt>
                <c:pt idx="993" formatCode="0.00E+00">
                  <c:v>2.9377056343094E-9</c:v>
                </c:pt>
                <c:pt idx="994" formatCode="0.00E+00">
                  <c:v>2.82834200504567E-9</c:v>
                </c:pt>
                <c:pt idx="995" formatCode="0.00E+00">
                  <c:v>2.71686895203516E-9</c:v>
                </c:pt>
                <c:pt idx="996" formatCode="0.00E+00">
                  <c:v>2.60405097485261E-9</c:v>
                </c:pt>
                <c:pt idx="997" formatCode="0.00E+00">
                  <c:v>2.49058351720066E-9</c:v>
                </c:pt>
                <c:pt idx="998" formatCode="0.00E+00">
                  <c:v>2.37709585348966E-9</c:v>
                </c:pt>
                <c:pt idx="999" formatCode="0.00E+00">
                  <c:v>2.2641546415514E-9</c:v>
                </c:pt>
                <c:pt idx="1000" formatCode="0.00E+00">
                  <c:v>2.15226725330808E-9</c:v>
                </c:pt>
                <c:pt idx="1001" formatCode="0.00E+00">
                  <c:v>2.04188399521854E-9</c:v>
                </c:pt>
                <c:pt idx="1002" formatCode="0.00E+00">
                  <c:v>1.933403215304E-9</c:v>
                </c:pt>
                <c:pt idx="1003" formatCode="0.00E+00">
                  <c:v>1.82717274643807E-9</c:v>
                </c:pt>
                <c:pt idx="1004" formatCode="0.00E+00">
                  <c:v>1.72349368110503E-9</c:v>
                </c:pt>
                <c:pt idx="1005" formatCode="0.00E+00">
                  <c:v>1.62262370206889E-9</c:v>
                </c:pt>
                <c:pt idx="1006" formatCode="0.00E+00">
                  <c:v>1.52477974690868E-9</c:v>
                </c:pt>
                <c:pt idx="1007" formatCode="0.00E+00">
                  <c:v>1.43014089459825E-9</c:v>
                </c:pt>
                <c:pt idx="1008" formatCode="0.00E+00">
                  <c:v>1.33885169617542E-9</c:v>
                </c:pt>
                <c:pt idx="1009" formatCode="0.00E+00">
                  <c:v>1.25102406212108E-9</c:v>
                </c:pt>
                <c:pt idx="1010" formatCode="0.00E+00">
                  <c:v>1.16674070405054E-9</c:v>
                </c:pt>
                <c:pt idx="1011" formatCode="0.00E+00">
                  <c:v>1.08605724413735E-9</c:v>
                </c:pt>
                <c:pt idx="1012" formatCode="0.00E+00">
                  <c:v>1.00900454658159E-9</c:v>
                </c:pt>
                <c:pt idx="1013" formatCode="0.00E+00">
                  <c:v>9.35591493167465E-10</c:v>
                </c:pt>
                <c:pt idx="1014" formatCode="0.00E+00">
                  <c:v>8.65806759620114E-10</c:v>
                </c:pt>
                <c:pt idx="1015" formatCode="0.00E+00">
                  <c:v>7.99621202585143E-10</c:v>
                </c:pt>
                <c:pt idx="1016" formatCode="0.00E+00">
                  <c:v>7.36989469451999E-10</c:v>
                </c:pt>
                <c:pt idx="1017" formatCode="0.00E+00">
                  <c:v>6.77852274311164E-10</c:v>
                </c:pt>
                <c:pt idx="1018" formatCode="0.00E+00">
                  <c:v>6.22138007777551E-10</c:v>
                </c:pt>
                <c:pt idx="1019" formatCode="0.00E+00">
                  <c:v>5.69764124769279E-10</c:v>
                </c:pt>
                <c:pt idx="1020" formatCode="0.00E+00">
                  <c:v>5.2063919842027E-10</c:v>
                </c:pt>
                <c:pt idx="1021" formatCode="0.00E+00">
                  <c:v>4.7466386376982E-10</c:v>
                </c:pt>
                <c:pt idx="1022" formatCode="0.00E+00">
                  <c:v>4.31732483097136E-10</c:v>
                </c:pt>
                <c:pt idx="1023" formatCode="0.00E+00">
                  <c:v>3.91734117366482E-10</c:v>
                </c:pt>
                <c:pt idx="1024" formatCode="0.00E+00">
                  <c:v>3.54553914005962E-10</c:v>
                </c:pt>
                <c:pt idx="1025" formatCode="0.00E+00">
                  <c:v>3.20073995085934E-10</c:v>
                </c:pt>
                <c:pt idx="1026" formatCode="0.00E+00">
                  <c:v>2.88174456519741E-10</c:v>
                </c:pt>
                <c:pt idx="1027" formatCode="0.00E+00">
                  <c:v>2.58734172975394E-10</c:v>
                </c:pt>
                <c:pt idx="1028" formatCode="0.00E+00">
                  <c:v>2.31631699931789E-10</c:v>
                </c:pt>
                <c:pt idx="1029" formatCode="0.00E+00">
                  <c:v>2.06745912056938E-10</c:v>
                </c:pt>
                <c:pt idx="1030" formatCode="0.00E+00">
                  <c:v>1.83956613830638E-10</c:v>
                </c:pt>
                <c:pt idx="1031" formatCode="0.00E+00">
                  <c:v>1.6314516404492E-10</c:v>
                </c:pt>
                <c:pt idx="1032" formatCode="0.00E+00">
                  <c:v>1.44194933771047E-10</c:v>
                </c:pt>
                <c:pt idx="1033" formatCode="0.00E+00">
                  <c:v>1.26991722693148E-10</c:v>
                </c:pt>
                <c:pt idx="1034" formatCode="0.00E+00">
                  <c:v>1.11424210136324E-10</c:v>
                </c:pt>
                <c:pt idx="1035" formatCode="0.00E+00">
                  <c:v>9.73842048668239E-11</c:v>
                </c:pt>
                <c:pt idx="1036" formatCode="0.00E+00">
                  <c:v>8.47669434644872E-11</c:v>
                </c:pt>
                <c:pt idx="1037" formatCode="0.00E+00">
                  <c:v>7.34713193062397E-11</c:v>
                </c:pt>
                <c:pt idx="1038" formatCode="0.00E+00">
                  <c:v>6.3400049099549E-11</c:v>
                </c:pt>
                <c:pt idx="1039" formatCode="0.00E+00">
                  <c:v>5.44598359464299E-11</c:v>
                </c:pt>
                <c:pt idx="1040" formatCode="0.00E+00">
                  <c:v>4.65614422018312E-11</c:v>
                </c:pt>
                <c:pt idx="1041" formatCode="0.00E+00">
                  <c:v>3.96197831487033E-11</c:v>
                </c:pt>
                <c:pt idx="1042" formatCode="0.00E+00">
                  <c:v>3.35539478146796E-11</c:v>
                </c:pt>
                <c:pt idx="1043" formatCode="0.00E+00">
                  <c:v>2.82872267276524E-11</c:v>
                </c:pt>
                <c:pt idx="1044" formatCode="0.00E+00">
                  <c:v>2.37470893643676E-11</c:v>
                </c:pt>
                <c:pt idx="1045" formatCode="0.00E+00">
                  <c:v>1.9865144251785E-11</c:v>
                </c:pt>
                <c:pt idx="1046" formatCode="0.00E+00">
                  <c:v>1.65770903948204E-11</c:v>
                </c:pt>
                <c:pt idx="1047" formatCode="0.00E+00">
                  <c:v>1.38226374790662E-11</c:v>
                </c:pt>
                <c:pt idx="1048" formatCode="0.00E+00">
                  <c:v>1.15454217367028E-11</c:v>
                </c:pt>
                <c:pt idx="1049" formatCode="0.00E+00">
                  <c:v>9.69289752628111E-12</c:v>
                </c:pt>
                <c:pt idx="1050" formatCode="0.00E+00">
                  <c:v>8.21623151459061E-12</c:v>
                </c:pt>
                <c:pt idx="1051" formatCode="0.00E+00">
                  <c:v>7.07017343976046E-12</c:v>
                </c:pt>
                <c:pt idx="1052" formatCode="0.00E+00">
                  <c:v>6.21292860908396E-12</c:v>
                </c:pt>
                <c:pt idx="1053" formatCode="0.00E+00">
                  <c:v>5.60602042218306E-12</c:v>
                </c:pt>
                <c:pt idx="1054" formatCode="0.00E+00">
                  <c:v>5.2141476900025E-12</c:v>
                </c:pt>
                <c:pt idx="1055" formatCode="0.00E+00">
                  <c:v>5.00504108644217E-12</c:v>
                </c:pt>
                <c:pt idx="1056" formatCode="0.00E+00">
                  <c:v>4.94931569686163E-12</c:v>
                </c:pt>
                <c:pt idx="1057" formatCode="0.00E+00">
                  <c:v>5.02032096449945E-12</c:v>
                </c:pt>
                <c:pt idx="1058" formatCode="0.00E+00">
                  <c:v>5.1939936726586E-12</c:v>
                </c:pt>
                <c:pt idx="1059" formatCode="0.00E+00">
                  <c:v>5.44870875848757E-12</c:v>
                </c:pt>
                <c:pt idx="1060" formatCode="0.00E+00">
                  <c:v>5.76513489725095E-12</c:v>
                </c:pt>
                <c:pt idx="1061" formatCode="0.00E+00">
                  <c:v>6.12608661715308E-12</c:v>
                </c:pt>
                <c:pt idx="1062" formatCode="0.00E+00">
                  <c:v>6.51638682250266E-12</c:v>
                </c:pt>
                <c:pt idx="1063" formatCode="0.00E+00">
                  <c:v>6.92272584743026E-12</c:v>
                </c:pt>
                <c:pt idx="1064" formatCode="0.00E+00">
                  <c:v>7.33352788218067E-12</c:v>
                </c:pt>
                <c:pt idx="1065" formatCode="0.00E+00">
                  <c:v>7.73882260357572E-12</c:v>
                </c:pt>
                <c:pt idx="1066" formatCode="0.00E+00">
                  <c:v>8.13011637179617E-12</c:v>
                </c:pt>
                <c:pt idx="1067" formatCode="0.00E+00">
                  <c:v>8.50027340182358E-12</c:v>
                </c:pt>
                <c:pt idx="1068" formatCode="0.00E+00">
                  <c:v>8.84340083801007E-12</c:v>
                </c:pt>
                <c:pt idx="1069" formatCode="0.00E+00">
                  <c:v>9.15473512969056E-12</c:v>
                </c:pt>
                <c:pt idx="1070" formatCode="0.00E+00">
                  <c:v>9.43053968249785E-12</c:v>
                </c:pt>
                <c:pt idx="1071" formatCode="0.00E+00">
                  <c:v>9.6680033770391E-12</c:v>
                </c:pt>
                <c:pt idx="1072" formatCode="0.00E+00">
                  <c:v>9.86514602646682E-12</c:v>
                </c:pt>
                <c:pt idx="1073" formatCode="0.00E+00">
                  <c:v>1.00207299055799E-11</c:v>
                </c:pt>
                <c:pt idx="1074" formatCode="0.00E+00">
                  <c:v>1.01341747493766E-11</c:v>
                </c:pt>
                <c:pt idx="1075" formatCode="0.00E+00">
                  <c:v>1.02054788231332E-11</c:v>
                </c:pt>
                <c:pt idx="1076" formatCode="0.00E+00">
                  <c:v>1.02351469313811E-11</c:v>
                </c:pt>
                <c:pt idx="1077" formatCode="0.00E+00">
                  <c:v>1.02241210289677E-11</c:v>
                </c:pt>
                <c:pt idx="1078" formatCode="0.00E+00">
                  <c:v>1.01737177710115E-11</c:v>
                </c:pt>
                <c:pt idx="1079" formatCode="0.00E+00">
                  <c:v>1.00855677975797E-11</c:v>
                </c:pt>
                <c:pt idx="1080" formatCode="0.00E+00">
                  <c:v>9.96156369198475E-12</c:v>
                </c:pt>
                <c:pt idx="1081" formatCode="0.00E+00">
                  <c:v>9.80380967380307E-12</c:v>
                </c:pt>
                <c:pt idx="1082" formatCode="0.00E+00">
                  <c:v>9.61457736342597E-12</c:v>
                </c:pt>
                <c:pt idx="1083" formatCode="0.00E+00">
                  <c:v>9.39626241397429E-12</c:v>
                </c:pt>
                <c:pt idx="1084" formatCode="0.00E+00">
                  <c:v>9.15134981682742E-12</c:v>
                </c:pt>
                <c:pt idx="1085" formatCode="0.00E+00">
                  <c:v>8.88238007451532E-12</c:v>
                </c:pt>
                <c:pt idx="1086" formatCode="0.00E+00">
                  <c:v>8.59191710833596E-12</c:v>
                </c:pt>
                <c:pt idx="1087" formatCode="0.00E+00">
                  <c:v>8.28252397222506E-12</c:v>
                </c:pt>
                <c:pt idx="1088" formatCode="0.00E+00">
                  <c:v>7.95673943398967E-12</c:v>
                </c:pt>
                <c:pt idx="1089" formatCode="0.00E+00">
                  <c:v>7.61705542390301E-12</c:v>
                </c:pt>
                <c:pt idx="1090" formatCode="0.00E+00">
                  <c:v>7.26590098851232E-12</c:v>
                </c:pt>
                <c:pt idx="1091" formatCode="0.00E+00">
                  <c:v>6.90562754548929E-12</c:v>
                </c:pt>
                <c:pt idx="1092" formatCode="0.00E+00">
                  <c:v>6.53849413848051E-12</c:v>
                </c:pt>
                <c:pt idx="1093" formatCode="0.00E+00">
                  <c:v>6.16665919717097E-12</c:v>
                </c:pt>
                <c:pt idx="1094" formatCode="0.00E+00">
                  <c:v>5.79216926158144E-12</c:v>
                </c:pt>
                <c:pt idx="1095" formatCode="0.00E+00">
                  <c:v>5.41695507894069E-12</c:v>
                </c:pt>
                <c:pt idx="1096" formatCode="0.00E+00">
                  <c:v>5.04282423111069E-12</c:v>
                </c:pt>
                <c:pt idx="1097" formatCode="0.00E+00">
                  <c:v>4.67145939986313E-12</c:v>
                </c:pt>
                <c:pt idx="1098" formatCode="0.00E+00">
                  <c:v>4.30441446375163E-12</c:v>
                </c:pt>
                <c:pt idx="1099" formatCode="0.00E+00">
                  <c:v>3.94311623283516E-12</c:v>
                </c:pt>
                <c:pt idx="1100" formatCode="0.00E+00">
                  <c:v>3.58886162975247E-12</c:v>
                </c:pt>
                <c:pt idx="1101" formatCode="0.00E+00">
                  <c:v>3.2428213760094E-12</c:v>
                </c:pt>
                <c:pt idx="1102" formatCode="0.00E+00">
                  <c:v>2.90604064250022E-12</c:v>
                </c:pt>
                <c:pt idx="1103" formatCode="0.00E+00">
                  <c:v>2.57944273579502E-12</c:v>
                </c:pt>
                <c:pt idx="1104" formatCode="0.00E+00">
                  <c:v>2.2638327844271E-12</c:v>
                </c:pt>
                <c:pt idx="1105" formatCode="0.00E+00">
                  <c:v>1.95990077465902E-12</c:v>
                </c:pt>
                <c:pt idx="1106" formatCode="0.00E+00">
                  <c:v>1.66822729675414E-12</c:v>
                </c:pt>
                <c:pt idx="1107" formatCode="0.00E+00">
                  <c:v>1.38928766494489E-12</c:v>
                </c:pt>
                <c:pt idx="1108" formatCode="0.00E+00">
                  <c:v>1.1234573384436E-12</c:v>
                </c:pt>
                <c:pt idx="1109" formatCode="0.00E+00">
                  <c:v>8.71017992974676E-13</c:v>
                </c:pt>
                <c:pt idx="1110" formatCode="0.00E+00">
                  <c:v>6.32162237054062E-13</c:v>
                </c:pt>
                <c:pt idx="1111" formatCode="0.00E+00">
                  <c:v>4.06999981676995E-13</c:v>
                </c:pt>
                <c:pt idx="1112" formatCode="0.00E+00">
                  <c:v>1.955640781693E-13</c:v>
                </c:pt>
                <c:pt idx="1113" formatCode="0.00E+00">
                  <c:v>-2.18389234241155E-15</c:v>
                </c:pt>
                <c:pt idx="1114" formatCode="0.00E+00">
                  <c:v>-1.86347804049559E-13</c:v>
                </c:pt>
                <c:pt idx="1115" formatCode="0.00E+00">
                  <c:v>-3.5709128254173E-13</c:v>
                </c:pt>
                <c:pt idx="1116" formatCode="0.00E+00">
                  <c:v>-5.14632173681528E-13</c:v>
                </c:pt>
                <c:pt idx="1117" formatCode="0.00E+00">
                  <c:v>-6.57926458539489E-13</c:v>
                </c:pt>
                <c:pt idx="1118" formatCode="0.00E+00">
                  <c:v>5.33147744702367E-13</c:v>
                </c:pt>
                <c:pt idx="1119" formatCode="0.00E+00">
                  <c:v>2.28828132657621E-12</c:v>
                </c:pt>
                <c:pt idx="1120" formatCode="0.00E+00">
                  <c:v>5.78115680327507E-12</c:v>
                </c:pt>
                <c:pt idx="1121" formatCode="0.00E+00">
                  <c:v>1.25296934286312E-11</c:v>
                </c:pt>
                <c:pt idx="1122" formatCode="0.00E+00">
                  <c:v>2.47037546668993E-11</c:v>
                </c:pt>
                <c:pt idx="1123" formatCode="0.00E+00">
                  <c:v>4.43210329548194E-11</c:v>
                </c:pt>
                <c:pt idx="1124" formatCode="0.00E+00">
                  <c:v>7.30463953213523E-11</c:v>
                </c:pt>
                <c:pt idx="1125" formatCode="0.00E+00">
                  <c:v>1.11066218722033E-10</c:v>
                </c:pt>
                <c:pt idx="1126" formatCode="0.00E+00">
                  <c:v>1.55102569676657E-10</c:v>
                </c:pt>
                <c:pt idx="1127" formatCode="0.00E+00">
                  <c:v>1.98790137129201E-10</c:v>
                </c:pt>
                <c:pt idx="1128" formatCode="0.00E+00">
                  <c:v>2.33649044556472E-10</c:v>
                </c:pt>
                <c:pt idx="1129" formatCode="0.00E+00">
                  <c:v>2.497805573487E-10</c:v>
                </c:pt>
                <c:pt idx="1130" formatCode="0.00E+00">
                  <c:v>2.37735164887454E-10</c:v>
                </c:pt>
                <c:pt idx="1131" formatCode="0.00E+00">
                  <c:v>1.94941160436279E-10</c:v>
                </c:pt>
                <c:pt idx="1132" formatCode="0.00E+00">
                  <c:v>1.26521529364432E-10</c:v>
                </c:pt>
                <c:pt idx="1133" formatCode="0.00E+00">
                  <c:v>4.29822913372568E-11</c:v>
                </c:pt>
                <c:pt idx="1134" formatCode="0.00E+00">
                  <c:v>-4.20129174505401E-11</c:v>
                </c:pt>
                <c:pt idx="1135" formatCode="0.00E+00">
                  <c:v>-1.15180691373507E-10</c:v>
                </c:pt>
                <c:pt idx="1136" formatCode="0.00E+00">
                  <c:v>-1.67317965038549E-10</c:v>
                </c:pt>
                <c:pt idx="1137" formatCode="0.00E+00">
                  <c:v>-1.95247665257803E-10</c:v>
                </c:pt>
                <c:pt idx="1138" formatCode="0.00E+00">
                  <c:v>-2.01163558033457E-10</c:v>
                </c:pt>
                <c:pt idx="1139" formatCode="0.00E+00">
                  <c:v>-1.9024241904031E-10</c:v>
                </c:pt>
                <c:pt idx="1140" formatCode="0.00E+00">
                  <c:v>-1.68798530708614E-10</c:v>
                </c:pt>
                <c:pt idx="1141" formatCode="0.00E+00">
                  <c:v>-1.43088180193374E-10</c:v>
                </c:pt>
                <c:pt idx="1142" formatCode="0.00E+00">
                  <c:v>-1.17159462686978E-10</c:v>
                </c:pt>
                <c:pt idx="1143" formatCode="0.00E+00">
                  <c:v>-9.37650582177877E-11</c:v>
                </c:pt>
                <c:pt idx="1144" formatCode="0.00E+00">
                  <c:v>-7.44239253558376E-11</c:v>
                </c:pt>
                <c:pt idx="1145" formatCode="0.00E+00">
                  <c:v>-5.78539958995261E-11</c:v>
                </c:pt>
                <c:pt idx="1146" formatCode="0.00E+00">
                  <c:v>-4.4559567841107E-11</c:v>
                </c:pt>
                <c:pt idx="1147" formatCode="0.00E+00">
                  <c:v>-3.43495058785503E-11</c:v>
                </c:pt>
                <c:pt idx="1148" formatCode="0.00E+00">
                  <c:v>-2.64973164937343E-11</c:v>
                </c:pt>
                <c:pt idx="1149" formatCode="0.00E+00">
                  <c:v>-2.04598386843724E-11</c:v>
                </c:pt>
                <c:pt idx="1150" formatCode="0.00E+00">
                  <c:v>-1.58194915500509E-11</c:v>
                </c:pt>
                <c:pt idx="1151" formatCode="0.00E+00">
                  <c:v>-1.22549800168903E-11</c:v>
                </c:pt>
                <c:pt idx="1152" formatCode="0.00E+00">
                  <c:v>-9.51888134287371E-12</c:v>
                </c:pt>
                <c:pt idx="1153" formatCode="0.00E+00">
                  <c:v>-7.42050778462788E-12</c:v>
                </c:pt>
                <c:pt idx="1154" formatCode="0.00E+00">
                  <c:v>-5.81279252162559E-12</c:v>
                </c:pt>
                <c:pt idx="1155" formatCode="0.00E+00">
                  <c:v>-4.58223823468495E-12</c:v>
                </c:pt>
                <c:pt idx="1156" formatCode="0.00E+00">
                  <c:v>-3.64121710214049E-12</c:v>
                </c:pt>
                <c:pt idx="1157" formatCode="0.00E+00">
                  <c:v>-2.92205994643913E-12</c:v>
                </c:pt>
                <c:pt idx="1158" formatCode="0.00E+00">
                  <c:v>-2.37251147547357E-12</c:v>
                </c:pt>
                <c:pt idx="1159" formatCode="0.00E+00">
                  <c:v>-1.95223763370389E-12</c:v>
                </c:pt>
                <c:pt idx="1160" formatCode="0.00E+00">
                  <c:v>-1.63013244396104E-12</c:v>
                </c:pt>
                <c:pt idx="1161" formatCode="0.00E+00">
                  <c:v>-1.38224165186635E-12</c:v>
                </c:pt>
                <c:pt idx="1162" formatCode="0.00E+00">
                  <c:v>-1.19015669715339E-12</c:v>
                </c:pt>
                <c:pt idx="1163" formatCode="0.00E+00">
                  <c:v>-1.03977286849966E-12</c:v>
                </c:pt>
                <c:pt idx="1164" formatCode="0.00E+00">
                  <c:v>-9.20325339374972E-13</c:v>
                </c:pt>
                <c:pt idx="1165" formatCode="0.00E+00">
                  <c:v>-8.23641393803143E-13</c:v>
                </c:pt>
                <c:pt idx="1166" formatCode="0.00E+00">
                  <c:v>-7.43557992954891E-13</c:v>
                </c:pt>
                <c:pt idx="1167" formatCode="0.00E+00">
                  <c:v>-6.75468199168999E-13</c:v>
                </c:pt>
                <c:pt idx="1168" formatCode="0.00E+00">
                  <c:v>-6.15967075522778E-13</c:v>
                </c:pt>
                <c:pt idx="1169" formatCode="0.00E+00">
                  <c:v>-5.62574997437643E-13</c:v>
                </c:pt>
                <c:pt idx="1170" formatCode="0.00E+00">
                  <c:v>-5.13521462765926E-13</c:v>
                </c:pt>
                <c:pt idx="1171" formatCode="0.00E+00">
                  <c:v>-4.67575902041856E-13</c:v>
                </c:pt>
                <c:pt idx="1172" formatCode="0.00E+00">
                  <c:v>-4.23914972135647E-13</c:v>
                </c:pt>
                <c:pt idx="1173" formatCode="0.00E+00">
                  <c:v>-3.82019367311734E-13</c:v>
                </c:pt>
                <c:pt idx="1174" formatCode="0.00E+00">
                  <c:v>-3.4159280222143E-13</c:v>
                </c:pt>
                <c:pt idx="1175" formatCode="0.00E+00">
                  <c:v>-3.02499372122414E-13</c:v>
                </c:pt>
                <c:pt idx="1176" formatCode="0.00E+00">
                  <c:v>-2.6471470957086E-13</c:v>
                </c:pt>
                <c:pt idx="1177" formatCode="0.00E+00">
                  <c:v>-2.28288471026267E-13</c:v>
                </c:pt>
                <c:pt idx="1178" formatCode="0.00E+00">
                  <c:v>-1.93315768124216E-13</c:v>
                </c:pt>
                <c:pt idx="1179" formatCode="0.00E+00">
                  <c:v>-1.59915470080395E-13</c:v>
                </c:pt>
                <c:pt idx="1180" formatCode="0.00E+00">
                  <c:v>-1.28214103288331E-13</c:v>
                </c:pt>
                <c:pt idx="1181" formatCode="0.00E+00">
                  <c:v>-9.83341419359347E-14</c:v>
                </c:pt>
                <c:pt idx="1182" formatCode="0.00E+00">
                  <c:v>-7.03858155028277E-14</c:v>
                </c:pt>
                <c:pt idx="1183" formatCode="0.00E+00">
                  <c:v>-4.4461518342899E-14</c:v>
                </c:pt>
                <c:pt idx="1184" formatCode="0.00E+00">
                  <c:v>-2.0632450351628E-14</c:v>
                </c:pt>
                <c:pt idx="1185" formatCode="0.00E+00">
                  <c:v>1.05316984991342E-15</c:v>
                </c:pt>
                <c:pt idx="1186" formatCode="0.00E+00">
                  <c:v>2.0570623722742E-14</c:v>
                </c:pt>
                <c:pt idx="1187" formatCode="0.00E+00">
                  <c:v>3.79182498117317E-14</c:v>
                </c:pt>
                <c:pt idx="1188" formatCode="0.00E+00">
                  <c:v>5.3116331591354E-14</c:v>
                </c:pt>
                <c:pt idx="1189" formatCode="0.00E+00">
                  <c:v>6.62054707389025E-14</c:v>
                </c:pt>
                <c:pt idx="1190" formatCode="0.00E+00">
                  <c:v>7.72446410762968E-14</c:v>
                </c:pt>
                <c:pt idx="1191" formatCode="0.00E+00">
                  <c:v>8.63090455767272E-14</c:v>
                </c:pt>
                <c:pt idx="1192" formatCode="0.00E+00">
                  <c:v>9.34878395400882E-14</c:v>
                </c:pt>
                <c:pt idx="1193" formatCode="0.00E+00">
                  <c:v>9.8881860544686E-14</c:v>
                </c:pt>
                <c:pt idx="1194" formatCode="0.00E+00">
                  <c:v>1.02601371951457E-13</c:v>
                </c:pt>
                <c:pt idx="1195" formatCode="0.00E+00">
                  <c:v>1.0476392838096E-13</c:v>
                </c:pt>
                <c:pt idx="1196" formatCode="0.00E+00">
                  <c:v>1.05492288624172E-13</c:v>
                </c:pt>
                <c:pt idx="1197" formatCode="0.00E+00">
                  <c:v>1.04912545393753E-13</c:v>
                </c:pt>
                <c:pt idx="1198" formatCode="0.00E+00">
                  <c:v>1.03152363495514E-13</c:v>
                </c:pt>
                <c:pt idx="1199" formatCode="0.00E+00">
                  <c:v>1.00339394182736E-13</c:v>
                </c:pt>
                <c:pt idx="1200" formatCode="0.00E+00">
                  <c:v>9.6599886022144E-14</c:v>
                </c:pt>
                <c:pt idx="1201" formatCode="0.00E+00">
                  <c:v>9.20574245088754E-14</c:v>
                </c:pt>
                <c:pt idx="1202" formatCode="0.00E+00">
                  <c:v>8.68318749693532E-14</c:v>
                </c:pt>
                <c:pt idx="1203" formatCode="0.00E+00">
                  <c:v>8.10384813182582E-14</c:v>
                </c:pt>
                <c:pt idx="1204" formatCode="0.00E+00">
                  <c:v>7.47871071169789E-14</c:v>
                </c:pt>
                <c:pt idx="1205" formatCode="0.00E+00">
                  <c:v>6.81816324861646E-14</c:v>
                </c:pt>
                <c:pt idx="1206" formatCode="0.00E+00">
                  <c:v>6.13194865435424E-14</c:v>
                </c:pt>
                <c:pt idx="1207" formatCode="0.00E+00">
                  <c:v>5.42912882619401E-14</c:v>
                </c:pt>
                <c:pt idx="1208" formatCode="0.00E+00">
                  <c:v>4.71806364051204E-14</c:v>
                </c:pt>
                <c:pt idx="1209" formatCode="0.00E+00">
                  <c:v>4.00639672262434E-14</c:v>
                </c:pt>
                <c:pt idx="1210" formatCode="0.00E+00">
                  <c:v>3.30105239746813E-14</c:v>
                </c:pt>
                <c:pt idx="1211" formatCode="0.00E+00">
                  <c:v>2.60823992476655E-14</c:v>
                </c:pt>
                <c:pt idx="1212" formatCode="0.00E+00">
                  <c:v>1.93346484927016E-14</c:v>
                </c:pt>
                <c:pt idx="1213" formatCode="0.00E+00">
                  <c:v>1.28154678844883E-14</c:v>
                </c:pt>
                <c:pt idx="1214" formatCode="0.00E+00">
                  <c:v>6.56642556491225E-15</c:v>
                </c:pt>
                <c:pt idx="1215" formatCode="0.00E+00">
                  <c:v>6.22726552601863E-16</c:v>
                </c:pt>
                <c:pt idx="1216" formatCode="0.00E+00">
                  <c:v>-4.98647872532139E-15</c:v>
                </c:pt>
                <c:pt idx="1217" formatCode="0.00E+00">
                  <c:v>-1.0237761972811E-14</c:v>
                </c:pt>
                <c:pt idx="1218" formatCode="0.00E+00">
                  <c:v>-1.51130633886404E-14</c:v>
                </c:pt>
                <c:pt idx="1219" formatCode="0.00E+00">
                  <c:v>-1.95993242658619E-14</c:v>
                </c:pt>
                <c:pt idx="1220" formatCode="0.00E+00">
                  <c:v>-2.36881115444525E-14</c:v>
                </c:pt>
                <c:pt idx="1221" formatCode="0.00E+00">
                  <c:v>-2.73752341053892E-14</c:v>
                </c:pt>
                <c:pt idx="1222" formatCode="0.00E+00">
                  <c:v>-3.06603632998885E-14</c:v>
                </c:pt>
                <c:pt idx="1223" formatCode="0.00E+00">
                  <c:v>-3.35466551727118E-14</c:v>
                </c:pt>
                <c:pt idx="1224" formatCode="0.00E+00">
                  <c:v>-3.60403845439325E-14</c:v>
                </c:pt>
                <c:pt idx="1225" formatCode="0.00E+00">
                  <c:v>-3.81505943372953E-14</c:v>
                </c:pt>
                <c:pt idx="1226" formatCode="0.00E+00">
                  <c:v>-3.98887194975883E-14</c:v>
                </c:pt>
                <c:pt idx="1227" formatCode="0.00E+00">
                  <c:v>-4.12682956113086E-14</c:v>
                </c:pt>
                <c:pt idx="1228" formatCode="0.00E+00">
                  <c:v>-4.23046133172199E-14</c:v>
                </c:pt>
                <c:pt idx="1229" formatCode="0.00E+00">
                  <c:v>-4.3014426927019E-14</c:v>
                </c:pt>
                <c:pt idx="1230" formatCode="0.00E+00">
                  <c:v>-4.34156833747923E-14</c:v>
                </c:pt>
                <c:pt idx="1231" formatCode="0.00E+00">
                  <c:v>-4.35272443902093E-14</c:v>
                </c:pt>
                <c:pt idx="1232" formatCode="0.00E+00">
                  <c:v>-4.33686561055607E-14</c:v>
                </c:pt>
                <c:pt idx="1233" formatCode="0.00E+00">
                  <c:v>-4.29599220509291E-14</c:v>
                </c:pt>
                <c:pt idx="1234" formatCode="0.00E+00">
                  <c:v>-4.23212897018854E-14</c:v>
                </c:pt>
                <c:pt idx="1235" formatCode="0.00E+00">
                  <c:v>-4.14730742966368E-14</c:v>
                </c:pt>
                <c:pt idx="1236" formatCode="0.00E+00">
                  <c:v>-4.04354894294363E-14</c:v>
                </c:pt>
                <c:pt idx="1237" formatCode="0.00E+00">
                  <c:v>-3.92284878083897E-14</c:v>
                </c:pt>
                <c:pt idx="1238" formatCode="0.00E+00">
                  <c:v>-3.7871642670842E-14</c:v>
                </c:pt>
                <c:pt idx="1239" formatCode="0.00E+00">
                  <c:v>-3.63840122581064E-14</c:v>
                </c:pt>
                <c:pt idx="1240" formatCode="0.00E+00">
                  <c:v>-3.47840585003013E-14</c:v>
                </c:pt>
                <c:pt idx="1241" formatCode="0.00E+00">
                  <c:v>-3.30895487605284E-14</c:v>
                </c:pt>
                <c:pt idx="1242" formatCode="0.00E+00">
                  <c:v>-3.13174880722366E-14</c:v>
                </c:pt>
                <c:pt idx="1243" formatCode="0.00E+00">
                  <c:v>-2.94840547647186E-14</c:v>
                </c:pt>
                <c:pt idx="1244" formatCode="0.00E+00">
                  <c:v>-2.76045699699242E-14</c:v>
                </c:pt>
                <c:pt idx="1245" formatCode="0.00E+00">
                  <c:v>-2.56934383301545E-14</c:v>
                </c:pt>
                <c:pt idx="1246" formatCode="0.00E+00">
                  <c:v>-2.3764141221798E-14</c:v>
                </c:pt>
                <c:pt idx="1247" formatCode="0.00E+00">
                  <c:v>-2.182921642654E-14</c:v>
                </c:pt>
                <c:pt idx="1248" formatCode="0.00E+00">
                  <c:v>-1.99002479669671E-14</c:v>
                </c:pt>
                <c:pt idx="1249" formatCode="0.00E+00">
                  <c:v>-1.79878745768967E-14</c:v>
                </c:pt>
                <c:pt idx="1250" formatCode="0.00E+00">
                  <c:v>-1.61017913954432E-14</c:v>
                </c:pt>
                <c:pt idx="1251" formatCode="0.00E+00">
                  <c:v>-1.42507652136107E-14</c:v>
                </c:pt>
                <c:pt idx="1252" formatCode="0.00E+00">
                  <c:v>-1.24426598852815E-14</c:v>
                </c:pt>
                <c:pt idx="1253" formatCode="0.00E+00">
                  <c:v>-1.06844524208421E-14</c:v>
                </c:pt>
                <c:pt idx="1254" formatCode="0.00E+00">
                  <c:v>-8.9822702566332E-15</c:v>
                </c:pt>
                <c:pt idx="1255" formatCode="0.00E+00">
                  <c:v>-7.34141751296969E-15</c:v>
                </c:pt>
                <c:pt idx="1256" formatCode="0.00E+00">
                  <c:v>-5.76641395765888E-15</c:v>
                </c:pt>
                <c:pt idx="1257" formatCode="0.00E+00">
                  <c:v>-4.26103058138181E-15</c:v>
                </c:pt>
                <c:pt idx="1258" formatCode="0.00E+00">
                  <c:v>-2.82832771417683E-15</c:v>
                </c:pt>
                <c:pt idx="1259" formatCode="0.00E+00">
                  <c:v>-1.47069854175731E-15</c:v>
                </c:pt>
                <c:pt idx="1260" formatCode="0.00E+00">
                  <c:v>-1.89908783711134E-16</c:v>
                </c:pt>
                <c:pt idx="1261" formatCode="0.00E+00">
                  <c:v>1.01286114014037E-15</c:v>
                </c:pt>
                <c:pt idx="1262" formatCode="0.00E+00">
                  <c:v>2.13697391691372E-15</c:v>
                </c:pt>
                <c:pt idx="1263" formatCode="0.00E+00">
                  <c:v>3.18229261843904E-15</c:v>
                </c:pt>
                <c:pt idx="1264" formatCode="0.00E+00">
                  <c:v>4.14914049366485E-15</c:v>
                </c:pt>
                <c:pt idx="1265" formatCode="0.00E+00">
                  <c:v>5.03825869641993E-15</c:v>
                </c:pt>
                <c:pt idx="1266" formatCode="0.00E+00">
                  <c:v>5.85076742777709E-15</c:v>
                </c:pt>
                <c:pt idx="1267" formatCode="0.00E+00">
                  <c:v>6.58812697253738E-15</c:v>
                </c:pt>
                <c:pt idx="1268" formatCode="0.00E+00">
                  <c:v>7.25209873571494E-15</c:v>
                </c:pt>
                <c:pt idx="1269" formatCode="0.00E+00">
                  <c:v>7.8447126317669E-15</c:v>
                </c:pt>
                <c:pt idx="1270" formatCode="0.00E+00">
                  <c:v>8.36822727404835E-15</c:v>
                </c:pt>
                <c:pt idx="1271" formatCode="0.00E+00">
                  <c:v>8.82510244623722E-15</c:v>
                </c:pt>
                <c:pt idx="1272" formatCode="0.00E+00">
                  <c:v>9.21796310343701E-15</c:v>
                </c:pt>
                <c:pt idx="1273" formatCode="0.00E+00">
                  <c:v>9.54957480822151E-15</c:v>
                </c:pt>
                <c:pt idx="1274" formatCode="0.00E+00">
                  <c:v>9.82280984931387E-15</c:v>
                </c:pt>
                <c:pt idx="1275" formatCode="0.00E+00">
                  <c:v>1.00406260657659E-14</c:v>
                </c:pt>
                <c:pt idx="1276" formatCode="0.00E+00">
                  <c:v>1.02060422830022E-14</c:v>
                </c:pt>
                <c:pt idx="1277" formatCode="0.00E+00">
                  <c:v>1.03221137488633E-14</c:v>
                </c:pt>
                <c:pt idx="1278" formatCode="0.00E+00">
                  <c:v>1.03919118048159E-14</c:v>
                </c:pt>
                <c:pt idx="1279" formatCode="0.00E+00">
                  <c:v>1.04185060982608E-14</c:v>
                </c:pt>
                <c:pt idx="1280" formatCode="0.00E+00">
                  <c:v>1.04049467948412E-14</c:v>
                </c:pt>
                <c:pt idx="1281" formatCode="0.00E+00">
                  <c:v>1.03542510259151E-14</c:v>
                </c:pt>
                <c:pt idx="1282" formatCode="0.00E+00">
                  <c:v>1.02693834067979E-14</c:v>
                </c:pt>
                <c:pt idx="1283" formatCode="0.00E+00">
                  <c:v>1.01532501075316E-14</c:v>
                </c:pt>
                <c:pt idx="1284" formatCode="0.00E+00">
                  <c:v>1.00086844533249E-14</c:v>
                </c:pt>
                <c:pt idx="1285" formatCode="0.00E+00">
                  <c:v>9.8384359131248E-15</c:v>
                </c:pt>
                <c:pt idx="1286" formatCode="0.00E+00">
                  <c:v>9.64516586445067E-15</c:v>
                </c:pt>
                <c:pt idx="1287" formatCode="0.00E+00">
                  <c:v>9.43143742900205E-15</c:v>
                </c:pt>
                <c:pt idx="1288" formatCode="0.00E+00">
                  <c:v>9.19971208452284E-15</c:v>
                </c:pt>
                <c:pt idx="1289" formatCode="0.00E+00">
                  <c:v>8.95234119447492E-15</c:v>
                </c:pt>
                <c:pt idx="1290" formatCode="0.00E+00">
                  <c:v>8.69156600803668E-15</c:v>
                </c:pt>
                <c:pt idx="1291" formatCode="0.00E+00">
                  <c:v>8.4195151190046E-15</c:v>
                </c:pt>
                <c:pt idx="1292" formatCode="0.00E+00">
                  <c:v>8.13819938359512E-15</c:v>
                </c:pt>
                <c:pt idx="1293" formatCode="0.00E+00">
                  <c:v>7.84951276747899E-15</c:v>
                </c:pt>
                <c:pt idx="1294" formatCode="0.00E+00">
                  <c:v>7.55523319281241E-15</c:v>
                </c:pt>
                <c:pt idx="1295" formatCode="0.00E+00">
                  <c:v>7.257022538237E-15</c:v>
                </c:pt>
                <c:pt idx="1296" formatCode="0.00E+00">
                  <c:v>6.95642579184983E-15</c:v>
                </c:pt>
                <c:pt idx="1297" formatCode="0.00E+00">
                  <c:v>6.65487528636339E-15</c:v>
                </c:pt>
                <c:pt idx="1298" formatCode="0.00E+00">
                  <c:v>6.3536906991105E-15</c:v>
                </c:pt>
                <c:pt idx="1299" formatCode="0.00E+00">
                  <c:v>6.05408371072186E-15</c:v>
                </c:pt>
                <c:pt idx="1300" formatCode="0.00E+00">
                  <c:v>5.75715842864423E-15</c:v>
                </c:pt>
                <c:pt idx="1301" formatCode="0.00E+00">
                  <c:v>5.46391773988716E-15</c:v>
                </c:pt>
                <c:pt idx="1302" formatCode="0.00E+00">
                  <c:v>5.17526415805595E-15</c:v>
                </c:pt>
                <c:pt idx="1303" formatCode="0.00E+00">
                  <c:v>4.8920053290658E-15</c:v>
                </c:pt>
                <c:pt idx="1304" formatCode="0.00E+00">
                  <c:v>4.61485699575714E-15</c:v>
                </c:pt>
                <c:pt idx="1305" formatCode="0.00E+00">
                  <c:v>4.3444480800933E-15</c:v>
                </c:pt>
                <c:pt idx="1306" formatCode="0.00E+00">
                  <c:v>4.08132364777586E-15</c:v>
                </c:pt>
                <c:pt idx="1307" formatCode="0.00E+00">
                  <c:v>3.82595126099169E-15</c:v>
                </c:pt>
                <c:pt idx="1308" formatCode="0.00E+00">
                  <c:v>3.57872267247889E-15</c:v>
                </c:pt>
                <c:pt idx="1309" formatCode="0.00E+00">
                  <c:v>3.33996060179038E-15</c:v>
                </c:pt>
                <c:pt idx="1310" formatCode="0.00E+00">
                  <c:v>3.10992254694211E-15</c:v>
                </c:pt>
                <c:pt idx="1311" formatCode="0.00E+00">
                  <c:v>2.88880353727019E-15</c:v>
                </c:pt>
                <c:pt idx="1312" formatCode="0.00E+00">
                  <c:v>2.67674290969444E-15</c:v>
                </c:pt>
                <c:pt idx="1313" formatCode="0.00E+00">
                  <c:v>2.47382663805902E-15</c:v>
                </c:pt>
                <c:pt idx="1314" formatCode="0.00E+00">
                  <c:v>2.28009220357183E-15</c:v>
                </c:pt>
                <c:pt idx="1315" formatCode="0.00E+00">
                  <c:v>2.09553261821106E-15</c:v>
                </c:pt>
                <c:pt idx="1316" formatCode="0.00E+00">
                  <c:v>1.9201000246152E-15</c:v>
                </c:pt>
                <c:pt idx="1317" formatCode="0.00E+00">
                  <c:v>1.75371014300599E-15</c:v>
                </c:pt>
                <c:pt idx="1318" formatCode="0.00E+00">
                  <c:v>1.5962449181664E-15</c:v>
                </c:pt>
                <c:pt idx="1319" formatCode="0.00E+00">
                  <c:v>1.44755675460538E-15</c:v>
                </c:pt>
                <c:pt idx="1320" formatCode="0.00E+00">
                  <c:v>1.30747148117315E-15</c:v>
                </c:pt>
                <c:pt idx="1321" formatCode="0.00E+00">
                  <c:v>1.17579195095123E-15</c:v>
                </c:pt>
                <c:pt idx="1322" formatCode="0.00E+00">
                  <c:v>1.05230026471395E-15</c:v>
                </c:pt>
                <c:pt idx="1323" formatCode="0.00E+00">
                  <c:v>9.36761370818468E-16</c:v>
                </c:pt>
                <c:pt idx="1324" formatCode="0.00E+00">
                  <c:v>8.28925447484845E-16</c:v>
                </c:pt>
                <c:pt idx="1325" formatCode="0.00E+00">
                  <c:v>7.28530338015937E-16</c:v>
                </c:pt>
                <c:pt idx="1326" formatCode="0.00E+00">
                  <c:v>6.35304091896085E-16</c:v>
                </c:pt>
                <c:pt idx="1327" formatCode="0.00E+00">
                  <c:v>5.48966976494551E-16</c:v>
                </c:pt>
                <c:pt idx="1328" formatCode="0.00E+00">
                  <c:v>4.69233700526662E-16</c:v>
                </c:pt>
                <c:pt idx="1329" formatCode="0.00E+00">
                  <c:v>4.11166600907284E-16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0111608"/>
        <c:axId val="2120116952"/>
      </c:scatterChart>
      <c:valAx>
        <c:axId val="2120111608"/>
        <c:scaling>
          <c:orientation val="minMax"/>
          <c:max val="32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Time(ns)</a:t>
                </a:r>
              </a:p>
            </c:rich>
          </c:tx>
          <c:layout>
            <c:manualLayout>
              <c:xMode val="edge"/>
              <c:yMode val="edge"/>
              <c:x val="0.44317392347652"/>
              <c:y val="0.922690712010481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2120116952"/>
        <c:crossesAt val="-100000.0"/>
        <c:crossBetween val="midCat"/>
      </c:valAx>
      <c:valAx>
        <c:axId val="2120116952"/>
        <c:scaling>
          <c:orientation val="minMax"/>
        </c:scaling>
        <c:delete val="0"/>
        <c:axPos val="l"/>
        <c:majorGridlines>
          <c:spPr>
            <a:ln w="6350">
              <a:solidFill>
                <a:schemeClr val="bg1">
                  <a:lumMod val="65000"/>
                </a:schemeClr>
              </a:solidFill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Voltage</a:t>
                </a:r>
                <a:r>
                  <a:rPr lang="en-GB" baseline="0"/>
                  <a:t> (V)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00746519425312541"/>
              <c:y val="0.42655708128564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120111608"/>
        <c:crossesAt val="-100000.0"/>
        <c:crossBetween val="midCat"/>
      </c:valAx>
      <c:spPr>
        <a:ln w="15875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10217984934087"/>
          <c:y val="0.204344307270233"/>
          <c:w val="0.21722763653484"/>
          <c:h val="0.241179355281207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GB" sz="1200" dirty="0"/>
              <a:t>Effect of the bunch spacing</a:t>
            </a:r>
            <a:r>
              <a:rPr lang="en-GB" sz="1200" baseline="0" dirty="0"/>
              <a:t> at the </a:t>
            </a:r>
            <a:r>
              <a:rPr lang="en-GB" sz="1200" baseline="0" dirty="0" smtClean="0">
                <a:solidFill>
                  <a:schemeClr val="accent4">
                    <a:lumMod val="50000"/>
                  </a:schemeClr>
                </a:solidFill>
              </a:rPr>
              <a:t>BPMSB (interlock)</a:t>
            </a:r>
            <a:endParaRPr lang="en-GB" sz="1200" dirty="0">
              <a:solidFill>
                <a:schemeClr val="accent4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170000470809793"/>
          <c:y val="0.025813161375661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3048245614035"/>
          <c:y val="0.106355461292671"/>
          <c:w val="0.802695175438597"/>
          <c:h val="0.734306927297668"/>
        </c:manualLayout>
      </c:layout>
      <c:scatterChart>
        <c:scatterStyle val="smoothMarker"/>
        <c:varyColors val="0"/>
        <c:ser>
          <c:idx val="0"/>
          <c:order val="0"/>
          <c:tx>
            <c:v>"Low sensitivity"</c:v>
          </c:tx>
          <c:spPr>
            <a:ln>
              <a:solidFill>
                <a:schemeClr val="accent4">
                  <a:lumMod val="50000"/>
                </a:schemeClr>
              </a:solidFill>
            </a:ln>
          </c:spPr>
          <c:marker>
            <c:symbol val="circle"/>
            <c:size val="6"/>
            <c:spPr>
              <a:ln>
                <a:solidFill>
                  <a:schemeClr val="accent4">
                    <a:lumMod val="50000"/>
                  </a:schemeClr>
                </a:solidFill>
              </a:ln>
            </c:spPr>
          </c:marker>
          <c:dLbls>
            <c:dLbl>
              <c:idx val="0"/>
              <c:layout>
                <c:manualLayout>
                  <c:x val="-0.0434613935969868"/>
                  <c:y val="-0.0784821428571429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0000"/>
                        </a:solidFill>
                      </a:defRPr>
                    </a:pPr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Ref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numFmt formatCode="#,##0.00" sourceLinked="0"/>
              <c:spPr>
                <a:solidFill>
                  <a:srgbClr val="FFFF00"/>
                </a:solidFill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403321463402706"/>
                  <c:y val="0.04253270265055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.0141162512190947"/>
                  <c:y val="-0.003271746357734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tx2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xVal>
            <c:numRef>
              <c:f>Sheet1!$B$11:$B$20</c:f>
              <c:numCache>
                <c:formatCode>General</c:formatCode>
                <c:ptCount val="10"/>
                <c:pt idx="0">
                  <c:v>25.0</c:v>
                </c:pt>
                <c:pt idx="1">
                  <c:v>20.0</c:v>
                </c:pt>
                <c:pt idx="2">
                  <c:v>15.0</c:v>
                </c:pt>
                <c:pt idx="3">
                  <c:v>10.0</c:v>
                </c:pt>
                <c:pt idx="4">
                  <c:v>7.5</c:v>
                </c:pt>
                <c:pt idx="5">
                  <c:v>6.0</c:v>
                </c:pt>
                <c:pt idx="6">
                  <c:v>5.0</c:v>
                </c:pt>
                <c:pt idx="7">
                  <c:v>4.0</c:v>
                </c:pt>
                <c:pt idx="8">
                  <c:v>3.0</c:v>
                </c:pt>
                <c:pt idx="9">
                  <c:v>2.85</c:v>
                </c:pt>
              </c:numCache>
            </c:numRef>
          </c:xVal>
          <c:yVal>
            <c:numRef>
              <c:f>Sheet1!$I$11:$I$20</c:f>
              <c:numCache>
                <c:formatCode>0.000</c:formatCode>
                <c:ptCount val="10"/>
                <c:pt idx="0" formatCode="General">
                  <c:v>0.0</c:v>
                </c:pt>
                <c:pt idx="1">
                  <c:v>-0.0161419526582553</c:v>
                </c:pt>
                <c:pt idx="2">
                  <c:v>-0.026902287352695</c:v>
                </c:pt>
                <c:pt idx="3">
                  <c:v>-0.0507516148512972</c:v>
                </c:pt>
                <c:pt idx="4">
                  <c:v>0.137696653359579</c:v>
                </c:pt>
                <c:pt idx="5">
                  <c:v>0.0865388242347806</c:v>
                </c:pt>
                <c:pt idx="6">
                  <c:v>-0.509214779948686</c:v>
                </c:pt>
                <c:pt idx="7">
                  <c:v>-0.408944897863126</c:v>
                </c:pt>
                <c:pt idx="8">
                  <c:v>0.0114199911570777</c:v>
                </c:pt>
                <c:pt idx="9">
                  <c:v>0.00717476136258213</c:v>
                </c:pt>
              </c:numCache>
            </c:numRef>
          </c:yVal>
          <c:smooth val="1"/>
        </c:ser>
        <c:ser>
          <c:idx val="1"/>
          <c:order val="1"/>
          <c:tx>
            <c:v>"High sensitivity"</c:v>
          </c:tx>
          <c:spPr>
            <a:ln>
              <a:solidFill>
                <a:srgbClr val="FF3300"/>
              </a:solidFill>
            </a:ln>
          </c:spPr>
          <c:marker>
            <c:symbol val="circle"/>
            <c:size val="6"/>
            <c:spPr>
              <a:ln>
                <a:solidFill>
                  <a:srgbClr val="FF3300"/>
                </a:solidFill>
              </a:ln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0362989317062435"/>
                  <c:y val="-0.04907619536602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362989317062435"/>
                  <c:y val="-0.04580444900828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#,##0.00" sourceLinked="0"/>
            <c:spPr>
              <a:ln>
                <a:noFill/>
              </a:ln>
            </c:spPr>
            <c:txPr>
              <a:bodyPr/>
              <a:lstStyle/>
              <a:p>
                <a:pPr>
                  <a:defRPr>
                    <a:solidFill>
                      <a:srgbClr val="C00000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xVal>
            <c:numRef>
              <c:f>Sheet1!$B$28:$B$37</c:f>
              <c:numCache>
                <c:formatCode>General</c:formatCode>
                <c:ptCount val="10"/>
                <c:pt idx="0">
                  <c:v>25.0</c:v>
                </c:pt>
                <c:pt idx="1">
                  <c:v>20.0</c:v>
                </c:pt>
                <c:pt idx="2">
                  <c:v>15.0</c:v>
                </c:pt>
                <c:pt idx="3">
                  <c:v>10.0</c:v>
                </c:pt>
                <c:pt idx="4">
                  <c:v>7.5</c:v>
                </c:pt>
                <c:pt idx="5">
                  <c:v>6.0</c:v>
                </c:pt>
                <c:pt idx="6">
                  <c:v>5.0</c:v>
                </c:pt>
                <c:pt idx="7">
                  <c:v>4.0</c:v>
                </c:pt>
                <c:pt idx="8">
                  <c:v>3.0</c:v>
                </c:pt>
                <c:pt idx="9">
                  <c:v>2.85</c:v>
                </c:pt>
              </c:numCache>
            </c:numRef>
          </c:xVal>
          <c:yVal>
            <c:numRef>
              <c:f>Sheet1!$I$28:$I$37</c:f>
              <c:numCache>
                <c:formatCode>0.000</c:formatCode>
                <c:ptCount val="10"/>
                <c:pt idx="0" formatCode="General">
                  <c:v>0.0</c:v>
                </c:pt>
                <c:pt idx="1">
                  <c:v>0.00783027207776643</c:v>
                </c:pt>
                <c:pt idx="2">
                  <c:v>0.0312626068955132</c:v>
                </c:pt>
                <c:pt idx="3">
                  <c:v>-0.0627463884898191</c:v>
                </c:pt>
                <c:pt idx="4">
                  <c:v>0.0556866457833043</c:v>
                </c:pt>
                <c:pt idx="5">
                  <c:v>-0.172009985116396</c:v>
                </c:pt>
                <c:pt idx="6">
                  <c:v>-0.934582497331968</c:v>
                </c:pt>
                <c:pt idx="7">
                  <c:v>0.211976470526583</c:v>
                </c:pt>
                <c:pt idx="8">
                  <c:v>0.161584589455655</c:v>
                </c:pt>
                <c:pt idx="9">
                  <c:v>0.060991543546523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2242856"/>
        <c:axId val="2122248344"/>
      </c:scatterChart>
      <c:valAx>
        <c:axId val="2122242856"/>
        <c:scaling>
          <c:orientation val="minMax"/>
          <c:max val="25.0"/>
          <c:min val="2.0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GB" sz="1100" dirty="0"/>
                  <a:t>Bunch spacing (ns)</a:t>
                </a:r>
              </a:p>
            </c:rich>
          </c:tx>
          <c:layout>
            <c:manualLayout>
              <c:xMode val="edge"/>
              <c:yMode val="edge"/>
              <c:x val="0.398735404896422"/>
              <c:y val="0.928856812169312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crossAx val="2122248344"/>
        <c:crossesAt val="-100000.0"/>
        <c:crossBetween val="midCat"/>
        <c:majorUnit val="3.0"/>
        <c:minorUnit val="1.0"/>
      </c:valAx>
      <c:valAx>
        <c:axId val="2122248344"/>
        <c:scaling>
          <c:orientation val="minMax"/>
          <c:max val="0.5"/>
          <c:min val="-1.0"/>
        </c:scaling>
        <c:delete val="0"/>
        <c:axPos val="l"/>
        <c:majorGridlines>
          <c:spPr>
            <a:ln w="6350">
              <a:solidFill>
                <a:schemeClr val="bg1">
                  <a:lumMod val="50000"/>
                </a:schemeClr>
              </a:solidFill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GB" sz="1200" dirty="0"/>
                  <a:t> Position Error [mm]</a:t>
                </a:r>
              </a:p>
            </c:rich>
          </c:tx>
          <c:layout>
            <c:manualLayout>
              <c:xMode val="edge"/>
              <c:yMode val="edge"/>
              <c:x val="0.0202324561403509"/>
              <c:y val="0.258412551440329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crossAx val="2122242856"/>
        <c:crossesAt val="-1.0E6"/>
        <c:crossBetween val="midCat"/>
        <c:majorUnit val="0.2"/>
        <c:minorUnit val="0.05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56984892787524"/>
          <c:y val="0.69497085048011"/>
          <c:w val="0.350427631578947"/>
          <c:h val="0.105530163242208"/>
        </c:manualLayout>
      </c:layout>
      <c:overlay val="0"/>
      <c:spPr>
        <a:solidFill>
          <a:schemeClr val="bg1"/>
        </a:solidFill>
        <a:ln>
          <a:noFill/>
        </a:ln>
      </c:sp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GB" sz="1200" b="1" i="0" baseline="0" dirty="0">
                <a:effectLst/>
              </a:rPr>
              <a:t>Effect of the bunch spacing at the </a:t>
            </a:r>
            <a:r>
              <a:rPr lang="en-GB" sz="1200" b="1" i="0" baseline="0" dirty="0">
                <a:solidFill>
                  <a:schemeClr val="accent4">
                    <a:lumMod val="50000"/>
                  </a:schemeClr>
                </a:solidFill>
                <a:effectLst/>
              </a:rPr>
              <a:t>arc BPM</a:t>
            </a:r>
            <a:endParaRPr lang="en-GB" sz="1200" b="1" dirty="0">
              <a:solidFill>
                <a:schemeClr val="accent4">
                  <a:lumMod val="50000"/>
                </a:schemeClr>
              </a:solidFill>
              <a:effectLst/>
            </a:endParaRPr>
          </a:p>
        </c:rich>
      </c:tx>
      <c:layout>
        <c:manualLayout>
          <c:xMode val="edge"/>
          <c:yMode val="edge"/>
          <c:x val="0.199341304347826"/>
          <c:y val="0.0387195121951219"/>
        </c:manualLayout>
      </c:layout>
      <c:overlay val="1"/>
      <c:spPr>
        <a:noFill/>
      </c:spPr>
    </c:title>
    <c:autoTitleDeleted val="0"/>
    <c:plotArea>
      <c:layout>
        <c:manualLayout>
          <c:layoutTarget val="inner"/>
          <c:xMode val="edge"/>
          <c:yMode val="edge"/>
          <c:x val="0.125913742690058"/>
          <c:y val="0.115109318676481"/>
          <c:w val="0.839829678362573"/>
          <c:h val="0.725552812071331"/>
        </c:manualLayout>
      </c:layout>
      <c:scatterChart>
        <c:scatterStyle val="smoothMarker"/>
        <c:varyColors val="0"/>
        <c:ser>
          <c:idx val="0"/>
          <c:order val="0"/>
          <c:tx>
            <c:v>"Low sensitivity"</c:v>
          </c:tx>
          <c:spPr>
            <a:ln>
              <a:solidFill>
                <a:schemeClr val="accent4">
                  <a:lumMod val="50000"/>
                </a:schemeClr>
              </a:solidFill>
            </a:ln>
          </c:spPr>
          <c:marker>
            <c:symbol val="circle"/>
            <c:size val="6"/>
            <c:spPr>
              <a:ln>
                <a:solidFill>
                  <a:schemeClr val="accent4">
                    <a:lumMod val="50000"/>
                  </a:schemeClr>
                </a:solidFill>
              </a:ln>
            </c:spPr>
          </c:marker>
          <c:dLbls>
            <c:dLbl>
              <c:idx val="6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rgbClr val="2D6BB5"/>
                        </a:solidFill>
                      </a:defRPr>
                    </a:pPr>
                    <a:r>
                      <a:rPr lang="en-US" dirty="0">
                        <a:solidFill>
                          <a:srgbClr val="2D6BB5"/>
                        </a:solidFill>
                      </a:rPr>
                      <a:t>-</a:t>
                    </a:r>
                    <a:r>
                      <a:rPr lang="en-US" dirty="0" smtClean="0">
                        <a:solidFill>
                          <a:srgbClr val="2D6BB5"/>
                        </a:solidFill>
                      </a:rPr>
                      <a:t>0.20</a:t>
                    </a:r>
                    <a:endParaRPr lang="en-US" dirty="0">
                      <a:solidFill>
                        <a:srgbClr val="2D6BB5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Sheet1!$B$28:$B$37</c:f>
              <c:numCache>
                <c:formatCode>General</c:formatCode>
                <c:ptCount val="10"/>
                <c:pt idx="0">
                  <c:v>25.0</c:v>
                </c:pt>
                <c:pt idx="1">
                  <c:v>20.0</c:v>
                </c:pt>
                <c:pt idx="2">
                  <c:v>15.0</c:v>
                </c:pt>
                <c:pt idx="3">
                  <c:v>10.0</c:v>
                </c:pt>
                <c:pt idx="4">
                  <c:v>7.5</c:v>
                </c:pt>
                <c:pt idx="5">
                  <c:v>6.0</c:v>
                </c:pt>
                <c:pt idx="6">
                  <c:v>5.0</c:v>
                </c:pt>
                <c:pt idx="7">
                  <c:v>4.0</c:v>
                </c:pt>
                <c:pt idx="8">
                  <c:v>3.0</c:v>
                </c:pt>
                <c:pt idx="9">
                  <c:v>2.85</c:v>
                </c:pt>
              </c:numCache>
            </c:numRef>
          </c:xVal>
          <c:yVal>
            <c:numRef>
              <c:f>Sheet1!$L$11:$L$20</c:f>
              <c:numCache>
                <c:formatCode>0.000</c:formatCode>
                <c:ptCount val="10"/>
                <c:pt idx="0" formatCode="General">
                  <c:v>0.0</c:v>
                </c:pt>
                <c:pt idx="1">
                  <c:v>-0.00639763497722605</c:v>
                </c:pt>
                <c:pt idx="2">
                  <c:v>-0.0106623416744422</c:v>
                </c:pt>
                <c:pt idx="3">
                  <c:v>-0.0201146858250332</c:v>
                </c:pt>
                <c:pt idx="4">
                  <c:v>0.0545741239880104</c:v>
                </c:pt>
                <c:pt idx="5">
                  <c:v>0.0342984408722886</c:v>
                </c:pt>
                <c:pt idx="6">
                  <c:v>-0.201820086831571</c:v>
                </c:pt>
                <c:pt idx="7">
                  <c:v>-0.162079535092012</c:v>
                </c:pt>
                <c:pt idx="8">
                  <c:v>0.00452615222042348</c:v>
                </c:pt>
                <c:pt idx="9">
                  <c:v>0.00284361534309362</c:v>
                </c:pt>
              </c:numCache>
            </c:numRef>
          </c:yVal>
          <c:smooth val="1"/>
        </c:ser>
        <c:ser>
          <c:idx val="1"/>
          <c:order val="1"/>
          <c:tx>
            <c:v>"High sensitivity"</c:v>
          </c:tx>
          <c:spPr>
            <a:ln>
              <a:solidFill>
                <a:srgbClr val="FF3300"/>
              </a:solidFill>
            </a:ln>
          </c:spPr>
          <c:marker>
            <c:symbol val="circle"/>
            <c:size val="6"/>
            <c:spPr>
              <a:ln>
                <a:solidFill>
                  <a:srgbClr val="FF3300"/>
                </a:solidFill>
              </a:ln>
            </c:spPr>
          </c:marker>
          <c:dLbls>
            <c:dLbl>
              <c:idx val="0"/>
              <c:layout>
                <c:manualLayout>
                  <c:x val="-0.046248352165725"/>
                  <c:y val="-0.081024140211640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0000"/>
                        </a:solidFill>
                      </a:defRPr>
                    </a:pPr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Ref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>
                <a:solidFill>
                  <a:srgbClr val="FFFF00"/>
                </a:solidFill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pPr>
                      <a:defRPr>
                        <a:solidFill>
                          <a:srgbClr val="C00000"/>
                        </a:solidFill>
                      </a:defRPr>
                    </a:pPr>
                    <a:r>
                      <a:rPr lang="en-US" dirty="0" smtClean="0">
                        <a:solidFill>
                          <a:srgbClr val="C00000"/>
                        </a:solidFill>
                      </a:rPr>
                      <a:t>-0.37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Sheet1!$B$28:$B$37</c:f>
              <c:numCache>
                <c:formatCode>General</c:formatCode>
                <c:ptCount val="10"/>
                <c:pt idx="0">
                  <c:v>25.0</c:v>
                </c:pt>
                <c:pt idx="1">
                  <c:v>20.0</c:v>
                </c:pt>
                <c:pt idx="2">
                  <c:v>15.0</c:v>
                </c:pt>
                <c:pt idx="3">
                  <c:v>10.0</c:v>
                </c:pt>
                <c:pt idx="4">
                  <c:v>7.5</c:v>
                </c:pt>
                <c:pt idx="5">
                  <c:v>6.0</c:v>
                </c:pt>
                <c:pt idx="6">
                  <c:v>5.0</c:v>
                </c:pt>
                <c:pt idx="7">
                  <c:v>4.0</c:v>
                </c:pt>
                <c:pt idx="8">
                  <c:v>3.0</c:v>
                </c:pt>
                <c:pt idx="9">
                  <c:v>2.85</c:v>
                </c:pt>
              </c:numCache>
            </c:numRef>
          </c:xVal>
          <c:yVal>
            <c:numRef>
              <c:f>Sheet1!$L$28:$L$37</c:f>
              <c:numCache>
                <c:formatCode>0.000</c:formatCode>
                <c:ptCount val="10"/>
                <c:pt idx="0" formatCode="General">
                  <c:v>0.0</c:v>
                </c:pt>
                <c:pt idx="1">
                  <c:v>0.00310341775784454</c:v>
                </c:pt>
                <c:pt idx="2">
                  <c:v>0.0123904927482064</c:v>
                </c:pt>
                <c:pt idx="3">
                  <c:v>-0.0248686449648199</c:v>
                </c:pt>
                <c:pt idx="4">
                  <c:v>0.0220706156417493</c:v>
                </c:pt>
                <c:pt idx="5">
                  <c:v>-0.0681737284522389</c:v>
                </c:pt>
                <c:pt idx="6">
                  <c:v>-0.370408574515082</c:v>
                </c:pt>
                <c:pt idx="7">
                  <c:v>0.0840138805323678</c:v>
                </c:pt>
                <c:pt idx="8">
                  <c:v>0.0640417701109742</c:v>
                </c:pt>
                <c:pt idx="9">
                  <c:v>0.0241731369537059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1582280"/>
        <c:axId val="2121576712"/>
      </c:scatterChart>
      <c:valAx>
        <c:axId val="2121582280"/>
        <c:scaling>
          <c:orientation val="minMax"/>
          <c:max val="25.0"/>
          <c:min val="2.0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GB" sz="1100" dirty="0"/>
                  <a:t>Bunch spacing (ns)</a:t>
                </a:r>
              </a:p>
            </c:rich>
          </c:tx>
          <c:layout>
            <c:manualLayout>
              <c:xMode val="edge"/>
              <c:yMode val="edge"/>
              <c:x val="0.410064736346516"/>
              <c:y val="0.928856812169312"/>
            </c:manualLayout>
          </c:layout>
          <c:overlay val="0"/>
        </c:title>
        <c:numFmt formatCode="General" sourceLinked="1"/>
        <c:majorTickMark val="cross"/>
        <c:minorTickMark val="none"/>
        <c:tickLblPos val="nextTo"/>
        <c:crossAx val="2121576712"/>
        <c:crossesAt val="-100000.0"/>
        <c:crossBetween val="midCat"/>
        <c:majorUnit val="3.0"/>
        <c:minorUnit val="1.0"/>
      </c:valAx>
      <c:valAx>
        <c:axId val="2121576712"/>
        <c:scaling>
          <c:orientation val="minMax"/>
          <c:max val="0.5"/>
          <c:min val="-1.0"/>
        </c:scaling>
        <c:delete val="0"/>
        <c:axPos val="l"/>
        <c:majorGridlines>
          <c:spPr>
            <a:ln w="6350">
              <a:solidFill>
                <a:schemeClr val="bg1">
                  <a:lumMod val="50000"/>
                </a:schemeClr>
              </a:solidFill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GB" sz="1200" dirty="0"/>
                  <a:t>Position  Error [mm]</a:t>
                </a:r>
              </a:p>
            </c:rich>
          </c:tx>
          <c:layout/>
          <c:overlay val="0"/>
        </c:title>
        <c:numFmt formatCode="General" sourceLinked="1"/>
        <c:majorTickMark val="cross"/>
        <c:minorTickMark val="none"/>
        <c:tickLblPos val="nextTo"/>
        <c:crossAx val="2121582280"/>
        <c:crossesAt val="-1.0E6"/>
        <c:crossBetween val="midCat"/>
        <c:majorUnit val="0.2"/>
        <c:minorUnit val="0.02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81741228070176"/>
          <c:y val="0.69497085048011"/>
          <c:w val="0.350427631578947"/>
          <c:h val="0.105530163242208"/>
        </c:manualLayout>
      </c:layout>
      <c:overlay val="0"/>
      <c:spPr>
        <a:solidFill>
          <a:schemeClr val="bg1"/>
        </a:solidFill>
        <a:ln>
          <a:noFill/>
        </a:ln>
      </c:sp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0934427465489"/>
          <c:y val="0.0542631360419369"/>
          <c:w val="0.813610880591386"/>
          <c:h val="0.840493209544496"/>
        </c:manualLayout>
      </c:layout>
      <c:scatterChart>
        <c:scatterStyle val="smoothMarker"/>
        <c:varyColors val="0"/>
        <c:ser>
          <c:idx val="0"/>
          <c:order val="0"/>
          <c:tx>
            <c:v>0.5 * B1=B2, 2.5ns</c:v>
          </c:tx>
          <c:spPr>
            <a:ln w="12700">
              <a:solidFill>
                <a:srgbClr val="0070C0"/>
              </a:solidFill>
            </a:ln>
          </c:spPr>
          <c:marker>
            <c:symbol val="star"/>
            <c:size val="7"/>
            <c:spPr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1bi'!$AQ$16:$AQ$26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1bi'!$AW$16:$AW$26</c:f>
              <c:numCache>
                <c:formatCode>0.000</c:formatCode>
                <c:ptCount val="11"/>
                <c:pt idx="0">
                  <c:v>-0.0452232372368488</c:v>
                </c:pt>
                <c:pt idx="1">
                  <c:v>-0.0324776011564915</c:v>
                </c:pt>
                <c:pt idx="2">
                  <c:v>-0.0266241267985189</c:v>
                </c:pt>
                <c:pt idx="3">
                  <c:v>-0.0204063242144476</c:v>
                </c:pt>
                <c:pt idx="4">
                  <c:v>-0.0133489116072465</c:v>
                </c:pt>
                <c:pt idx="5">
                  <c:v>3.0946511647025E-5</c:v>
                </c:pt>
                <c:pt idx="6">
                  <c:v>0.00856967885641221</c:v>
                </c:pt>
                <c:pt idx="7">
                  <c:v>0.0222617228294794</c:v>
                </c:pt>
                <c:pt idx="8">
                  <c:v>0.0279016485275531</c:v>
                </c:pt>
                <c:pt idx="9">
                  <c:v>0.0337918482094508</c:v>
                </c:pt>
                <c:pt idx="10">
                  <c:v>0.040324085098922</c:v>
                </c:pt>
              </c:numCache>
            </c:numRef>
          </c:yVal>
          <c:smooth val="1"/>
        </c:ser>
        <c:ser>
          <c:idx val="1"/>
          <c:order val="1"/>
          <c:tx>
            <c:v>0.5 * B1=B2, 5ns</c:v>
          </c:tx>
          <c:spPr>
            <a:ln w="12700">
              <a:solidFill>
                <a:srgbClr val="FF0000"/>
              </a:solidFill>
            </a:ln>
          </c:spPr>
          <c:marker>
            <c:symbol val="star"/>
            <c:size val="7"/>
            <c:spPr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1bi'!$AQ$16:$AQ$26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1bi'!$AX$16:$AX$26</c:f>
              <c:numCache>
                <c:formatCode>0.000</c:formatCode>
                <c:ptCount val="11"/>
                <c:pt idx="0">
                  <c:v>-0.0856682591322616</c:v>
                </c:pt>
                <c:pt idx="1">
                  <c:v>-0.0614357520197987</c:v>
                </c:pt>
                <c:pt idx="2">
                  <c:v>-0.0435164718321298</c:v>
                </c:pt>
                <c:pt idx="3">
                  <c:v>-0.0309557327416304</c:v>
                </c:pt>
                <c:pt idx="4">
                  <c:v>-0.0156792305324755</c:v>
                </c:pt>
                <c:pt idx="5">
                  <c:v>0.00553942776729485</c:v>
                </c:pt>
                <c:pt idx="6">
                  <c:v>0.0264134029547017</c:v>
                </c:pt>
                <c:pt idx="7">
                  <c:v>0.0507823602738087</c:v>
                </c:pt>
                <c:pt idx="8">
                  <c:v>0.0708074698550125</c:v>
                </c:pt>
                <c:pt idx="9">
                  <c:v>0.0829502359878582</c:v>
                </c:pt>
                <c:pt idx="10">
                  <c:v>0.0938728939564626</c:v>
                </c:pt>
              </c:numCache>
            </c:numRef>
          </c:yVal>
          <c:smooth val="1"/>
        </c:ser>
        <c:ser>
          <c:idx val="2"/>
          <c:order val="2"/>
          <c:tx>
            <c:v>B1=B2, 2.5ns</c:v>
          </c:tx>
          <c:spPr>
            <a:ln w="12700">
              <a:solidFill>
                <a:srgbClr val="0070C0"/>
              </a:solidFill>
            </a:ln>
          </c:spPr>
          <c:marker>
            <c:symbol val="triangle"/>
            <c:size val="7"/>
            <c:spPr>
              <a:noFill/>
              <a:ln w="9525">
                <a:solidFill>
                  <a:srgbClr val="0070C0"/>
                </a:solidFill>
              </a:ln>
            </c:spPr>
          </c:marker>
          <c:xVal>
            <c:numRef>
              <c:f>'WBTN out vs Int, Pos &amp; BSpa 1bi'!$C$16:$C$26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1bi'!$I$16:$I$26</c:f>
              <c:numCache>
                <c:formatCode>0.000</c:formatCode>
                <c:ptCount val="11"/>
                <c:pt idx="0">
                  <c:v>-0.0775551344769698</c:v>
                </c:pt>
                <c:pt idx="1">
                  <c:v>-0.0586766148612704</c:v>
                </c:pt>
                <c:pt idx="2">
                  <c:v>-0.0461213037298953</c:v>
                </c:pt>
                <c:pt idx="3">
                  <c:v>-0.0330344483775138</c:v>
                </c:pt>
                <c:pt idx="4">
                  <c:v>-0.0197199801725819</c:v>
                </c:pt>
                <c:pt idx="5">
                  <c:v>0.000261469614598225</c:v>
                </c:pt>
                <c:pt idx="6">
                  <c:v>0.0156464178689608</c:v>
                </c:pt>
                <c:pt idx="7">
                  <c:v>0.0356455281131999</c:v>
                </c:pt>
                <c:pt idx="8">
                  <c:v>0.0478534707111026</c:v>
                </c:pt>
                <c:pt idx="9">
                  <c:v>0.0601713806143123</c:v>
                </c:pt>
                <c:pt idx="10">
                  <c:v>0.0732140054073541</c:v>
                </c:pt>
              </c:numCache>
            </c:numRef>
          </c:yVal>
          <c:smooth val="1"/>
        </c:ser>
        <c:ser>
          <c:idx val="3"/>
          <c:order val="3"/>
          <c:tx>
            <c:v>B1=B2, 5ns</c:v>
          </c:tx>
          <c:spPr>
            <a:ln w="12700">
              <a:solidFill>
                <a:srgbClr val="FF0000"/>
              </a:solidFill>
            </a:ln>
          </c:spPr>
          <c:marker>
            <c:symbol val="triang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1bi'!$C$16:$C$26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1bi'!$J$16:$J$26</c:f>
              <c:numCache>
                <c:formatCode>0.000</c:formatCode>
                <c:ptCount val="11"/>
                <c:pt idx="0">
                  <c:v>-0.217760410358237</c:v>
                </c:pt>
                <c:pt idx="1">
                  <c:v>-0.17219564423984</c:v>
                </c:pt>
                <c:pt idx="2">
                  <c:v>-0.129108852513551</c:v>
                </c:pt>
                <c:pt idx="3">
                  <c:v>-0.082250455877388</c:v>
                </c:pt>
                <c:pt idx="4">
                  <c:v>-0.0376097467309096</c:v>
                </c:pt>
                <c:pt idx="5">
                  <c:v>0.0126402966471425</c:v>
                </c:pt>
                <c:pt idx="6">
                  <c:v>0.0572432867472682</c:v>
                </c:pt>
                <c:pt idx="7">
                  <c:v>0.109168171239325</c:v>
                </c:pt>
                <c:pt idx="8">
                  <c:v>0.145535178770215</c:v>
                </c:pt>
                <c:pt idx="9">
                  <c:v>0.19818600356897</c:v>
                </c:pt>
                <c:pt idx="10">
                  <c:v>0.242856095237109</c:v>
                </c:pt>
              </c:numCache>
            </c:numRef>
          </c:yVal>
          <c:smooth val="1"/>
        </c:ser>
        <c:ser>
          <c:idx val="4"/>
          <c:order val="4"/>
          <c:tx>
            <c:v>1.1 * B1=B2, 2.5ns</c:v>
          </c:tx>
          <c:spPr>
            <a:ln w="12700">
              <a:solidFill>
                <a:srgbClr val="0070C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1bi'!$M$16:$M$26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1bi'!$S$16:$S$26</c:f>
              <c:numCache>
                <c:formatCode>0.000</c:formatCode>
                <c:ptCount val="11"/>
                <c:pt idx="0">
                  <c:v>-0.0751535601140109</c:v>
                </c:pt>
                <c:pt idx="1">
                  <c:v>-0.0562543258464145</c:v>
                </c:pt>
                <c:pt idx="2">
                  <c:v>-0.0443119423243085</c:v>
                </c:pt>
                <c:pt idx="3">
                  <c:v>-0.0318158724958256</c:v>
                </c:pt>
                <c:pt idx="4">
                  <c:v>-0.0191699641514085</c:v>
                </c:pt>
                <c:pt idx="5">
                  <c:v>0.00011428979481558</c:v>
                </c:pt>
                <c:pt idx="6">
                  <c:v>0.014788932559244</c:v>
                </c:pt>
                <c:pt idx="7">
                  <c:v>0.0346406166807363</c:v>
                </c:pt>
                <c:pt idx="8">
                  <c:v>0.0463320848736942</c:v>
                </c:pt>
                <c:pt idx="9">
                  <c:v>0.0587251499220731</c:v>
                </c:pt>
                <c:pt idx="10">
                  <c:v>0.0706641940952855</c:v>
                </c:pt>
              </c:numCache>
            </c:numRef>
          </c:yVal>
          <c:smooth val="1"/>
        </c:ser>
        <c:ser>
          <c:idx val="5"/>
          <c:order val="5"/>
          <c:tx>
            <c:v>1.1 * B1=B2, 5ns</c:v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1bi'!$M$16:$M$26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1bi'!$T$16:$T$26</c:f>
              <c:numCache>
                <c:formatCode>0.000</c:formatCode>
                <c:ptCount val="11"/>
                <c:pt idx="0">
                  <c:v>-0.250942361888088</c:v>
                </c:pt>
                <c:pt idx="1">
                  <c:v>-0.197841378226674</c:v>
                </c:pt>
                <c:pt idx="2">
                  <c:v>-0.150008056538803</c:v>
                </c:pt>
                <c:pt idx="3">
                  <c:v>-0.0951671803630096</c:v>
                </c:pt>
                <c:pt idx="4">
                  <c:v>-0.0441300452024943</c:v>
                </c:pt>
                <c:pt idx="5">
                  <c:v>0.0109194579370499</c:v>
                </c:pt>
                <c:pt idx="6">
                  <c:v>0.0648594776630336</c:v>
                </c:pt>
                <c:pt idx="7">
                  <c:v>0.124862068718061</c:v>
                </c:pt>
                <c:pt idx="8">
                  <c:v>0.169239411313168</c:v>
                </c:pt>
                <c:pt idx="9">
                  <c:v>0.219634386007947</c:v>
                </c:pt>
                <c:pt idx="10">
                  <c:v>0.266343191282508</c:v>
                </c:pt>
              </c:numCache>
            </c:numRef>
          </c:yVal>
          <c:smooth val="1"/>
        </c:ser>
        <c:ser>
          <c:idx val="6"/>
          <c:order val="6"/>
          <c:tx>
            <c:v>1.2 * B1=B2, 2.5ns</c:v>
          </c:tx>
          <c:spPr>
            <a:ln w="12700">
              <a:solidFill>
                <a:srgbClr val="0070C0"/>
              </a:solidFill>
            </a:ln>
          </c:spPr>
          <c:marker>
            <c:symbol val="squar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1bi'!$W$16:$W$26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1bi'!$AC$16:$AC$26</c:f>
              <c:numCache>
                <c:formatCode>0.000</c:formatCode>
                <c:ptCount val="11"/>
                <c:pt idx="0">
                  <c:v>-0.0718602620675928</c:v>
                </c:pt>
                <c:pt idx="1">
                  <c:v>-0.0540121418454814</c:v>
                </c:pt>
                <c:pt idx="2">
                  <c:v>-0.0422378766576028</c:v>
                </c:pt>
                <c:pt idx="3">
                  <c:v>-0.0307128956001027</c:v>
                </c:pt>
                <c:pt idx="4">
                  <c:v>-0.0186887460438003</c:v>
                </c:pt>
                <c:pt idx="5">
                  <c:v>0.000231322897156109</c:v>
                </c:pt>
                <c:pt idx="6">
                  <c:v>0.0142005243072124</c:v>
                </c:pt>
                <c:pt idx="7">
                  <c:v>0.0330302989117954</c:v>
                </c:pt>
                <c:pt idx="8">
                  <c:v>0.0446157283815487</c:v>
                </c:pt>
                <c:pt idx="9">
                  <c:v>0.0557205163608034</c:v>
                </c:pt>
                <c:pt idx="10">
                  <c:v>0.0674787604601041</c:v>
                </c:pt>
              </c:numCache>
            </c:numRef>
          </c:yVal>
          <c:smooth val="1"/>
        </c:ser>
        <c:ser>
          <c:idx val="7"/>
          <c:order val="7"/>
          <c:tx>
            <c:v>1.2 * B1=B2, 5ns</c:v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1bi'!$W$16:$W$26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1bi'!$AD$16:$AD$26</c:f>
              <c:numCache>
                <c:formatCode>0.000</c:formatCode>
                <c:ptCount val="11"/>
                <c:pt idx="0">
                  <c:v>-0.284374633374787</c:v>
                </c:pt>
                <c:pt idx="1">
                  <c:v>-0.21716626328033</c:v>
                </c:pt>
                <c:pt idx="2">
                  <c:v>-0.164704562181654</c:v>
                </c:pt>
                <c:pt idx="3">
                  <c:v>-0.111800586173349</c:v>
                </c:pt>
                <c:pt idx="4">
                  <c:v>-0.052346061494328</c:v>
                </c:pt>
                <c:pt idx="5">
                  <c:v>0.0203782858942558</c:v>
                </c:pt>
                <c:pt idx="6">
                  <c:v>0.0775423671195974</c:v>
                </c:pt>
                <c:pt idx="7">
                  <c:v>0.13996455687945</c:v>
                </c:pt>
                <c:pt idx="8">
                  <c:v>0.187242935581382</c:v>
                </c:pt>
                <c:pt idx="9">
                  <c:v>0.249611191483013</c:v>
                </c:pt>
                <c:pt idx="10">
                  <c:v>0.305344579730879</c:v>
                </c:pt>
              </c:numCache>
            </c:numRef>
          </c:yVal>
          <c:smooth val="1"/>
        </c:ser>
        <c:ser>
          <c:idx val="10"/>
          <c:order val="8"/>
          <c:tx>
            <c:v>1.5 * B1=B2, 2.5ns</c:v>
          </c:tx>
          <c:spPr>
            <a:ln w="12700">
              <a:solidFill>
                <a:srgbClr val="0070C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1bi'!$AG$16:$AG$26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1bi'!$AM$16:$AM$26</c:f>
              <c:numCache>
                <c:formatCode>0.000</c:formatCode>
                <c:ptCount val="11"/>
                <c:pt idx="0">
                  <c:v>-0.0622535591251181</c:v>
                </c:pt>
                <c:pt idx="1">
                  <c:v>-0.0465960297858044</c:v>
                </c:pt>
                <c:pt idx="2">
                  <c:v>-0.0371067412090046</c:v>
                </c:pt>
                <c:pt idx="3">
                  <c:v>-0.0265576117007143</c:v>
                </c:pt>
                <c:pt idx="4">
                  <c:v>-0.0154262516790164</c:v>
                </c:pt>
                <c:pt idx="5">
                  <c:v>0.00158925543520441</c:v>
                </c:pt>
                <c:pt idx="6">
                  <c:v>0.0132420734887944</c:v>
                </c:pt>
                <c:pt idx="7">
                  <c:v>0.0299995504593419</c:v>
                </c:pt>
                <c:pt idx="8">
                  <c:v>0.0395548493649058</c:v>
                </c:pt>
                <c:pt idx="9">
                  <c:v>0.0483488749849172</c:v>
                </c:pt>
                <c:pt idx="10">
                  <c:v>0.0597463223736291</c:v>
                </c:pt>
              </c:numCache>
            </c:numRef>
          </c:yVal>
          <c:smooth val="1"/>
        </c:ser>
        <c:ser>
          <c:idx val="11"/>
          <c:order val="9"/>
          <c:tx>
            <c:v>1.5 * B1=B2, 5ns</c:v>
          </c:tx>
          <c:spPr>
            <a:ln w="12700">
              <a:solidFill>
                <a:srgbClr val="FF000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1bi'!$AG$16:$AG$26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1bi'!$AN$16:$AN$26</c:f>
              <c:numCache>
                <c:formatCode>0.000</c:formatCode>
                <c:ptCount val="11"/>
                <c:pt idx="0">
                  <c:v>-0.440349337586148</c:v>
                </c:pt>
                <c:pt idx="1">
                  <c:v>-0.347300942765996</c:v>
                </c:pt>
                <c:pt idx="2">
                  <c:v>-0.259600381969063</c:v>
                </c:pt>
                <c:pt idx="3">
                  <c:v>-0.167990249277991</c:v>
                </c:pt>
                <c:pt idx="4">
                  <c:v>-0.0671261777228908</c:v>
                </c:pt>
                <c:pt idx="5">
                  <c:v>0.0036304387792063</c:v>
                </c:pt>
                <c:pt idx="6">
                  <c:v>0.104997962026237</c:v>
                </c:pt>
                <c:pt idx="7">
                  <c:v>0.20335412875892</c:v>
                </c:pt>
                <c:pt idx="8">
                  <c:v>0.289569651960301</c:v>
                </c:pt>
                <c:pt idx="9">
                  <c:v>0.372038906143385</c:v>
                </c:pt>
                <c:pt idx="10">
                  <c:v>0.460683574447429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0894200"/>
        <c:axId val="2120341128"/>
      </c:scatterChart>
      <c:valAx>
        <c:axId val="2120894200"/>
        <c:scaling>
          <c:orientation val="minMax"/>
          <c:max val="0.1"/>
          <c:min val="-0.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/>
                  <a:t>Normalized </a:t>
                </a:r>
                <a:r>
                  <a:rPr lang="en-GB" dirty="0" smtClean="0"/>
                  <a:t>Position (half aperture=1)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488134013641557"/>
              <c:y val="0.948646892896058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2120341128"/>
        <c:crossesAt val="-1000.0"/>
        <c:crossBetween val="midCat"/>
      </c:valAx>
      <c:valAx>
        <c:axId val="2120341128"/>
        <c:scaling>
          <c:orientation val="minMax"/>
          <c:max val="0.5"/>
          <c:min val="-0.5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Error [mm] (with Kf=12.98mm)</a:t>
                </a:r>
              </a:p>
            </c:rich>
          </c:tx>
          <c:layout>
            <c:manualLayout>
              <c:xMode val="edge"/>
              <c:yMode val="edge"/>
              <c:x val="0.0703545926616651"/>
              <c:y val="0.27338663544681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crossAx val="2120894200"/>
        <c:crossesAt val="-1000.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00695013832342"/>
          <c:y val="0.593508673785603"/>
          <c:w val="0.450260134133029"/>
          <c:h val="0.265646738821779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093443113542"/>
          <c:y val="0.0514005540974045"/>
          <c:w val="0.813610880591386"/>
          <c:h val="0.840493209544496"/>
        </c:manualLayout>
      </c:layout>
      <c:scatterChart>
        <c:scatterStyle val="smoothMarker"/>
        <c:varyColors val="0"/>
        <c:ser>
          <c:idx val="10"/>
          <c:order val="0"/>
          <c:tx>
            <c:v>0.5 * B1=B2, 2.5ns</c:v>
          </c:tx>
          <c:spPr>
            <a:ln w="12700">
              <a:solidFill>
                <a:srgbClr val="0070C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3'!$AU$16:$AU$26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3'!$BB$16:$BB$26</c:f>
              <c:numCache>
                <c:formatCode>0.000</c:formatCode>
                <c:ptCount val="11"/>
                <c:pt idx="0">
                  <c:v>-0.201522209580297</c:v>
                </c:pt>
                <c:pt idx="1">
                  <c:v>-0.159790037456055</c:v>
                </c:pt>
                <c:pt idx="2">
                  <c:v>-0.119763492446089</c:v>
                </c:pt>
                <c:pt idx="3">
                  <c:v>-0.0804228695743121</c:v>
                </c:pt>
                <c:pt idx="4">
                  <c:v>-0.0415991744070284</c:v>
                </c:pt>
                <c:pt idx="5">
                  <c:v>0.000340102764241663</c:v>
                </c:pt>
                <c:pt idx="6">
                  <c:v>0.0397903443331956</c:v>
                </c:pt>
                <c:pt idx="7">
                  <c:v>0.0816159010095247</c:v>
                </c:pt>
                <c:pt idx="8">
                  <c:v>0.119566371374095</c:v>
                </c:pt>
                <c:pt idx="9">
                  <c:v>0.159391586378808</c:v>
                </c:pt>
                <c:pt idx="10">
                  <c:v>0.198749111441795</c:v>
                </c:pt>
              </c:numCache>
            </c:numRef>
          </c:yVal>
          <c:smooth val="1"/>
        </c:ser>
        <c:ser>
          <c:idx val="11"/>
          <c:order val="1"/>
          <c:tx>
            <c:v>0.5 * B1=B2, 5ns</c:v>
          </c:tx>
          <c:spPr>
            <a:ln w="12700">
              <a:solidFill>
                <a:srgbClr val="FF000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3'!$AU$16:$AU$26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3'!$BC$16:$BC$26</c:f>
              <c:numCache>
                <c:formatCode>0.000</c:formatCode>
                <c:ptCount val="11"/>
                <c:pt idx="0">
                  <c:v>-0.829790634361077</c:v>
                </c:pt>
                <c:pt idx="1">
                  <c:v>-0.662089523149217</c:v>
                </c:pt>
                <c:pt idx="2">
                  <c:v>-0.496206154448755</c:v>
                </c:pt>
                <c:pt idx="3">
                  <c:v>-0.330559580585067</c:v>
                </c:pt>
                <c:pt idx="4">
                  <c:v>-0.162512653246772</c:v>
                </c:pt>
                <c:pt idx="5">
                  <c:v>0.00791712068972277</c:v>
                </c:pt>
                <c:pt idx="6">
                  <c:v>0.17685943629229</c:v>
                </c:pt>
                <c:pt idx="7">
                  <c:v>0.348893007730642</c:v>
                </c:pt>
                <c:pt idx="8">
                  <c:v>0.510147927182749</c:v>
                </c:pt>
                <c:pt idx="9">
                  <c:v>0.6695168040536</c:v>
                </c:pt>
                <c:pt idx="10">
                  <c:v>0.843314096475211</c:v>
                </c:pt>
              </c:numCache>
            </c:numRef>
          </c:yVal>
          <c:smooth val="1"/>
        </c:ser>
        <c:ser>
          <c:idx val="0"/>
          <c:order val="2"/>
          <c:tx>
            <c:v>B1=B2, 2.5ns</c:v>
          </c:tx>
          <c:spPr>
            <a:ln w="12700">
              <a:solidFill>
                <a:srgbClr val="0070C0"/>
              </a:solidFill>
            </a:ln>
          </c:spPr>
          <c:marker>
            <c:symbol val="star"/>
            <c:size val="7"/>
            <c:spPr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3'!$C$16:$C$26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3'!$J$16:$J$26</c:f>
              <c:numCache>
                <c:formatCode>0.000</c:formatCode>
                <c:ptCount val="11"/>
                <c:pt idx="0">
                  <c:v>0.461637497321196</c:v>
                </c:pt>
                <c:pt idx="1">
                  <c:v>0.371660939188447</c:v>
                </c:pt>
                <c:pt idx="2">
                  <c:v>0.278121917546889</c:v>
                </c:pt>
                <c:pt idx="3">
                  <c:v>0.184236464334606</c:v>
                </c:pt>
                <c:pt idx="4">
                  <c:v>0.0906780719996637</c:v>
                </c:pt>
                <c:pt idx="5">
                  <c:v>0.000269786767008656</c:v>
                </c:pt>
                <c:pt idx="6">
                  <c:v>-0.0925015544774007</c:v>
                </c:pt>
                <c:pt idx="7">
                  <c:v>-0.182769251019506</c:v>
                </c:pt>
                <c:pt idx="8">
                  <c:v>-0.276949138486382</c:v>
                </c:pt>
                <c:pt idx="9">
                  <c:v>-0.370087896531468</c:v>
                </c:pt>
                <c:pt idx="10">
                  <c:v>-0.463519292688426</c:v>
                </c:pt>
              </c:numCache>
            </c:numRef>
          </c:yVal>
          <c:smooth val="1"/>
        </c:ser>
        <c:ser>
          <c:idx val="1"/>
          <c:order val="3"/>
          <c:tx>
            <c:v>B1=B2, 5ns</c:v>
          </c:tx>
          <c:spPr>
            <a:ln w="12700">
              <a:solidFill>
                <a:srgbClr val="FF0000"/>
              </a:solidFill>
            </a:ln>
          </c:spPr>
          <c:marker>
            <c:symbol val="star"/>
            <c:size val="7"/>
            <c:spPr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3'!$C$16:$C$26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3'!$K$16:$K$26</c:f>
              <c:numCache>
                <c:formatCode>0.000</c:formatCode>
                <c:ptCount val="11"/>
                <c:pt idx="0">
                  <c:v>-1.03281864810925</c:v>
                </c:pt>
                <c:pt idx="1">
                  <c:v>-0.821447863518069</c:v>
                </c:pt>
                <c:pt idx="2">
                  <c:v>-0.614274277124552</c:v>
                </c:pt>
                <c:pt idx="3">
                  <c:v>-0.404411072226672</c:v>
                </c:pt>
                <c:pt idx="4">
                  <c:v>-0.197037643545684</c:v>
                </c:pt>
                <c:pt idx="5">
                  <c:v>0.0126402966471425</c:v>
                </c:pt>
                <c:pt idx="6">
                  <c:v>0.218461476984619</c:v>
                </c:pt>
                <c:pt idx="7">
                  <c:v>0.428691968770359</c:v>
                </c:pt>
                <c:pt idx="8">
                  <c:v>0.631535106533296</c:v>
                </c:pt>
                <c:pt idx="9">
                  <c:v>0.848334700574138</c:v>
                </c:pt>
                <c:pt idx="10">
                  <c:v>1.052110246341166</c:v>
                </c:pt>
              </c:numCache>
            </c:numRef>
          </c:yVal>
          <c:smooth val="1"/>
        </c:ser>
        <c:ser>
          <c:idx val="2"/>
          <c:order val="4"/>
          <c:tx>
            <c:v>1.1 * B1 B2, 2.5ns</c:v>
          </c:tx>
          <c:spPr>
            <a:ln w="12700">
              <a:solidFill>
                <a:srgbClr val="0070C0"/>
              </a:solidFill>
            </a:ln>
          </c:spPr>
          <c:marker>
            <c:symbol val="triangle"/>
            <c:size val="7"/>
            <c:spPr>
              <a:noFill/>
              <a:ln w="9525">
                <a:solidFill>
                  <a:srgbClr val="0070C0"/>
                </a:solidFill>
              </a:ln>
            </c:spPr>
          </c:marker>
          <c:xVal>
            <c:numRef>
              <c:f>'WBTN out vs Int, Pos &amp; BSpa 3'!$N$16:$N$26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3'!$U$16:$U$26</c:f>
              <c:numCache>
                <c:formatCode>0.000</c:formatCode>
                <c:ptCount val="11"/>
                <c:pt idx="0">
                  <c:v>0.516878109926377</c:v>
                </c:pt>
                <c:pt idx="1">
                  <c:v>0.415008111981186</c:v>
                </c:pt>
                <c:pt idx="2">
                  <c:v>0.310821802579502</c:v>
                </c:pt>
                <c:pt idx="3">
                  <c:v>0.206218092745015</c:v>
                </c:pt>
                <c:pt idx="4">
                  <c:v>0.101569319280677</c:v>
                </c:pt>
                <c:pt idx="5">
                  <c:v>0.000227941201619955</c:v>
                </c:pt>
                <c:pt idx="6">
                  <c:v>-0.103832740268197</c:v>
                </c:pt>
                <c:pt idx="7">
                  <c:v>-0.205135270786238</c:v>
                </c:pt>
                <c:pt idx="8">
                  <c:v>-0.310380170876131</c:v>
                </c:pt>
                <c:pt idx="9">
                  <c:v>-0.415141008952632</c:v>
                </c:pt>
                <c:pt idx="10">
                  <c:v>-0.519016162719603</c:v>
                </c:pt>
              </c:numCache>
            </c:numRef>
          </c:yVal>
          <c:smooth val="1"/>
        </c:ser>
        <c:ser>
          <c:idx val="3"/>
          <c:order val="5"/>
          <c:tx>
            <c:v>1.1 * B1=B2, 5ns</c:v>
          </c:tx>
          <c:spPr>
            <a:ln w="12700">
              <a:solidFill>
                <a:srgbClr val="FF0000"/>
              </a:solidFill>
            </a:ln>
          </c:spPr>
          <c:marker>
            <c:symbol val="triang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3'!$N$16:$N$26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3'!$V$16:$V$26</c:f>
              <c:numCache>
                <c:formatCode>0.000</c:formatCode>
                <c:ptCount val="11"/>
                <c:pt idx="0">
                  <c:v>-1.082877470647062</c:v>
                </c:pt>
                <c:pt idx="1">
                  <c:v>-0.854471839983472</c:v>
                </c:pt>
                <c:pt idx="2">
                  <c:v>-0.638319361251909</c:v>
                </c:pt>
                <c:pt idx="3">
                  <c:v>-0.426197321197853</c:v>
                </c:pt>
                <c:pt idx="4">
                  <c:v>-0.213590164677949</c:v>
                </c:pt>
                <c:pt idx="5">
                  <c:v>0.0146327138304025</c:v>
                </c:pt>
                <c:pt idx="6">
                  <c:v>0.235181684381047</c:v>
                </c:pt>
                <c:pt idx="7">
                  <c:v>0.451475426632936</c:v>
                </c:pt>
                <c:pt idx="8">
                  <c:v>0.663781603159046</c:v>
                </c:pt>
                <c:pt idx="9">
                  <c:v>0.883569478214425</c:v>
                </c:pt>
                <c:pt idx="10">
                  <c:v>1.094183523000747</c:v>
                </c:pt>
              </c:numCache>
            </c:numRef>
          </c:yVal>
          <c:smooth val="1"/>
        </c:ser>
        <c:ser>
          <c:idx val="4"/>
          <c:order val="6"/>
          <c:tx>
            <c:v>1.2 * B1=B2, 2.5ns</c:v>
          </c:tx>
          <c:spPr>
            <a:ln w="12700">
              <a:solidFill>
                <a:srgbClr val="0070C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3'!$Y$16:$Y$26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3'!$AF$16:$AF$26</c:f>
              <c:numCache>
                <c:formatCode>0.000</c:formatCode>
                <c:ptCount val="11"/>
                <c:pt idx="0">
                  <c:v>0.559432252526612</c:v>
                </c:pt>
                <c:pt idx="1">
                  <c:v>0.44913582467484</c:v>
                </c:pt>
                <c:pt idx="2">
                  <c:v>0.336458783487254</c:v>
                </c:pt>
                <c:pt idx="3">
                  <c:v>0.2235716195993</c:v>
                </c:pt>
                <c:pt idx="4">
                  <c:v>0.110547293560406</c:v>
                </c:pt>
                <c:pt idx="5">
                  <c:v>0.000831150555037988</c:v>
                </c:pt>
                <c:pt idx="6">
                  <c:v>-0.111624900797326</c:v>
                </c:pt>
                <c:pt idx="7">
                  <c:v>-0.221350858204367</c:v>
                </c:pt>
                <c:pt idx="8">
                  <c:v>-0.335137396225532</c:v>
                </c:pt>
                <c:pt idx="9">
                  <c:v>-0.448354288093159</c:v>
                </c:pt>
                <c:pt idx="10">
                  <c:v>-0.560651295992211</c:v>
                </c:pt>
              </c:numCache>
            </c:numRef>
          </c:yVal>
          <c:smooth val="1"/>
        </c:ser>
        <c:ser>
          <c:idx val="5"/>
          <c:order val="7"/>
          <c:tx>
            <c:v>1.2 *B1=B2, 5ns</c:v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3'!$Y$16:$Y$26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3'!$AG$16:$AG$26</c:f>
              <c:numCache>
                <c:formatCode>0.000</c:formatCode>
                <c:ptCount val="11"/>
                <c:pt idx="0">
                  <c:v>-1.139975138414347</c:v>
                </c:pt>
                <c:pt idx="1">
                  <c:v>-0.906660242404834</c:v>
                </c:pt>
                <c:pt idx="2">
                  <c:v>-0.684498042557787</c:v>
                </c:pt>
                <c:pt idx="3">
                  <c:v>-0.449948346330539</c:v>
                </c:pt>
                <c:pt idx="4">
                  <c:v>-0.220529304591934</c:v>
                </c:pt>
                <c:pt idx="5">
                  <c:v>0.0148611004770826</c:v>
                </c:pt>
                <c:pt idx="6">
                  <c:v>0.238018967354767</c:v>
                </c:pt>
                <c:pt idx="7">
                  <c:v>0.458025582735396</c:v>
                </c:pt>
                <c:pt idx="8">
                  <c:v>0.696660210646931</c:v>
                </c:pt>
                <c:pt idx="9">
                  <c:v>0.919252743720752</c:v>
                </c:pt>
                <c:pt idx="10">
                  <c:v>1.161432771677068</c:v>
                </c:pt>
              </c:numCache>
            </c:numRef>
          </c:yVal>
          <c:smooth val="1"/>
        </c:ser>
        <c:ser>
          <c:idx val="6"/>
          <c:order val="8"/>
          <c:tx>
            <c:v>1.5 * B1=B2, 2.5ns</c:v>
          </c:tx>
          <c:spPr>
            <a:ln w="12700">
              <a:solidFill>
                <a:srgbClr val="0070C0"/>
              </a:solidFill>
            </a:ln>
          </c:spPr>
          <c:marker>
            <c:symbol val="squar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3'!$AJ$16:$AJ$26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3'!$AQ$16:$AQ$26</c:f>
              <c:numCache>
                <c:formatCode>0.000</c:formatCode>
                <c:ptCount val="11"/>
                <c:pt idx="0">
                  <c:v>0.637797530885757</c:v>
                </c:pt>
                <c:pt idx="1">
                  <c:v>0.512833917901311</c:v>
                </c:pt>
                <c:pt idx="2">
                  <c:v>0.383987525082004</c:v>
                </c:pt>
                <c:pt idx="3">
                  <c:v>0.254747054636147</c:v>
                </c:pt>
                <c:pt idx="4">
                  <c:v>0.126504823741352</c:v>
                </c:pt>
                <c:pt idx="5">
                  <c:v>0.00096885798771451</c:v>
                </c:pt>
                <c:pt idx="6">
                  <c:v>-0.126925132260776</c:v>
                </c:pt>
                <c:pt idx="7">
                  <c:v>-0.252767883009731</c:v>
                </c:pt>
                <c:pt idx="8">
                  <c:v>-0.38116360414622</c:v>
                </c:pt>
                <c:pt idx="9">
                  <c:v>-0.509577078225383</c:v>
                </c:pt>
                <c:pt idx="10">
                  <c:v>-0.638735218450326</c:v>
                </c:pt>
              </c:numCache>
            </c:numRef>
          </c:yVal>
          <c:smooth val="1"/>
        </c:ser>
        <c:ser>
          <c:idx val="7"/>
          <c:order val="9"/>
          <c:tx>
            <c:v>1.5 * B1=B2, 5ns</c:v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3'!$AJ$16:$AJ$26</c:f>
              <c:numCache>
                <c:formatCode>0.00</c:formatCode>
                <c:ptCount val="11"/>
                <c:pt idx="0">
                  <c:v>-0.1</c:v>
                </c:pt>
                <c:pt idx="1">
                  <c:v>-0.08</c:v>
                </c:pt>
                <c:pt idx="2">
                  <c:v>-0.06</c:v>
                </c:pt>
                <c:pt idx="3">
                  <c:v>-0.04</c:v>
                </c:pt>
                <c:pt idx="4">
                  <c:v>-0.02</c:v>
                </c:pt>
                <c:pt idx="5">
                  <c:v>0.0</c:v>
                </c:pt>
                <c:pt idx="6">
                  <c:v>0.02</c:v>
                </c:pt>
                <c:pt idx="7">
                  <c:v>0.04</c:v>
                </c:pt>
                <c:pt idx="8">
                  <c:v>0.06</c:v>
                </c:pt>
                <c:pt idx="9">
                  <c:v>0.08</c:v>
                </c:pt>
                <c:pt idx="10">
                  <c:v>0.1</c:v>
                </c:pt>
              </c:numCache>
            </c:numRef>
          </c:xVal>
          <c:yVal>
            <c:numRef>
              <c:f>'WBTN out vs Int, Pos &amp; BSpa 3'!$AR$16:$AR$26</c:f>
              <c:numCache>
                <c:formatCode>0.000</c:formatCode>
                <c:ptCount val="11"/>
                <c:pt idx="0">
                  <c:v>-1.403398978457358</c:v>
                </c:pt>
                <c:pt idx="1">
                  <c:v>-1.098934648738008</c:v>
                </c:pt>
                <c:pt idx="2">
                  <c:v>-0.825739690250132</c:v>
                </c:pt>
                <c:pt idx="3">
                  <c:v>-0.5423740866506</c:v>
                </c:pt>
                <c:pt idx="4">
                  <c:v>-0.248813784326559</c:v>
                </c:pt>
                <c:pt idx="5">
                  <c:v>0.0102471990883588</c:v>
                </c:pt>
                <c:pt idx="6">
                  <c:v>0.289422470350596</c:v>
                </c:pt>
                <c:pt idx="7">
                  <c:v>0.568045857474728</c:v>
                </c:pt>
                <c:pt idx="8">
                  <c:v>0.859921842250731</c:v>
                </c:pt>
                <c:pt idx="9">
                  <c:v>1.132936423336427</c:v>
                </c:pt>
                <c:pt idx="10">
                  <c:v>1.41654729061914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2955736"/>
        <c:axId val="2120152008"/>
      </c:scatterChart>
      <c:valAx>
        <c:axId val="2102955736"/>
        <c:scaling>
          <c:orientation val="minMax"/>
          <c:max val="0.1"/>
          <c:min val="-0.1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Normalized position   (half aperture=1)</a:t>
                </a:r>
              </a:p>
            </c:rich>
          </c:tx>
          <c:layout>
            <c:manualLayout>
              <c:xMode val="edge"/>
              <c:yMode val="edge"/>
              <c:x val="0.48540246892444"/>
              <c:y val="0.948326523579744"/>
            </c:manualLayout>
          </c:layout>
          <c:overlay val="0"/>
        </c:title>
        <c:numFmt formatCode="0.00" sourceLinked="1"/>
        <c:majorTickMark val="out"/>
        <c:minorTickMark val="out"/>
        <c:tickLblPos val="nextTo"/>
        <c:crossAx val="2120152008"/>
        <c:crossesAt val="-1000.0"/>
        <c:crossBetween val="midCat"/>
        <c:minorUnit val="0.005"/>
      </c:valAx>
      <c:valAx>
        <c:axId val="212015200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1" i="0" baseline="0">
                    <a:effectLst/>
                  </a:rPr>
                  <a:t>Error [mm] (with Kf=12.98mm)</a:t>
                </a:r>
                <a:endParaRPr lang="en-GB" sz="100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GB" sz="1000"/>
              </a:p>
            </c:rich>
          </c:tx>
          <c:layout>
            <c:manualLayout>
              <c:xMode val="edge"/>
              <c:yMode val="edge"/>
              <c:x val="0.0703545926616651"/>
              <c:y val="0.330139955710617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crossAx val="2102955736"/>
        <c:crossesAt val="-1000.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493312754672571"/>
          <c:y val="0.67426036621003"/>
          <c:w val="0.455940335167023"/>
          <c:h val="0.190897240974814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9512878069025"/>
          <c:y val="0.0514005540974045"/>
          <c:w val="0.828638577699829"/>
          <c:h val="0.840493209544496"/>
        </c:manualLayout>
      </c:layout>
      <c:scatterChart>
        <c:scatterStyle val="smoothMarker"/>
        <c:varyColors val="0"/>
        <c:ser>
          <c:idx val="0"/>
          <c:order val="0"/>
          <c:tx>
            <c:v>0.5 * B1=B2, 2.5ns</c:v>
          </c:tx>
          <c:spPr>
            <a:ln w="12700">
              <a:solidFill>
                <a:srgbClr val="0070C0"/>
              </a:solidFill>
            </a:ln>
          </c:spPr>
          <c:marker>
            <c:symbol val="star"/>
            <c:size val="7"/>
            <c:spPr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1'!$AQ$16:$AQ$24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1'!$AW$16:$AW$24</c:f>
              <c:numCache>
                <c:formatCode>0.000</c:formatCode>
                <c:ptCount val="9"/>
                <c:pt idx="0">
                  <c:v>0.00182141813060806</c:v>
                </c:pt>
                <c:pt idx="1">
                  <c:v>-0.103418625443723</c:v>
                </c:pt>
                <c:pt idx="2">
                  <c:v>-0.203395532946769</c:v>
                </c:pt>
                <c:pt idx="3">
                  <c:v>-0.181250745005944</c:v>
                </c:pt>
                <c:pt idx="4">
                  <c:v>-0.00390434277255359</c:v>
                </c:pt>
                <c:pt idx="5">
                  <c:v>0.173674078456726</c:v>
                </c:pt>
                <c:pt idx="6">
                  <c:v>0.210499771703555</c:v>
                </c:pt>
                <c:pt idx="7">
                  <c:v>0.103432140539317</c:v>
                </c:pt>
                <c:pt idx="8">
                  <c:v>0.000619081543748292</c:v>
                </c:pt>
              </c:numCache>
            </c:numRef>
          </c:yVal>
          <c:smooth val="1"/>
        </c:ser>
        <c:ser>
          <c:idx val="1"/>
          <c:order val="1"/>
          <c:tx>
            <c:v>0.5 * B1=B2, 5ns</c:v>
          </c:tx>
          <c:spPr>
            <a:ln w="12700">
              <a:solidFill>
                <a:srgbClr val="FF0000"/>
              </a:solidFill>
            </a:ln>
          </c:spPr>
          <c:marker>
            <c:symbol val="star"/>
            <c:size val="7"/>
            <c:spPr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1'!$AQ$16:$AQ$24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1'!$AX$16:$AX$24</c:f>
              <c:numCache>
                <c:formatCode>0.000</c:formatCode>
                <c:ptCount val="9"/>
                <c:pt idx="0">
                  <c:v>0.0120878056470588</c:v>
                </c:pt>
                <c:pt idx="1">
                  <c:v>-0.379249559284694</c:v>
                </c:pt>
                <c:pt idx="2">
                  <c:v>-0.533762866221152</c:v>
                </c:pt>
                <c:pt idx="3">
                  <c:v>-0.373387657456728</c:v>
                </c:pt>
                <c:pt idx="4">
                  <c:v>0.0150117144227116</c:v>
                </c:pt>
                <c:pt idx="5">
                  <c:v>0.386694462882684</c:v>
                </c:pt>
                <c:pt idx="6">
                  <c:v>0.539228821418977</c:v>
                </c:pt>
                <c:pt idx="7">
                  <c:v>0.39803110123709</c:v>
                </c:pt>
                <c:pt idx="8">
                  <c:v>0.0118624641315629</c:v>
                </c:pt>
              </c:numCache>
            </c:numRef>
          </c:yVal>
          <c:smooth val="1"/>
        </c:ser>
        <c:ser>
          <c:idx val="2"/>
          <c:order val="2"/>
          <c:tx>
            <c:v>B1=B2, 2.5ns</c:v>
          </c:tx>
          <c:spPr>
            <a:ln w="12700">
              <a:solidFill>
                <a:srgbClr val="0070C0"/>
              </a:solidFill>
            </a:ln>
          </c:spPr>
          <c:marker>
            <c:symbol val="triangle"/>
            <c:size val="7"/>
            <c:spPr>
              <a:noFill/>
              <a:ln w="9525">
                <a:solidFill>
                  <a:srgbClr val="0070C0"/>
                </a:solidFill>
              </a:ln>
            </c:spPr>
          </c:marker>
          <c:xVal>
            <c:numRef>
              <c:f>'WBTN out vs Int, Pos &amp; BSpa 1'!$C$16:$C$24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1'!$I$16:$I$24</c:f>
              <c:numCache>
                <c:formatCode>0.000</c:formatCode>
                <c:ptCount val="9"/>
                <c:pt idx="0">
                  <c:v>-0.00156536981040494</c:v>
                </c:pt>
                <c:pt idx="1">
                  <c:v>-0.307225436354967</c:v>
                </c:pt>
                <c:pt idx="2">
                  <c:v>-0.436822431539612</c:v>
                </c:pt>
                <c:pt idx="3">
                  <c:v>-0.323252832613756</c:v>
                </c:pt>
                <c:pt idx="4">
                  <c:v>-0.00320380576335418</c:v>
                </c:pt>
                <c:pt idx="5">
                  <c:v>0.317369722873535</c:v>
                </c:pt>
                <c:pt idx="6">
                  <c:v>0.44501268686573</c:v>
                </c:pt>
                <c:pt idx="7">
                  <c:v>0.307156766836298</c:v>
                </c:pt>
                <c:pt idx="8">
                  <c:v>0.000565376286185182</c:v>
                </c:pt>
              </c:numCache>
            </c:numRef>
          </c:yVal>
          <c:smooth val="1"/>
        </c:ser>
        <c:ser>
          <c:idx val="3"/>
          <c:order val="3"/>
          <c:tx>
            <c:v>B1=B2, 5ns</c:v>
          </c:tx>
          <c:spPr>
            <a:ln w="12700">
              <a:solidFill>
                <a:srgbClr val="FF0000"/>
              </a:solidFill>
            </a:ln>
          </c:spPr>
          <c:marker>
            <c:symbol val="triang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1'!$C$16:$C$24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1'!$J$16:$J$24</c:f>
              <c:numCache>
                <c:formatCode>0.000</c:formatCode>
                <c:ptCount val="9"/>
                <c:pt idx="0">
                  <c:v>0.0042934140047334</c:v>
                </c:pt>
                <c:pt idx="1">
                  <c:v>-0.832542541603701</c:v>
                </c:pt>
                <c:pt idx="2">
                  <c:v>-1.23288188559227</c:v>
                </c:pt>
                <c:pt idx="3">
                  <c:v>-0.936347291111391</c:v>
                </c:pt>
                <c:pt idx="4">
                  <c:v>0.0268883215258378</c:v>
                </c:pt>
                <c:pt idx="5">
                  <c:v>0.940162891330392</c:v>
                </c:pt>
                <c:pt idx="6">
                  <c:v>1.244560612076702</c:v>
                </c:pt>
                <c:pt idx="7">
                  <c:v>0.840695683199853</c:v>
                </c:pt>
                <c:pt idx="8">
                  <c:v>0.00995927003973522</c:v>
                </c:pt>
              </c:numCache>
            </c:numRef>
          </c:yVal>
          <c:smooth val="1"/>
        </c:ser>
        <c:ser>
          <c:idx val="4"/>
          <c:order val="4"/>
          <c:tx>
            <c:v>1.1 * B1=B2, 2.5ns</c:v>
          </c:tx>
          <c:spPr>
            <a:ln w="12700">
              <a:solidFill>
                <a:srgbClr val="0070C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1'!$M$16:$M$24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1'!$S$16:$S$24</c:f>
              <c:numCache>
                <c:formatCode>0.000</c:formatCode>
                <c:ptCount val="9"/>
                <c:pt idx="0">
                  <c:v>7.4161881407861E-5</c:v>
                </c:pt>
                <c:pt idx="1">
                  <c:v>-0.304512280038805</c:v>
                </c:pt>
                <c:pt idx="2">
                  <c:v>-0.427123012747971</c:v>
                </c:pt>
                <c:pt idx="3">
                  <c:v>-0.314062644026322</c:v>
                </c:pt>
                <c:pt idx="4">
                  <c:v>-0.00297946214618629</c:v>
                </c:pt>
                <c:pt idx="5">
                  <c:v>0.308520024951749</c:v>
                </c:pt>
                <c:pt idx="6">
                  <c:v>0.436207512061616</c:v>
                </c:pt>
                <c:pt idx="7">
                  <c:v>0.302290996921674</c:v>
                </c:pt>
                <c:pt idx="8">
                  <c:v>9.34898044830831E-5</c:v>
                </c:pt>
              </c:numCache>
            </c:numRef>
          </c:yVal>
          <c:smooth val="1"/>
        </c:ser>
        <c:ser>
          <c:idx val="5"/>
          <c:order val="5"/>
          <c:tx>
            <c:v>1.1 * B1=B2, 5ns</c:v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1'!$M$16:$M$24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1'!$T$16:$T$24</c:f>
              <c:numCache>
                <c:formatCode>0.000</c:formatCode>
                <c:ptCount val="9"/>
                <c:pt idx="0">
                  <c:v>0.00416204650650577</c:v>
                </c:pt>
                <c:pt idx="1">
                  <c:v>-0.930439256880833</c:v>
                </c:pt>
                <c:pt idx="2">
                  <c:v>-1.403670879235705</c:v>
                </c:pt>
                <c:pt idx="3">
                  <c:v>-1.077169810118877</c:v>
                </c:pt>
                <c:pt idx="4">
                  <c:v>0.0202500614616167</c:v>
                </c:pt>
                <c:pt idx="5">
                  <c:v>1.070649727332245</c:v>
                </c:pt>
                <c:pt idx="6">
                  <c:v>1.416442053005308</c:v>
                </c:pt>
                <c:pt idx="7">
                  <c:v>0.938870040136949</c:v>
                </c:pt>
                <c:pt idx="8">
                  <c:v>0.00742577009302216</c:v>
                </c:pt>
              </c:numCache>
            </c:numRef>
          </c:yVal>
          <c:smooth val="1"/>
        </c:ser>
        <c:ser>
          <c:idx val="6"/>
          <c:order val="6"/>
          <c:tx>
            <c:v>1.2 * B1=B2, 2.5ns</c:v>
          </c:tx>
          <c:spPr>
            <a:ln w="12700">
              <a:solidFill>
                <a:srgbClr val="0070C0"/>
              </a:solidFill>
            </a:ln>
          </c:spPr>
          <c:marker>
            <c:symbol val="square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1'!$W$16:$W$24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1'!$AC$16:$AC$24</c:f>
              <c:numCache>
                <c:formatCode>0.000</c:formatCode>
                <c:ptCount val="9"/>
                <c:pt idx="0">
                  <c:v>-0.00385669315355662</c:v>
                </c:pt>
                <c:pt idx="1">
                  <c:v>-0.297058638261947</c:v>
                </c:pt>
                <c:pt idx="2">
                  <c:v>-0.411982577415499</c:v>
                </c:pt>
                <c:pt idx="3">
                  <c:v>-0.301840108846862</c:v>
                </c:pt>
                <c:pt idx="4">
                  <c:v>-0.0027307370545868</c:v>
                </c:pt>
                <c:pt idx="5">
                  <c:v>0.296562916934586</c:v>
                </c:pt>
                <c:pt idx="6">
                  <c:v>0.419835393119328</c:v>
                </c:pt>
                <c:pt idx="7">
                  <c:v>0.29502765204019</c:v>
                </c:pt>
                <c:pt idx="8">
                  <c:v>0.000206790818091995</c:v>
                </c:pt>
              </c:numCache>
            </c:numRef>
          </c:yVal>
          <c:smooth val="1"/>
        </c:ser>
        <c:ser>
          <c:idx val="7"/>
          <c:order val="7"/>
          <c:tx>
            <c:v>1.2 * B1=B2, 5ns</c:v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1'!$W$16:$W$24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1'!$AD$16:$AD$24</c:f>
              <c:numCache>
                <c:formatCode>0.000</c:formatCode>
                <c:ptCount val="9"/>
                <c:pt idx="0">
                  <c:v>0.00368011838556889</c:v>
                </c:pt>
                <c:pt idx="1">
                  <c:v>-1.033475090343227</c:v>
                </c:pt>
                <c:pt idx="2">
                  <c:v>-1.585436911696798</c:v>
                </c:pt>
                <c:pt idx="3">
                  <c:v>-1.228588408148561</c:v>
                </c:pt>
                <c:pt idx="4">
                  <c:v>0.0280275804066444</c:v>
                </c:pt>
                <c:pt idx="5">
                  <c:v>1.222739121493902</c:v>
                </c:pt>
                <c:pt idx="6">
                  <c:v>1.603667166792152</c:v>
                </c:pt>
                <c:pt idx="7">
                  <c:v>1.044791892971264</c:v>
                </c:pt>
                <c:pt idx="8">
                  <c:v>0.00745964618485293</c:v>
                </c:pt>
              </c:numCache>
            </c:numRef>
          </c:yVal>
          <c:smooth val="1"/>
        </c:ser>
        <c:ser>
          <c:idx val="10"/>
          <c:order val="8"/>
          <c:tx>
            <c:v>1.5 * B1=B2, 2.5ns</c:v>
          </c:tx>
          <c:spPr>
            <a:ln w="12700">
              <a:solidFill>
                <a:srgbClr val="0070C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0070C0"/>
                </a:solidFill>
              </a:ln>
            </c:spPr>
          </c:marker>
          <c:xVal>
            <c:numRef>
              <c:f>'WBTN out vs Int, Pos &amp; BSpa 1'!$AG$16:$AG$24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1'!$AM$16:$AM$24</c:f>
              <c:numCache>
                <c:formatCode>0.000</c:formatCode>
                <c:ptCount val="9"/>
                <c:pt idx="0">
                  <c:v>1.33071307244229E-6</c:v>
                </c:pt>
                <c:pt idx="1">
                  <c:v>-0.265163151013938</c:v>
                </c:pt>
                <c:pt idx="2">
                  <c:v>-0.362998922207793</c:v>
                </c:pt>
                <c:pt idx="3">
                  <c:v>-0.262528541301131</c:v>
                </c:pt>
                <c:pt idx="4">
                  <c:v>-0.000864212649547447</c:v>
                </c:pt>
                <c:pt idx="5">
                  <c:v>0.259252891779497</c:v>
                </c:pt>
                <c:pt idx="6">
                  <c:v>0.374774312420939</c:v>
                </c:pt>
                <c:pt idx="7">
                  <c:v>0.268279250681873</c:v>
                </c:pt>
                <c:pt idx="8">
                  <c:v>0.0047557020917223</c:v>
                </c:pt>
              </c:numCache>
            </c:numRef>
          </c:yVal>
          <c:smooth val="1"/>
        </c:ser>
        <c:ser>
          <c:idx val="11"/>
          <c:order val="9"/>
          <c:tx>
            <c:v>1.5 * B1=B2, 5ns</c:v>
          </c:tx>
          <c:spPr>
            <a:ln w="12700">
              <a:solidFill>
                <a:srgbClr val="FF0000"/>
              </a:solidFill>
            </a:ln>
          </c:spPr>
          <c:marker>
            <c:symbol val="diamond"/>
            <c:size val="7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'WBTN out vs Int, Pos &amp; BSpa 1'!$AG$16:$AG$24</c:f>
              <c:numCache>
                <c:formatCode>0.00</c:formatCode>
                <c:ptCount val="9"/>
                <c:pt idx="0">
                  <c:v>-1.0</c:v>
                </c:pt>
                <c:pt idx="1">
                  <c:v>-0.75</c:v>
                </c:pt>
                <c:pt idx="2">
                  <c:v>-0.5</c:v>
                </c:pt>
                <c:pt idx="3">
                  <c:v>-0.25</c:v>
                </c:pt>
                <c:pt idx="4">
                  <c:v>0.0</c:v>
                </c:pt>
                <c:pt idx="5">
                  <c:v>0.25</c:v>
                </c:pt>
                <c:pt idx="6">
                  <c:v>0.5</c:v>
                </c:pt>
                <c:pt idx="7">
                  <c:v>0.75</c:v>
                </c:pt>
                <c:pt idx="8">
                  <c:v>1.0</c:v>
                </c:pt>
              </c:numCache>
            </c:numRef>
          </c:xVal>
          <c:yVal>
            <c:numRef>
              <c:f>'WBTN out vs Int, Pos &amp; BSpa 1'!$AN$16:$AN$24</c:f>
              <c:numCache>
                <c:formatCode>0.000</c:formatCode>
                <c:ptCount val="9"/>
                <c:pt idx="0">
                  <c:v>0.00375944359139954</c:v>
                </c:pt>
                <c:pt idx="1">
                  <c:v>-1.364605686564851</c:v>
                </c:pt>
                <c:pt idx="2">
                  <c:v>-2.282117774758364</c:v>
                </c:pt>
                <c:pt idx="3">
                  <c:v>-1.884832791236893</c:v>
                </c:pt>
                <c:pt idx="4">
                  <c:v>0.0277791525887076</c:v>
                </c:pt>
                <c:pt idx="5">
                  <c:v>1.881522470566072</c:v>
                </c:pt>
                <c:pt idx="6">
                  <c:v>2.29516307885154</c:v>
                </c:pt>
                <c:pt idx="7">
                  <c:v>1.387409977191972</c:v>
                </c:pt>
                <c:pt idx="8">
                  <c:v>0.0117322728797561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9988552"/>
        <c:axId val="2099790424"/>
      </c:scatterChart>
      <c:valAx>
        <c:axId val="2099988552"/>
        <c:scaling>
          <c:orientation val="minMax"/>
          <c:max val="1.0"/>
          <c:min val="-1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Normalized Position (1= Half aperture)</a:t>
                </a:r>
              </a:p>
            </c:rich>
          </c:tx>
          <c:layout>
            <c:manualLayout>
              <c:xMode val="edge"/>
              <c:yMode val="edge"/>
              <c:x val="0.4881339844951"/>
              <c:y val="0.940058895890433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crossAx val="2099790424"/>
        <c:crossesAt val="-1000.0"/>
        <c:crossBetween val="midCat"/>
        <c:majorUnit val="0.2"/>
        <c:minorUnit val="0.01"/>
      </c:valAx>
      <c:valAx>
        <c:axId val="2099790424"/>
        <c:scaling>
          <c:orientation val="minMax"/>
          <c:max val="3.0"/>
          <c:min val="-3.0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 dirty="0"/>
                  <a:t>Error [mm] (with </a:t>
                </a:r>
                <a:r>
                  <a:rPr lang="en-GB" dirty="0" err="1" smtClean="0"/>
                  <a:t>Kf</a:t>
                </a:r>
                <a:r>
                  <a:rPr lang="en-GB" dirty="0" smtClean="0"/>
                  <a:t>=12.98 mm</a:t>
                </a:r>
                <a:r>
                  <a:rPr lang="en-GB" dirty="0"/>
                  <a:t>)</a:t>
                </a:r>
              </a:p>
            </c:rich>
          </c:tx>
          <c:layout>
            <c:manualLayout>
              <c:xMode val="edge"/>
              <c:yMode val="edge"/>
              <c:x val="0.0430314561302939"/>
              <c:y val="0.252881238493153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crossAx val="2099988552"/>
        <c:crossesAt val="-1000.0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47033939738298"/>
          <c:y val="0.0719026023062825"/>
          <c:w val="0.340919658254319"/>
          <c:h val="0.164599519297132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ED0D8A-FFBB-49D9-BF77-9C5D7CA7DF8F}" type="doc">
      <dgm:prSet loTypeId="urn:microsoft.com/office/officeart/2005/8/layout/chevron2" loCatId="process" qsTypeId="urn:microsoft.com/office/officeart/2005/8/quickstyle/simple1" qsCatId="simple" csTypeId="urn:microsoft.com/office/officeart/2005/8/colors/accent2_2" csCatId="accent2" phldr="1"/>
      <dgm:spPr/>
    </dgm:pt>
    <dgm:pt modelId="{6225C1C7-5BBA-40AC-A5DD-0E0A5DB5C851}">
      <dgm:prSet phldrT="[Text]"/>
      <dgm:spPr/>
      <dgm:t>
        <a:bodyPr/>
        <a:lstStyle/>
        <a:p>
          <a:r>
            <a:rPr lang="en-GB" dirty="0" smtClean="0"/>
            <a:t>Signal Generation</a:t>
          </a:r>
          <a:endParaRPr lang="en-GB" dirty="0"/>
        </a:p>
      </dgm:t>
    </dgm:pt>
    <dgm:pt modelId="{236043D3-831B-4928-8489-9EF822384BEF}" type="parTrans" cxnId="{0363CFF7-6B8C-4FDD-A101-D4C421C3D723}">
      <dgm:prSet/>
      <dgm:spPr/>
      <dgm:t>
        <a:bodyPr/>
        <a:lstStyle/>
        <a:p>
          <a:endParaRPr lang="en-GB"/>
        </a:p>
      </dgm:t>
    </dgm:pt>
    <dgm:pt modelId="{20C5A108-35B8-46AE-B260-54171B5EEE5E}" type="sibTrans" cxnId="{0363CFF7-6B8C-4FDD-A101-D4C421C3D723}">
      <dgm:prSet/>
      <dgm:spPr/>
      <dgm:t>
        <a:bodyPr/>
        <a:lstStyle/>
        <a:p>
          <a:endParaRPr lang="en-GB"/>
        </a:p>
      </dgm:t>
    </dgm:pt>
    <dgm:pt modelId="{208B2EF2-40EC-4B56-83F5-B25E049183C6}">
      <dgm:prSet phldrT="[Text]"/>
      <dgm:spPr/>
      <dgm:t>
        <a:bodyPr/>
        <a:lstStyle/>
        <a:p>
          <a:r>
            <a:rPr lang="en-GB" dirty="0" smtClean="0"/>
            <a:t>Algorithm Under Test</a:t>
          </a:r>
          <a:endParaRPr lang="en-GB" dirty="0"/>
        </a:p>
      </dgm:t>
    </dgm:pt>
    <dgm:pt modelId="{70957FD2-5DFF-49FA-AE84-D7B21C529A77}" type="parTrans" cxnId="{B0A087E7-69AD-4573-9739-CBC797D85F25}">
      <dgm:prSet/>
      <dgm:spPr/>
      <dgm:t>
        <a:bodyPr/>
        <a:lstStyle/>
        <a:p>
          <a:endParaRPr lang="en-GB"/>
        </a:p>
      </dgm:t>
    </dgm:pt>
    <dgm:pt modelId="{5D0C75D8-DBAB-4705-93F8-3F3735165AFA}" type="sibTrans" cxnId="{B0A087E7-69AD-4573-9739-CBC797D85F25}">
      <dgm:prSet/>
      <dgm:spPr/>
      <dgm:t>
        <a:bodyPr/>
        <a:lstStyle/>
        <a:p>
          <a:endParaRPr lang="en-GB"/>
        </a:p>
      </dgm:t>
    </dgm:pt>
    <dgm:pt modelId="{04926066-E784-43C6-A221-EF624789E1E2}">
      <dgm:prSet phldrT="[Text]"/>
      <dgm:spPr/>
      <dgm:t>
        <a:bodyPr/>
        <a:lstStyle/>
        <a:p>
          <a:r>
            <a:rPr lang="en-GB" dirty="0" smtClean="0"/>
            <a:t>Results Evaluation</a:t>
          </a:r>
          <a:endParaRPr lang="en-GB" dirty="0"/>
        </a:p>
      </dgm:t>
    </dgm:pt>
    <dgm:pt modelId="{4CB874EB-B298-46CA-9B7B-D07BD374CD37}" type="parTrans" cxnId="{40B600EA-4528-4E20-AF85-744B6756CE02}">
      <dgm:prSet/>
      <dgm:spPr/>
      <dgm:t>
        <a:bodyPr/>
        <a:lstStyle/>
        <a:p>
          <a:endParaRPr lang="en-GB"/>
        </a:p>
      </dgm:t>
    </dgm:pt>
    <dgm:pt modelId="{1C81DBAC-69D0-44C3-88FD-1D528DA21B12}" type="sibTrans" cxnId="{40B600EA-4528-4E20-AF85-744B6756CE02}">
      <dgm:prSet/>
      <dgm:spPr/>
      <dgm:t>
        <a:bodyPr/>
        <a:lstStyle/>
        <a:p>
          <a:endParaRPr lang="en-GB"/>
        </a:p>
      </dgm:t>
    </dgm:pt>
    <dgm:pt modelId="{7FE786D8-5FB8-4BCF-93AE-4632319567B8}">
      <dgm:prSet phldrT="[Text]"/>
      <dgm:spPr/>
      <dgm:t>
        <a:bodyPr/>
        <a:lstStyle/>
        <a:p>
          <a:r>
            <a:rPr lang="en-GB" dirty="0" smtClean="0"/>
            <a:t>Based on output from simulation (100 GSa/s)</a:t>
          </a:r>
          <a:endParaRPr lang="en-GB" dirty="0"/>
        </a:p>
      </dgm:t>
    </dgm:pt>
    <dgm:pt modelId="{97EB061F-4C24-4BA7-A898-1CB679257774}" type="parTrans" cxnId="{744CABD6-2A81-4603-AE5A-132381256752}">
      <dgm:prSet/>
      <dgm:spPr/>
      <dgm:t>
        <a:bodyPr/>
        <a:lstStyle/>
        <a:p>
          <a:endParaRPr lang="en-GB"/>
        </a:p>
      </dgm:t>
    </dgm:pt>
    <dgm:pt modelId="{51AD4513-FB0F-489A-8D0A-F77EE39B638A}" type="sibTrans" cxnId="{744CABD6-2A81-4603-AE5A-132381256752}">
      <dgm:prSet/>
      <dgm:spPr/>
      <dgm:t>
        <a:bodyPr/>
        <a:lstStyle/>
        <a:p>
          <a:endParaRPr lang="en-GB"/>
        </a:p>
      </dgm:t>
    </dgm:pt>
    <dgm:pt modelId="{526B4632-F371-4369-8ABE-7AA18E5AF286}">
      <dgm:prSet phldrT="[Text]"/>
      <dgm:spPr/>
      <dgm:t>
        <a:bodyPr/>
        <a:lstStyle/>
        <a:p>
          <a:r>
            <a:rPr lang="en-GB" dirty="0" smtClean="0"/>
            <a:t>Square Averaging (AVG)</a:t>
          </a:r>
          <a:endParaRPr lang="en-GB" dirty="0"/>
        </a:p>
      </dgm:t>
    </dgm:pt>
    <dgm:pt modelId="{82B795C8-A44C-44A8-AC4C-9B6030BCCFC1}" type="parTrans" cxnId="{CB22015B-35D3-4083-9435-A918819733A9}">
      <dgm:prSet/>
      <dgm:spPr/>
      <dgm:t>
        <a:bodyPr/>
        <a:lstStyle/>
        <a:p>
          <a:endParaRPr lang="en-GB"/>
        </a:p>
      </dgm:t>
    </dgm:pt>
    <dgm:pt modelId="{BF9EF35C-3639-4FD4-8391-22285852FA0F}" type="sibTrans" cxnId="{CB22015B-35D3-4083-9435-A918819733A9}">
      <dgm:prSet/>
      <dgm:spPr/>
      <dgm:t>
        <a:bodyPr/>
        <a:lstStyle/>
        <a:p>
          <a:endParaRPr lang="en-GB"/>
        </a:p>
      </dgm:t>
    </dgm:pt>
    <dgm:pt modelId="{27517539-08A5-4864-9CA5-453D19B4BD34}">
      <dgm:prSet phldrT="[Text]"/>
      <dgm:spPr/>
      <dgm:t>
        <a:bodyPr/>
        <a:lstStyle/>
        <a:p>
          <a:r>
            <a:rPr lang="en-GB" dirty="0" smtClean="0"/>
            <a:t>Graph generation</a:t>
          </a:r>
          <a:endParaRPr lang="en-GB" dirty="0"/>
        </a:p>
      </dgm:t>
    </dgm:pt>
    <dgm:pt modelId="{EDAE8905-20FC-4186-91A3-ECC51AB497C5}" type="parTrans" cxnId="{822D1112-3AF3-46AA-B671-5A5BA1E69313}">
      <dgm:prSet/>
      <dgm:spPr/>
      <dgm:t>
        <a:bodyPr/>
        <a:lstStyle/>
        <a:p>
          <a:endParaRPr lang="en-GB"/>
        </a:p>
      </dgm:t>
    </dgm:pt>
    <dgm:pt modelId="{11D7D0F6-1BCF-40FA-9B6F-9E5C5B71CB32}" type="sibTrans" cxnId="{822D1112-3AF3-46AA-B671-5A5BA1E69313}">
      <dgm:prSet/>
      <dgm:spPr/>
      <dgm:t>
        <a:bodyPr/>
        <a:lstStyle/>
        <a:p>
          <a:endParaRPr lang="en-GB"/>
        </a:p>
      </dgm:t>
    </dgm:pt>
    <dgm:pt modelId="{92BA5171-BA13-4152-A26C-FF2BAAB7803B}">
      <dgm:prSet phldrT="[Text]"/>
      <dgm:spPr/>
      <dgm:t>
        <a:bodyPr/>
        <a:lstStyle/>
        <a:p>
          <a:r>
            <a:rPr lang="en-GB" dirty="0" smtClean="0"/>
            <a:t>Results save</a:t>
          </a:r>
          <a:endParaRPr lang="en-GB" dirty="0"/>
        </a:p>
      </dgm:t>
    </dgm:pt>
    <dgm:pt modelId="{9D5C09BD-7A9D-4305-9DEA-32F8FF1B0BC9}" type="parTrans" cxnId="{643FAC88-975C-4C02-9586-54F5AF950EE1}">
      <dgm:prSet/>
      <dgm:spPr/>
      <dgm:t>
        <a:bodyPr/>
        <a:lstStyle/>
        <a:p>
          <a:endParaRPr lang="en-GB"/>
        </a:p>
      </dgm:t>
    </dgm:pt>
    <dgm:pt modelId="{4F6EADC4-0C36-45B2-98AA-A13702FEA01E}" type="sibTrans" cxnId="{643FAC88-975C-4C02-9586-54F5AF950EE1}">
      <dgm:prSet/>
      <dgm:spPr/>
      <dgm:t>
        <a:bodyPr/>
        <a:lstStyle/>
        <a:p>
          <a:endParaRPr lang="en-GB"/>
        </a:p>
      </dgm:t>
    </dgm:pt>
    <dgm:pt modelId="{B5E43079-C1F8-467B-98E9-DDA03A4CC878}">
      <dgm:prSet/>
      <dgm:spPr/>
      <dgm:t>
        <a:bodyPr/>
        <a:lstStyle/>
        <a:p>
          <a:r>
            <a:rPr lang="en-GB" dirty="0" smtClean="0"/>
            <a:t>Frequency Domain Analysis (FDA)</a:t>
          </a:r>
        </a:p>
      </dgm:t>
    </dgm:pt>
    <dgm:pt modelId="{338C5F59-5D02-42AE-8115-942FAA8470BB}" type="parTrans" cxnId="{22D3D92D-324F-47FE-A117-9C3A80C55DD2}">
      <dgm:prSet/>
      <dgm:spPr/>
      <dgm:t>
        <a:bodyPr/>
        <a:lstStyle/>
        <a:p>
          <a:endParaRPr lang="en-GB"/>
        </a:p>
      </dgm:t>
    </dgm:pt>
    <dgm:pt modelId="{18735DA0-84A9-49AB-A169-95AF8788DB23}" type="sibTrans" cxnId="{22D3D92D-324F-47FE-A117-9C3A80C55DD2}">
      <dgm:prSet/>
      <dgm:spPr/>
      <dgm:t>
        <a:bodyPr/>
        <a:lstStyle/>
        <a:p>
          <a:endParaRPr lang="en-GB"/>
        </a:p>
      </dgm:t>
    </dgm:pt>
    <dgm:pt modelId="{D8910063-6F0F-450A-9862-E29C0463C4BC}">
      <dgm:prSet/>
      <dgm:spPr/>
      <dgm:t>
        <a:bodyPr/>
        <a:lstStyle/>
        <a:p>
          <a:r>
            <a:rPr lang="en-GB" smtClean="0"/>
            <a:t>Amplitude quantization</a:t>
          </a:r>
          <a:endParaRPr lang="en-GB" dirty="0" smtClean="0"/>
        </a:p>
      </dgm:t>
    </dgm:pt>
    <dgm:pt modelId="{572E5663-7EA3-4C84-B35F-E2BC7BAD43F9}" type="parTrans" cxnId="{C01A00BE-FEA4-4F3D-A10F-06896669AB3A}">
      <dgm:prSet/>
      <dgm:spPr/>
      <dgm:t>
        <a:bodyPr/>
        <a:lstStyle/>
        <a:p>
          <a:endParaRPr lang="en-GB"/>
        </a:p>
      </dgm:t>
    </dgm:pt>
    <dgm:pt modelId="{D0E92A8C-22E6-4E17-8670-5469EFE0D6E6}" type="sibTrans" cxnId="{C01A00BE-FEA4-4F3D-A10F-06896669AB3A}">
      <dgm:prSet/>
      <dgm:spPr/>
      <dgm:t>
        <a:bodyPr/>
        <a:lstStyle/>
        <a:p>
          <a:endParaRPr lang="en-GB"/>
        </a:p>
      </dgm:t>
    </dgm:pt>
    <dgm:pt modelId="{2B327EFE-FBA9-4D99-8CC1-C7DCC863C595}">
      <dgm:prSet/>
      <dgm:spPr/>
      <dgm:t>
        <a:bodyPr/>
        <a:lstStyle/>
        <a:p>
          <a:r>
            <a:rPr lang="en-GB" dirty="0" smtClean="0"/>
            <a:t>Modifiable: amplitude, sampling phase, noise</a:t>
          </a:r>
        </a:p>
      </dgm:t>
    </dgm:pt>
    <dgm:pt modelId="{DD827107-E2F0-45A0-93FC-46EF909E24D7}" type="parTrans" cxnId="{65210E8E-4F1E-4BDE-BC1E-C6CA9E8AE027}">
      <dgm:prSet/>
      <dgm:spPr/>
      <dgm:t>
        <a:bodyPr/>
        <a:lstStyle/>
        <a:p>
          <a:endParaRPr lang="en-GB"/>
        </a:p>
      </dgm:t>
    </dgm:pt>
    <dgm:pt modelId="{C3ECEBFA-2CE1-40BD-BF7C-68041A04AFAB}" type="sibTrans" cxnId="{65210E8E-4F1E-4BDE-BC1E-C6CA9E8AE027}">
      <dgm:prSet/>
      <dgm:spPr/>
      <dgm:t>
        <a:bodyPr/>
        <a:lstStyle/>
        <a:p>
          <a:endParaRPr lang="en-GB"/>
        </a:p>
      </dgm:t>
    </dgm:pt>
    <dgm:pt modelId="{E44B71B2-50BE-4789-AAE5-B5D5BA63EC8E}">
      <dgm:prSet phldrT="[Text]"/>
      <dgm:spPr/>
      <dgm:t>
        <a:bodyPr/>
        <a:lstStyle/>
        <a:p>
          <a:r>
            <a:rPr lang="en-GB" dirty="0" smtClean="0"/>
            <a:t>Single electrode, single bunch amplitude extraction</a:t>
          </a:r>
          <a:endParaRPr lang="en-GB" dirty="0"/>
        </a:p>
      </dgm:t>
    </dgm:pt>
    <dgm:pt modelId="{75FB5CC2-3FA7-4792-A5E0-30CD3655B253}" type="parTrans" cxnId="{9B4ADE71-6394-419F-B550-DB6464230422}">
      <dgm:prSet/>
      <dgm:spPr/>
      <dgm:t>
        <a:bodyPr/>
        <a:lstStyle/>
        <a:p>
          <a:endParaRPr lang="en-GB"/>
        </a:p>
      </dgm:t>
    </dgm:pt>
    <dgm:pt modelId="{3C8D91B2-F605-44CB-A670-C2E848E8E84C}" type="sibTrans" cxnId="{9B4ADE71-6394-419F-B550-DB6464230422}">
      <dgm:prSet/>
      <dgm:spPr/>
      <dgm:t>
        <a:bodyPr/>
        <a:lstStyle/>
        <a:p>
          <a:endParaRPr lang="en-GB"/>
        </a:p>
      </dgm:t>
    </dgm:pt>
    <dgm:pt modelId="{B7FBAA5C-3A25-488E-8A8F-87311724A455}" type="pres">
      <dgm:prSet presAssocID="{67ED0D8A-FFBB-49D9-BF77-9C5D7CA7DF8F}" presName="linearFlow" presStyleCnt="0">
        <dgm:presLayoutVars>
          <dgm:dir/>
          <dgm:animLvl val="lvl"/>
          <dgm:resizeHandles val="exact"/>
        </dgm:presLayoutVars>
      </dgm:prSet>
      <dgm:spPr/>
    </dgm:pt>
    <dgm:pt modelId="{18EA9824-380E-49EC-9C11-B67C06C046E6}" type="pres">
      <dgm:prSet presAssocID="{6225C1C7-5BBA-40AC-A5DD-0E0A5DB5C851}" presName="composite" presStyleCnt="0"/>
      <dgm:spPr/>
    </dgm:pt>
    <dgm:pt modelId="{3E4754C8-D992-424D-91BA-674641825218}" type="pres">
      <dgm:prSet presAssocID="{6225C1C7-5BBA-40AC-A5DD-0E0A5DB5C85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87CA49C-4F28-4720-8610-36E8A3920AD6}" type="pres">
      <dgm:prSet presAssocID="{6225C1C7-5BBA-40AC-A5DD-0E0A5DB5C85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A9C8C19-693F-468F-B53E-8252CC8891E7}" type="pres">
      <dgm:prSet presAssocID="{20C5A108-35B8-46AE-B260-54171B5EEE5E}" presName="sp" presStyleCnt="0"/>
      <dgm:spPr/>
    </dgm:pt>
    <dgm:pt modelId="{61A1537B-8030-4034-A826-34AFA6AC236D}" type="pres">
      <dgm:prSet presAssocID="{208B2EF2-40EC-4B56-83F5-B25E049183C6}" presName="composite" presStyleCnt="0"/>
      <dgm:spPr/>
    </dgm:pt>
    <dgm:pt modelId="{8CC220D8-BF0D-4A2E-B8D5-C20A75195FAC}" type="pres">
      <dgm:prSet presAssocID="{208B2EF2-40EC-4B56-83F5-B25E049183C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8E8AC6-4445-43D5-9A48-207AF1F49BF5}" type="pres">
      <dgm:prSet presAssocID="{208B2EF2-40EC-4B56-83F5-B25E049183C6}" presName="descendantText" presStyleLbl="alignAcc1" presStyleIdx="1" presStyleCnt="3" custLinFactNeighborX="0" custLinFactNeighborY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D9DE1F4-C747-4988-ACBC-589C8527069A}" type="pres">
      <dgm:prSet presAssocID="{5D0C75D8-DBAB-4705-93F8-3F3735165AFA}" presName="sp" presStyleCnt="0"/>
      <dgm:spPr/>
    </dgm:pt>
    <dgm:pt modelId="{36E6FA11-E003-4517-A1CE-25033C1C5D21}" type="pres">
      <dgm:prSet presAssocID="{04926066-E784-43C6-A221-EF624789E1E2}" presName="composite" presStyleCnt="0"/>
      <dgm:spPr/>
    </dgm:pt>
    <dgm:pt modelId="{E93A3C46-1A57-4DFF-AA6C-2D9B3D6CA0F5}" type="pres">
      <dgm:prSet presAssocID="{04926066-E784-43C6-A221-EF624789E1E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58CE77-5995-44C8-9821-7C5969ECE613}" type="pres">
      <dgm:prSet presAssocID="{04926066-E784-43C6-A221-EF624789E1E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E571C22-20FB-4482-85EE-E1A2BA4405A0}" type="presOf" srcId="{E44B71B2-50BE-4789-AAE5-B5D5BA63EC8E}" destId="{3D8E8AC6-4445-43D5-9A48-207AF1F49BF5}" srcOrd="0" destOrd="0" presId="urn:microsoft.com/office/officeart/2005/8/layout/chevron2"/>
    <dgm:cxn modelId="{7A6E73A8-4FDA-43E0-876E-946FF3449BB9}" type="presOf" srcId="{7FE786D8-5FB8-4BCF-93AE-4632319567B8}" destId="{187CA49C-4F28-4720-8610-36E8A3920AD6}" srcOrd="0" destOrd="0" presId="urn:microsoft.com/office/officeart/2005/8/layout/chevron2"/>
    <dgm:cxn modelId="{E1138ECF-50EF-4F59-8B3D-A8CA301E1F81}" type="presOf" srcId="{04926066-E784-43C6-A221-EF624789E1E2}" destId="{E93A3C46-1A57-4DFF-AA6C-2D9B3D6CA0F5}" srcOrd="0" destOrd="0" presId="urn:microsoft.com/office/officeart/2005/8/layout/chevron2"/>
    <dgm:cxn modelId="{C01A00BE-FEA4-4F3D-A10F-06896669AB3A}" srcId="{6225C1C7-5BBA-40AC-A5DD-0E0A5DB5C851}" destId="{D8910063-6F0F-450A-9862-E29C0463C4BC}" srcOrd="1" destOrd="0" parTransId="{572E5663-7EA3-4C84-B35F-E2BC7BAD43F9}" sibTransId="{D0E92A8C-22E6-4E17-8670-5469EFE0D6E6}"/>
    <dgm:cxn modelId="{EB5856A0-226A-48CD-B77A-27B0AABC39AD}" type="presOf" srcId="{D8910063-6F0F-450A-9862-E29C0463C4BC}" destId="{187CA49C-4F28-4720-8610-36E8A3920AD6}" srcOrd="0" destOrd="1" presId="urn:microsoft.com/office/officeart/2005/8/layout/chevron2"/>
    <dgm:cxn modelId="{F649E626-1B30-4B9C-BDE4-243D02966C87}" type="presOf" srcId="{27517539-08A5-4864-9CA5-453D19B4BD34}" destId="{B758CE77-5995-44C8-9821-7C5969ECE613}" srcOrd="0" destOrd="0" presId="urn:microsoft.com/office/officeart/2005/8/layout/chevron2"/>
    <dgm:cxn modelId="{B0A087E7-69AD-4573-9739-CBC797D85F25}" srcId="{67ED0D8A-FFBB-49D9-BF77-9C5D7CA7DF8F}" destId="{208B2EF2-40EC-4B56-83F5-B25E049183C6}" srcOrd="1" destOrd="0" parTransId="{70957FD2-5DFF-49FA-AE84-D7B21C529A77}" sibTransId="{5D0C75D8-DBAB-4705-93F8-3F3735165AFA}"/>
    <dgm:cxn modelId="{22D3D92D-324F-47FE-A117-9C3A80C55DD2}" srcId="{E44B71B2-50BE-4789-AAE5-B5D5BA63EC8E}" destId="{B5E43079-C1F8-467B-98E9-DDA03A4CC878}" srcOrd="1" destOrd="0" parTransId="{338C5F59-5D02-42AE-8115-942FAA8470BB}" sibTransId="{18735DA0-84A9-49AB-A169-95AF8788DB23}"/>
    <dgm:cxn modelId="{9B4ADE71-6394-419F-B550-DB6464230422}" srcId="{208B2EF2-40EC-4B56-83F5-B25E049183C6}" destId="{E44B71B2-50BE-4789-AAE5-B5D5BA63EC8E}" srcOrd="0" destOrd="0" parTransId="{75FB5CC2-3FA7-4792-A5E0-30CD3655B253}" sibTransId="{3C8D91B2-F605-44CB-A670-C2E848E8E84C}"/>
    <dgm:cxn modelId="{643FAC88-975C-4C02-9586-54F5AF950EE1}" srcId="{04926066-E784-43C6-A221-EF624789E1E2}" destId="{92BA5171-BA13-4152-A26C-FF2BAAB7803B}" srcOrd="1" destOrd="0" parTransId="{9D5C09BD-7A9D-4305-9DEA-32F8FF1B0BC9}" sibTransId="{4F6EADC4-0C36-45B2-98AA-A13702FEA01E}"/>
    <dgm:cxn modelId="{F40D8650-2E06-4849-B297-C070EE5CA26B}" type="presOf" srcId="{208B2EF2-40EC-4B56-83F5-B25E049183C6}" destId="{8CC220D8-BF0D-4A2E-B8D5-C20A75195FAC}" srcOrd="0" destOrd="0" presId="urn:microsoft.com/office/officeart/2005/8/layout/chevron2"/>
    <dgm:cxn modelId="{40B600EA-4528-4E20-AF85-744B6756CE02}" srcId="{67ED0D8A-FFBB-49D9-BF77-9C5D7CA7DF8F}" destId="{04926066-E784-43C6-A221-EF624789E1E2}" srcOrd="2" destOrd="0" parTransId="{4CB874EB-B298-46CA-9B7B-D07BD374CD37}" sibTransId="{1C81DBAC-69D0-44C3-88FD-1D528DA21B12}"/>
    <dgm:cxn modelId="{CB22015B-35D3-4083-9435-A918819733A9}" srcId="{E44B71B2-50BE-4789-AAE5-B5D5BA63EC8E}" destId="{526B4632-F371-4369-8ABE-7AA18E5AF286}" srcOrd="0" destOrd="0" parTransId="{82B795C8-A44C-44A8-AC4C-9B6030BCCFC1}" sibTransId="{BF9EF35C-3639-4FD4-8391-22285852FA0F}"/>
    <dgm:cxn modelId="{9004A13C-E769-4040-B63F-7C9E2170EC51}" type="presOf" srcId="{2B327EFE-FBA9-4D99-8CC1-C7DCC863C595}" destId="{187CA49C-4F28-4720-8610-36E8A3920AD6}" srcOrd="0" destOrd="2" presId="urn:microsoft.com/office/officeart/2005/8/layout/chevron2"/>
    <dgm:cxn modelId="{744CABD6-2A81-4603-AE5A-132381256752}" srcId="{6225C1C7-5BBA-40AC-A5DD-0E0A5DB5C851}" destId="{7FE786D8-5FB8-4BCF-93AE-4632319567B8}" srcOrd="0" destOrd="0" parTransId="{97EB061F-4C24-4BA7-A898-1CB679257774}" sibTransId="{51AD4513-FB0F-489A-8D0A-F77EE39B638A}"/>
    <dgm:cxn modelId="{B2E71F9C-7A76-490D-8684-11BEE2E31B04}" type="presOf" srcId="{6225C1C7-5BBA-40AC-A5DD-0E0A5DB5C851}" destId="{3E4754C8-D992-424D-91BA-674641825218}" srcOrd="0" destOrd="0" presId="urn:microsoft.com/office/officeart/2005/8/layout/chevron2"/>
    <dgm:cxn modelId="{C8BFDD63-E7F7-4ADA-BF50-3E7680258D0C}" type="presOf" srcId="{92BA5171-BA13-4152-A26C-FF2BAAB7803B}" destId="{B758CE77-5995-44C8-9821-7C5969ECE613}" srcOrd="0" destOrd="1" presId="urn:microsoft.com/office/officeart/2005/8/layout/chevron2"/>
    <dgm:cxn modelId="{822D1112-3AF3-46AA-B671-5A5BA1E69313}" srcId="{04926066-E784-43C6-A221-EF624789E1E2}" destId="{27517539-08A5-4864-9CA5-453D19B4BD34}" srcOrd="0" destOrd="0" parTransId="{EDAE8905-20FC-4186-91A3-ECC51AB497C5}" sibTransId="{11D7D0F6-1BCF-40FA-9B6F-9E5C5B71CB32}"/>
    <dgm:cxn modelId="{86FE1931-9566-4A86-91B1-F32AB38D870B}" type="presOf" srcId="{526B4632-F371-4369-8ABE-7AA18E5AF286}" destId="{3D8E8AC6-4445-43D5-9A48-207AF1F49BF5}" srcOrd="0" destOrd="1" presId="urn:microsoft.com/office/officeart/2005/8/layout/chevron2"/>
    <dgm:cxn modelId="{0363CFF7-6B8C-4FDD-A101-D4C421C3D723}" srcId="{67ED0D8A-FFBB-49D9-BF77-9C5D7CA7DF8F}" destId="{6225C1C7-5BBA-40AC-A5DD-0E0A5DB5C851}" srcOrd="0" destOrd="0" parTransId="{236043D3-831B-4928-8489-9EF822384BEF}" sibTransId="{20C5A108-35B8-46AE-B260-54171B5EEE5E}"/>
    <dgm:cxn modelId="{70062A84-5D11-4B3C-8EDA-493C4825578D}" type="presOf" srcId="{B5E43079-C1F8-467B-98E9-DDA03A4CC878}" destId="{3D8E8AC6-4445-43D5-9A48-207AF1F49BF5}" srcOrd="0" destOrd="2" presId="urn:microsoft.com/office/officeart/2005/8/layout/chevron2"/>
    <dgm:cxn modelId="{65210E8E-4F1E-4BDE-BC1E-C6CA9E8AE027}" srcId="{6225C1C7-5BBA-40AC-A5DD-0E0A5DB5C851}" destId="{2B327EFE-FBA9-4D99-8CC1-C7DCC863C595}" srcOrd="2" destOrd="0" parTransId="{DD827107-E2F0-45A0-93FC-46EF909E24D7}" sibTransId="{C3ECEBFA-2CE1-40BD-BF7C-68041A04AFAB}"/>
    <dgm:cxn modelId="{045455A5-6793-4AA6-8B1E-0C69D087D22C}" type="presOf" srcId="{67ED0D8A-FFBB-49D9-BF77-9C5D7CA7DF8F}" destId="{B7FBAA5C-3A25-488E-8A8F-87311724A455}" srcOrd="0" destOrd="0" presId="urn:microsoft.com/office/officeart/2005/8/layout/chevron2"/>
    <dgm:cxn modelId="{EC211B0B-350F-44BD-9021-D00212D40F14}" type="presParOf" srcId="{B7FBAA5C-3A25-488E-8A8F-87311724A455}" destId="{18EA9824-380E-49EC-9C11-B67C06C046E6}" srcOrd="0" destOrd="0" presId="urn:microsoft.com/office/officeart/2005/8/layout/chevron2"/>
    <dgm:cxn modelId="{B12F68CF-7689-4966-82E5-66A8FF9A8636}" type="presParOf" srcId="{18EA9824-380E-49EC-9C11-B67C06C046E6}" destId="{3E4754C8-D992-424D-91BA-674641825218}" srcOrd="0" destOrd="0" presId="urn:microsoft.com/office/officeart/2005/8/layout/chevron2"/>
    <dgm:cxn modelId="{8A685ABD-8492-4A11-A941-B5361F282645}" type="presParOf" srcId="{18EA9824-380E-49EC-9C11-B67C06C046E6}" destId="{187CA49C-4F28-4720-8610-36E8A3920AD6}" srcOrd="1" destOrd="0" presId="urn:microsoft.com/office/officeart/2005/8/layout/chevron2"/>
    <dgm:cxn modelId="{D711E15B-50B9-4ADF-AC98-61BF2A3358BB}" type="presParOf" srcId="{B7FBAA5C-3A25-488E-8A8F-87311724A455}" destId="{AA9C8C19-693F-468F-B53E-8252CC8891E7}" srcOrd="1" destOrd="0" presId="urn:microsoft.com/office/officeart/2005/8/layout/chevron2"/>
    <dgm:cxn modelId="{C44323C8-6B8B-4541-9E94-9B0243969F62}" type="presParOf" srcId="{B7FBAA5C-3A25-488E-8A8F-87311724A455}" destId="{61A1537B-8030-4034-A826-34AFA6AC236D}" srcOrd="2" destOrd="0" presId="urn:microsoft.com/office/officeart/2005/8/layout/chevron2"/>
    <dgm:cxn modelId="{53EAD6F8-0B1B-4618-80AD-F8BDF15168D4}" type="presParOf" srcId="{61A1537B-8030-4034-A826-34AFA6AC236D}" destId="{8CC220D8-BF0D-4A2E-B8D5-C20A75195FAC}" srcOrd="0" destOrd="0" presId="urn:microsoft.com/office/officeart/2005/8/layout/chevron2"/>
    <dgm:cxn modelId="{3644636E-7A11-4D35-9981-9ADA7D2FA1C5}" type="presParOf" srcId="{61A1537B-8030-4034-A826-34AFA6AC236D}" destId="{3D8E8AC6-4445-43D5-9A48-207AF1F49BF5}" srcOrd="1" destOrd="0" presId="urn:microsoft.com/office/officeart/2005/8/layout/chevron2"/>
    <dgm:cxn modelId="{EEECC4DF-A6A3-46AB-AFBC-19CBE78341A8}" type="presParOf" srcId="{B7FBAA5C-3A25-488E-8A8F-87311724A455}" destId="{1D9DE1F4-C747-4988-ACBC-589C8527069A}" srcOrd="3" destOrd="0" presId="urn:microsoft.com/office/officeart/2005/8/layout/chevron2"/>
    <dgm:cxn modelId="{F418579E-BE79-4C89-829A-3C1E0A1330C2}" type="presParOf" srcId="{B7FBAA5C-3A25-488E-8A8F-87311724A455}" destId="{36E6FA11-E003-4517-A1CE-25033C1C5D21}" srcOrd="4" destOrd="0" presId="urn:microsoft.com/office/officeart/2005/8/layout/chevron2"/>
    <dgm:cxn modelId="{DA72E2A5-015F-46A6-95A7-1FDC5B97EE80}" type="presParOf" srcId="{36E6FA11-E003-4517-A1CE-25033C1C5D21}" destId="{E93A3C46-1A57-4DFF-AA6C-2D9B3D6CA0F5}" srcOrd="0" destOrd="0" presId="urn:microsoft.com/office/officeart/2005/8/layout/chevron2"/>
    <dgm:cxn modelId="{8F90A92B-D806-4CA3-AC60-35AA7F4F41D5}" type="presParOf" srcId="{36E6FA11-E003-4517-A1CE-25033C1C5D21}" destId="{B758CE77-5995-44C8-9821-7C5969ECE61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4754C8-D992-424D-91BA-674641825218}">
      <dsp:nvSpPr>
        <dsp:cNvPr id="0" name=""/>
        <dsp:cNvSpPr/>
      </dsp:nvSpPr>
      <dsp:spPr>
        <a:xfrm rot="5400000">
          <a:off x="-236795" y="238852"/>
          <a:ext cx="1578634" cy="110504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Signal Generation</a:t>
          </a:r>
          <a:endParaRPr lang="en-GB" sz="1600" kern="1200" dirty="0"/>
        </a:p>
      </dsp:txBody>
      <dsp:txXfrm rot="-5400000">
        <a:off x="0" y="554579"/>
        <a:ext cx="1105044" cy="473590"/>
      </dsp:txXfrm>
    </dsp:sp>
    <dsp:sp modelId="{187CA49C-4F28-4720-8610-36E8A3920AD6}">
      <dsp:nvSpPr>
        <dsp:cNvPr id="0" name=""/>
        <dsp:cNvSpPr/>
      </dsp:nvSpPr>
      <dsp:spPr>
        <a:xfrm rot="5400000">
          <a:off x="3982815" y="-2875713"/>
          <a:ext cx="1026112" cy="67816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Based on output from simulation (100 GSa/s)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smtClean="0"/>
            <a:t>Amplitude quantization</a:t>
          </a:r>
          <a:endParaRPr lang="en-GB" sz="1900" kern="1200" dirty="0" smtClean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Modifiable: amplitude, sampling phase, noise</a:t>
          </a:r>
        </a:p>
      </dsp:txBody>
      <dsp:txXfrm rot="-5400000">
        <a:off x="1105044" y="52149"/>
        <a:ext cx="6731564" cy="925930"/>
      </dsp:txXfrm>
    </dsp:sp>
    <dsp:sp modelId="{8CC220D8-BF0D-4A2E-B8D5-C20A75195FAC}">
      <dsp:nvSpPr>
        <dsp:cNvPr id="0" name=""/>
        <dsp:cNvSpPr/>
      </dsp:nvSpPr>
      <dsp:spPr>
        <a:xfrm rot="5400000">
          <a:off x="-236795" y="1623146"/>
          <a:ext cx="1578634" cy="110504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Algorithm Under Test</a:t>
          </a:r>
          <a:endParaRPr lang="en-GB" sz="1600" kern="1200" dirty="0"/>
        </a:p>
      </dsp:txBody>
      <dsp:txXfrm rot="-5400000">
        <a:off x="0" y="1938873"/>
        <a:ext cx="1105044" cy="473590"/>
      </dsp:txXfrm>
    </dsp:sp>
    <dsp:sp modelId="{3D8E8AC6-4445-43D5-9A48-207AF1F49BF5}">
      <dsp:nvSpPr>
        <dsp:cNvPr id="0" name=""/>
        <dsp:cNvSpPr/>
      </dsp:nvSpPr>
      <dsp:spPr>
        <a:xfrm rot="5400000">
          <a:off x="3982815" y="-1491419"/>
          <a:ext cx="1026112" cy="67816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Single electrode, single bunch amplitude extraction</a:t>
          </a:r>
          <a:endParaRPr lang="en-GB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Square Averaging (AVG)</a:t>
          </a:r>
          <a:endParaRPr lang="en-GB" sz="1900" kern="1200" dirty="0"/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Frequency Domain Analysis (FDA)</a:t>
          </a:r>
        </a:p>
      </dsp:txBody>
      <dsp:txXfrm rot="-5400000">
        <a:off x="1105044" y="1436443"/>
        <a:ext cx="6731564" cy="925930"/>
      </dsp:txXfrm>
    </dsp:sp>
    <dsp:sp modelId="{E93A3C46-1A57-4DFF-AA6C-2D9B3D6CA0F5}">
      <dsp:nvSpPr>
        <dsp:cNvPr id="0" name=""/>
        <dsp:cNvSpPr/>
      </dsp:nvSpPr>
      <dsp:spPr>
        <a:xfrm rot="5400000">
          <a:off x="-236795" y="3007440"/>
          <a:ext cx="1578634" cy="110504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Results Evaluation</a:t>
          </a:r>
          <a:endParaRPr lang="en-GB" sz="1600" kern="1200" dirty="0"/>
        </a:p>
      </dsp:txBody>
      <dsp:txXfrm rot="-5400000">
        <a:off x="0" y="3323167"/>
        <a:ext cx="1105044" cy="473590"/>
      </dsp:txXfrm>
    </dsp:sp>
    <dsp:sp modelId="{B758CE77-5995-44C8-9821-7C5969ECE613}">
      <dsp:nvSpPr>
        <dsp:cNvPr id="0" name=""/>
        <dsp:cNvSpPr/>
      </dsp:nvSpPr>
      <dsp:spPr>
        <a:xfrm rot="5400000">
          <a:off x="3982815" y="-107126"/>
          <a:ext cx="1026112" cy="67816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Graph generation</a:t>
          </a:r>
          <a:endParaRPr lang="en-GB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900" kern="1200" dirty="0" smtClean="0"/>
            <a:t>Results save</a:t>
          </a:r>
          <a:endParaRPr lang="en-GB" sz="1900" kern="1200" dirty="0"/>
        </a:p>
      </dsp:txBody>
      <dsp:txXfrm rot="-5400000">
        <a:off x="1105044" y="2820736"/>
        <a:ext cx="6731564" cy="9259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0.21501</cdr:x>
      <cdr:y>0.10823</cdr:y>
    </cdr:from>
    <cdr:to>
      <cdr:x>0.86033</cdr:x>
      <cdr:y>0.23029</cdr:y>
    </cdr:to>
    <cdr:grpSp>
      <cdr:nvGrpSpPr>
        <cdr:cNvPr id="2" name="Group 1"/>
        <cdr:cNvGrpSpPr/>
      </cdr:nvGrpSpPr>
      <cdr:grpSpPr>
        <a:xfrm xmlns:a="http://schemas.openxmlformats.org/drawingml/2006/main">
          <a:off x="913362" y="315599"/>
          <a:ext cx="2741320" cy="355927"/>
          <a:chOff x="1315643" y="657842"/>
          <a:chExt cx="6023405" cy="741903"/>
        </a:xfrm>
      </cdr:grpSpPr>
      <cdr:cxnSp macro="">
        <cdr:nvCxnSpPr>
          <cdr:cNvPr id="3" name="Straight Connector 2"/>
          <cdr:cNvCxnSpPr/>
        </cdr:nvCxnSpPr>
        <cdr:spPr>
          <a:xfrm xmlns:a="http://schemas.openxmlformats.org/drawingml/2006/main" flipV="1">
            <a:off x="1315643" y="676020"/>
            <a:ext cx="0" cy="685255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ysClr val="windowText" lastClr="00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4" name="Straight Connector 3"/>
          <cdr:cNvCxnSpPr/>
        </cdr:nvCxnSpPr>
        <cdr:spPr>
          <a:xfrm xmlns:a="http://schemas.openxmlformats.org/drawingml/2006/main" flipV="1">
            <a:off x="1920307" y="1110849"/>
            <a:ext cx="0" cy="250426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ysClr val="windowText" lastClr="00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5" name="Straight Connector 4"/>
          <cdr:cNvCxnSpPr/>
        </cdr:nvCxnSpPr>
        <cdr:spPr>
          <a:xfrm xmlns:a="http://schemas.openxmlformats.org/drawingml/2006/main" flipV="1">
            <a:off x="2528551" y="956981"/>
            <a:ext cx="0" cy="404294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ysClr val="windowText" lastClr="00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6" name="Straight Connector 5"/>
          <cdr:cNvCxnSpPr/>
        </cdr:nvCxnSpPr>
        <cdr:spPr>
          <a:xfrm xmlns:a="http://schemas.openxmlformats.org/drawingml/2006/main" flipV="1">
            <a:off x="2768450" y="837857"/>
            <a:ext cx="0" cy="523418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ysClr val="windowText" lastClr="00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7" name="Straight Connector 6"/>
          <cdr:cNvCxnSpPr/>
        </cdr:nvCxnSpPr>
        <cdr:spPr>
          <a:xfrm xmlns:a="http://schemas.openxmlformats.org/drawingml/2006/main" flipV="1">
            <a:off x="3131560" y="676020"/>
            <a:ext cx="0" cy="685255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ysClr val="windowText" lastClr="00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8" name="Straight Connector 7"/>
          <cdr:cNvCxnSpPr/>
        </cdr:nvCxnSpPr>
        <cdr:spPr>
          <a:xfrm xmlns:a="http://schemas.openxmlformats.org/drawingml/2006/main" flipV="1">
            <a:off x="7339048" y="705799"/>
            <a:ext cx="0" cy="685254"/>
          </a:xfrm>
          <a:prstGeom xmlns:a="http://schemas.openxmlformats.org/drawingml/2006/main" prst="line">
            <a:avLst/>
          </a:prstGeom>
          <a:ln xmlns:a="http://schemas.openxmlformats.org/drawingml/2006/main">
            <a:solidFill>
              <a:sysClr val="windowText" lastClr="000000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0" name="Straight Arrow Connector 9"/>
          <cdr:cNvCxnSpPr/>
        </cdr:nvCxnSpPr>
        <cdr:spPr>
          <a:xfrm xmlns:a="http://schemas.openxmlformats.org/drawingml/2006/main" flipV="1">
            <a:off x="1329415" y="657842"/>
            <a:ext cx="5893126" cy="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chemeClr val="tx1"/>
            </a:solidFill>
            <a:headEnd type="triangle" w="sm" len="sm"/>
            <a:tailEnd type="triangle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1" name="Straight Arrow Connector 10"/>
          <cdr:cNvCxnSpPr/>
        </cdr:nvCxnSpPr>
        <cdr:spPr>
          <a:xfrm xmlns:a="http://schemas.openxmlformats.org/drawingml/2006/main" flipV="1">
            <a:off x="1329415" y="781168"/>
            <a:ext cx="1763992" cy="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chemeClr val="tx1"/>
            </a:solidFill>
            <a:headEnd type="triangle" w="sm" len="sm"/>
            <a:tailEnd type="triangle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2" name="Straight Arrow Connector 11"/>
          <cdr:cNvCxnSpPr/>
        </cdr:nvCxnSpPr>
        <cdr:spPr>
          <a:xfrm xmlns:a="http://schemas.openxmlformats.org/drawingml/2006/main" flipV="1">
            <a:off x="1329415" y="911364"/>
            <a:ext cx="1403955" cy="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chemeClr val="tx1"/>
            </a:solidFill>
            <a:headEnd type="triangle" w="sm" len="sm"/>
            <a:tailEnd type="triangle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3" name="Straight Arrow Connector 12"/>
          <cdr:cNvCxnSpPr/>
        </cdr:nvCxnSpPr>
        <cdr:spPr>
          <a:xfrm xmlns:a="http://schemas.openxmlformats.org/drawingml/2006/main" flipV="1">
            <a:off x="1329415" y="1041557"/>
            <a:ext cx="1187968" cy="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chemeClr val="tx1"/>
            </a:solidFill>
            <a:headEnd type="triangle" w="sm" len="sm"/>
            <a:tailEnd type="triangle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cxnSp macro="">
        <cdr:nvCxnSpPr>
          <cdr:cNvPr id="14" name="Straight Arrow Connector 13"/>
          <cdr:cNvCxnSpPr/>
        </cdr:nvCxnSpPr>
        <cdr:spPr>
          <a:xfrm xmlns:a="http://schemas.openxmlformats.org/drawingml/2006/main" flipV="1">
            <a:off x="1329415" y="1178620"/>
            <a:ext cx="575931" cy="0"/>
          </a:xfrm>
          <a:prstGeom xmlns:a="http://schemas.openxmlformats.org/drawingml/2006/main" prst="straightConnector1">
            <a:avLst/>
          </a:prstGeom>
          <a:ln xmlns:a="http://schemas.openxmlformats.org/drawingml/2006/main">
            <a:solidFill>
              <a:schemeClr val="tx1"/>
            </a:solidFill>
            <a:headEnd type="triangle" w="sm" len="sm"/>
            <a:tailEnd type="triangle" w="sm" len="sm"/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</cdr:cxnSp>
      <cdr:sp macro="" textlink="">
        <cdr:nvSpPr>
          <cdr:cNvPr id="15" name="TextBox 14"/>
          <cdr:cNvSpPr txBox="1"/>
        </cdr:nvSpPr>
        <cdr:spPr>
          <a:xfrm xmlns:a="http://schemas.openxmlformats.org/drawingml/2006/main">
            <a:off x="1452716" y="1219770"/>
            <a:ext cx="324025" cy="179975"/>
          </a:xfrm>
          <a:prstGeom xmlns:a="http://schemas.openxmlformats.org/drawingml/2006/main" prst="rect">
            <a:avLst/>
          </a:prstGeom>
          <a:solidFill xmlns:a="http://schemas.openxmlformats.org/drawingml/2006/main">
            <a:sysClr val="window" lastClr="FFFFFF"/>
          </a:solidFill>
        </cdr:spPr>
        <cdr:txBody>
          <a:bodyPr xmlns:a="http://schemas.openxmlformats.org/drawingml/2006/main" vertOverflow="clip" wrap="square" lIns="0" tIns="0" rIns="0" bIns="0" rtlCol="0"/>
          <a:lstStyle xmlns:a="http://schemas.openxmlformats.org/drawingml/2006/main"/>
          <a:p xmlns:a="http://schemas.openxmlformats.org/drawingml/2006/main">
            <a:pPr algn="ctr"/>
            <a:r>
              <a:rPr lang="en-GB" sz="600"/>
              <a:t>2.5ns</a:t>
            </a:r>
          </a:p>
        </cdr:txBody>
      </cdr:sp>
      <cdr:sp macro="" textlink="">
        <cdr:nvSpPr>
          <cdr:cNvPr id="16" name="TextBox 15"/>
          <cdr:cNvSpPr txBox="1"/>
        </cdr:nvSpPr>
        <cdr:spPr>
          <a:xfrm xmlns:a="http://schemas.openxmlformats.org/drawingml/2006/main">
            <a:off x="2021481" y="1055294"/>
            <a:ext cx="324025" cy="179975"/>
          </a:xfrm>
          <a:prstGeom xmlns:a="http://schemas.openxmlformats.org/drawingml/2006/main" prst="rect">
            <a:avLst/>
          </a:prstGeom>
          <a:solidFill xmlns:a="http://schemas.openxmlformats.org/drawingml/2006/main">
            <a:sysClr val="window" lastClr="FFFFFF"/>
          </a:solidFill>
        </cdr:spPr>
        <cdr:txBody>
          <a:bodyPr xmlns:a="http://schemas.openxmlformats.org/drawingml/2006/main" vertOverflow="clip" wrap="square" lIns="0" tIns="0" rIns="0" bIns="0" rtlCol="0"/>
          <a:lstStyle xmlns:a="http://schemas.openxmlformats.org/drawingml/2006/main"/>
          <a:p xmlns:a="http://schemas.openxmlformats.org/drawingml/2006/main">
            <a:pPr algn="ctr"/>
            <a:r>
              <a:rPr lang="en-GB" sz="600" dirty="0"/>
              <a:t>5ns</a:t>
            </a:r>
          </a:p>
        </cdr:txBody>
      </cdr:sp>
      <cdr:sp macro="" textlink="">
        <cdr:nvSpPr>
          <cdr:cNvPr id="17" name="TextBox 16"/>
          <cdr:cNvSpPr txBox="1"/>
        </cdr:nvSpPr>
        <cdr:spPr>
          <a:xfrm xmlns:a="http://schemas.openxmlformats.org/drawingml/2006/main">
            <a:off x="2782131" y="842862"/>
            <a:ext cx="324025" cy="179975"/>
          </a:xfrm>
          <a:prstGeom xmlns:a="http://schemas.openxmlformats.org/drawingml/2006/main" prst="rect">
            <a:avLst/>
          </a:prstGeom>
          <a:solidFill xmlns:a="http://schemas.openxmlformats.org/drawingml/2006/main">
            <a:sysClr val="window" lastClr="FFFFFF"/>
          </a:solidFill>
        </cdr:spPr>
        <cdr:txBody>
          <a:bodyPr xmlns:a="http://schemas.openxmlformats.org/drawingml/2006/main" vertOverflow="clip" wrap="square" lIns="0" tIns="0" rIns="0" bIns="0" rtlCol="0"/>
          <a:lstStyle xmlns:a="http://schemas.openxmlformats.org/drawingml/2006/main"/>
          <a:p xmlns:a="http://schemas.openxmlformats.org/drawingml/2006/main">
            <a:pPr algn="ctr"/>
            <a:r>
              <a:rPr lang="en-GB" sz="600"/>
              <a:t>6ns</a:t>
            </a:r>
          </a:p>
        </cdr:txBody>
      </cdr:sp>
      <cdr:sp macro="" textlink="">
        <cdr:nvSpPr>
          <cdr:cNvPr id="18" name="TextBox 17"/>
          <cdr:cNvSpPr txBox="1"/>
        </cdr:nvSpPr>
        <cdr:spPr>
          <a:xfrm xmlns:a="http://schemas.openxmlformats.org/drawingml/2006/main">
            <a:off x="3193256" y="692123"/>
            <a:ext cx="395511" cy="179975"/>
          </a:xfrm>
          <a:prstGeom xmlns:a="http://schemas.openxmlformats.org/drawingml/2006/main" prst="rect">
            <a:avLst/>
          </a:prstGeom>
          <a:solidFill xmlns:a="http://schemas.openxmlformats.org/drawingml/2006/main">
            <a:sysClr val="window" lastClr="FFFFFF"/>
          </a:solidFill>
        </cdr:spPr>
        <cdr:txBody>
          <a:bodyPr xmlns:a="http://schemas.openxmlformats.org/drawingml/2006/main" vertOverflow="clip" wrap="square" lIns="0" tIns="0" rIns="0" bIns="0" rtlCol="0"/>
          <a:lstStyle xmlns:a="http://schemas.openxmlformats.org/drawingml/2006/main"/>
          <a:p xmlns:a="http://schemas.openxmlformats.org/drawingml/2006/main">
            <a:r>
              <a:rPr lang="en-GB" sz="600" dirty="0"/>
              <a:t>7.5ns</a:t>
            </a:r>
          </a:p>
        </cdr:txBody>
      </cdr:sp>
      <cdr:sp macro="" textlink="">
        <cdr:nvSpPr>
          <cdr:cNvPr id="19" name="TextBox 18"/>
          <cdr:cNvSpPr txBox="1"/>
        </cdr:nvSpPr>
        <cdr:spPr>
          <a:xfrm xmlns:a="http://schemas.openxmlformats.org/drawingml/2006/main">
            <a:off x="4591240" y="680985"/>
            <a:ext cx="431971" cy="180035"/>
          </a:xfrm>
          <a:prstGeom xmlns:a="http://schemas.openxmlformats.org/drawingml/2006/main" prst="rect">
            <a:avLst/>
          </a:prstGeom>
          <a:solidFill xmlns:a="http://schemas.openxmlformats.org/drawingml/2006/main">
            <a:sysClr val="window" lastClr="FFFFFF"/>
          </a:solidFill>
        </cdr:spPr>
        <cdr:txBody>
          <a:bodyPr xmlns:a="http://schemas.openxmlformats.org/drawingml/2006/main" vertOverflow="clip" wrap="square" lIns="0" tIns="0" rIns="0" bIns="0" rtlCol="0"/>
          <a:lstStyle xmlns:a="http://schemas.openxmlformats.org/drawingml/2006/main"/>
          <a:p xmlns:a="http://schemas.openxmlformats.org/drawingml/2006/main">
            <a:pPr algn="ctr"/>
            <a:r>
              <a:rPr lang="en-GB" sz="600"/>
              <a:t>25ns</a:t>
            </a:r>
          </a:p>
        </cdr:txBody>
      </cdr: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0.92842</cdr:x>
      <cdr:y>0.30767</cdr:y>
    </cdr:from>
    <cdr:to>
      <cdr:x>0.95233</cdr:x>
      <cdr:y>0.33707</cdr:y>
    </cdr:to>
    <cdr:cxnSp macro="">
      <cdr:nvCxnSpPr>
        <cdr:cNvPr id="3" name="Straight Arrow Connector 2"/>
        <cdr:cNvCxnSpPr/>
      </cdr:nvCxnSpPr>
      <cdr:spPr bwMode="auto">
        <a:xfrm xmlns:a="http://schemas.openxmlformats.org/drawingml/2006/main">
          <a:off x="3943915" y="930399"/>
          <a:ext cx="101600" cy="88900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 xmlns:a="http://schemas.openxmlformats.org/drawingml/2006/main"/>
      </cdr:spPr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0.28701</cdr:x>
      <cdr:y>0.0522</cdr:y>
    </cdr:from>
    <cdr:to>
      <cdr:x>0.49173</cdr:x>
      <cdr:y>0.17886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33542" y="190245"/>
          <a:ext cx="1521821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i="1" dirty="0" smtClean="0"/>
            <a:t>X scale = +/- 10% aperture</a:t>
          </a:r>
        </a:p>
        <a:p xmlns:a="http://schemas.openxmlformats.org/drawingml/2006/main">
          <a:r>
            <a:rPr lang="en-GB" sz="1000" i="1" dirty="0" smtClean="0"/>
            <a:t>(arc BPM ~-2.4mm)</a:t>
          </a:r>
        </a:p>
        <a:p xmlns:a="http://schemas.openxmlformats.org/drawingml/2006/main">
          <a:r>
            <a:rPr lang="en-GB" sz="1000" i="1" dirty="0" smtClean="0"/>
            <a:t>(BPMSB    ~6.5mm)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0.27912</cdr:x>
      <cdr:y>0.06239</cdr:y>
    </cdr:from>
    <cdr:to>
      <cdr:x>0.47602</cdr:x>
      <cdr:y>0.18189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157321" y="241045"/>
          <a:ext cx="1521821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i="1" dirty="0" smtClean="0"/>
            <a:t>X scale = +/- 10% aperture</a:t>
          </a:r>
        </a:p>
        <a:p xmlns:a="http://schemas.openxmlformats.org/drawingml/2006/main">
          <a:r>
            <a:rPr lang="en-GB" sz="1000" i="1" dirty="0" smtClean="0"/>
            <a:t>(arc BPM ~-2.4mm)</a:t>
          </a:r>
        </a:p>
        <a:p xmlns:a="http://schemas.openxmlformats.org/drawingml/2006/main">
          <a:r>
            <a:rPr lang="en-GB" sz="1000" i="1" dirty="0" smtClean="0"/>
            <a:t>(BPMSB    ~6.5mm)</a:t>
          </a:r>
        </a:p>
      </cdr:txBody>
    </cdr:sp>
  </cdr:relSizeAnchor>
  <cdr:relSizeAnchor xmlns:cdr="http://schemas.openxmlformats.org/drawingml/2006/chartDrawing">
    <cdr:from>
      <cdr:x>0.51248</cdr:x>
      <cdr:y>0.06924</cdr:y>
    </cdr:from>
    <cdr:to>
      <cdr:x>0.70937</cdr:x>
      <cdr:y>0.14891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960961" y="267521"/>
          <a:ext cx="1521821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000" i="1" dirty="0"/>
            <a:t>Y</a:t>
          </a:r>
          <a:r>
            <a:rPr lang="en-GB" sz="1000" i="1" dirty="0" smtClean="0"/>
            <a:t> scale for arc BPM</a:t>
          </a:r>
        </a:p>
        <a:p xmlns:a="http://schemas.openxmlformats.org/drawingml/2006/main">
          <a:r>
            <a:rPr lang="en-GB" sz="1000" i="1" dirty="0" smtClean="0"/>
            <a:t>Multiply time 2.5 for BPMS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9077B-7901-C946-A8F1-9A4916E26E2E}" type="datetimeFigureOut">
              <a:rPr lang="en-US" smtClean="0"/>
              <a:t>03/02/17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FEF44A-6DB4-AE41-BB15-86D72739B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665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94D6F-7AE8-B643-B03D-759C41032AB4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0177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 MATLAB</a:t>
            </a:r>
          </a:p>
          <a:p>
            <a:r>
              <a:rPr lang="en-GB" dirty="0" smtClean="0"/>
              <a:t>Start from easy case (single electrode, single bunch)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5761-D31F-494D-A98B-EA1C03DAE77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193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Full amplitude = 0.3 V (i.e. 0.6</a:t>
            </a:r>
            <a:r>
              <a:rPr lang="en-GB" baseline="0" dirty="0" smtClean="0"/>
              <a:t> V p-p, ADC full scale = 0.725 V)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415761-D31F-494D-A98B-EA1C03DAE77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9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1225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4425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4677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0342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7710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9315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6186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cern.ch\dfs\Users\a\aapollon\Desktop\thesis images\CERN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64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80717"/>
            <a:ext cx="7772400" cy="769441"/>
          </a:xfrm>
          <a:noFill/>
        </p:spPr>
        <p:txBody>
          <a:bodyPr rtlCol="0">
            <a:sp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4400" b="1" kern="12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4937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62025" y="1504950"/>
            <a:ext cx="7277100" cy="2406813"/>
          </a:xfrm>
        </p:spPr>
        <p:txBody>
          <a:bodyPr>
            <a:normAutofit/>
          </a:bodyPr>
          <a:lstStyle>
            <a:lvl1pPr>
              <a:defRPr lang="en-US" sz="4000" b="1" kern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E350F-592A-5046-9143-C99B31166D88}" type="slidenum">
              <a:rPr>
                <a:solidFill>
                  <a:prstClr val="black"/>
                </a:solidFill>
                <a:latin typeface="Calibri"/>
              </a:rPr>
              <a:pPr>
                <a:defRPr/>
              </a:pPr>
              <a:t>‹#›</a:t>
            </a:fld>
            <a:endParaRPr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/>
                </a:solidFill>
                <a:latin typeface="Calibri"/>
              </a:rPr>
              <a:t>BE-BI Workload Review – Novotel – 14/6/2012</a:t>
            </a:r>
          </a:p>
        </p:txBody>
      </p:sp>
    </p:spTree>
    <p:extLst>
      <p:ext uri="{BB962C8B-B14F-4D97-AF65-F5344CB8AC3E}">
        <p14:creationId xmlns:p14="http://schemas.microsoft.com/office/powerpoint/2010/main" val="1380793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917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100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35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6883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1889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9073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6779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5284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93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14" r:id="rId16"/>
    <p:sldLayoutId id="2147483715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0.png"/><Relationship Id="rId3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microsoft.com/office/2007/relationships/hdphoto" Target="../media/hdphoto1.wdp"/><Relationship Id="rId5" Type="http://schemas.openxmlformats.org/officeDocument/2006/relationships/image" Target="../media/image9.jpe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Microsoft_Excel_97_-_2004_Worksheet1.xls"/><Relationship Id="rId6" Type="http://schemas.openxmlformats.org/officeDocument/2006/relationships/image" Target="../media/image29.png"/><Relationship Id="rId7" Type="http://schemas.openxmlformats.org/officeDocument/2006/relationships/chart" Target="../charts/chart2.xml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chart" Target="../charts/char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4" Type="http://schemas.openxmlformats.org/officeDocument/2006/relationships/image" Target="../media/image37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GIF"/><Relationship Id="rId5" Type="http://schemas.openxmlformats.org/officeDocument/2006/relationships/image" Target="../media/image14.GIF"/><Relationship Id="rId6" Type="http://schemas.openxmlformats.org/officeDocument/2006/relationships/image" Target="../media/image15.jpeg"/><Relationship Id="rId7" Type="http://schemas.openxmlformats.org/officeDocument/2006/relationships/image" Target="../media/image16.jp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57606"/>
            <a:ext cx="7772400" cy="1015663"/>
          </a:xfrm>
        </p:spPr>
        <p:txBody>
          <a:bodyPr/>
          <a:lstStyle/>
          <a:p>
            <a:pPr>
              <a:defRPr/>
            </a:pPr>
            <a:r>
              <a:rPr lang="fr-FR" sz="6000" dirty="0" smtClean="0">
                <a:solidFill>
                  <a:srgbClr val="0055A0"/>
                </a:solidFill>
              </a:rPr>
              <a:t>LHC Interlock BPM</a:t>
            </a:r>
            <a:endParaRPr sz="6000" dirty="0">
              <a:solidFill>
                <a:srgbClr val="0055A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4897438"/>
            <a:ext cx="7641338" cy="798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BE-BI-QP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274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Interlock BPM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8473" y="1743075"/>
            <a:ext cx="6742002" cy="375761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High dynamic range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Typical 2e9 – 3e11</a:t>
            </a:r>
          </a:p>
          <a:p>
            <a:r>
              <a:rPr lang="en-US" dirty="0" smtClean="0"/>
              <a:t>Bunch-by-bunch observation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”normal” bunch spacing 25 ns.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”scrubbing” bunch doublets 5 ns.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High reliability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Part of the technical interlock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No false beam dumps allowed</a:t>
            </a:r>
          </a:p>
          <a:p>
            <a:r>
              <a:rPr lang="en-US" dirty="0" smtClean="0"/>
              <a:t>Moderate requirements in terms of resolution, etc.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~50 </a:t>
            </a:r>
            <a:r>
              <a:rPr lang="en-US" dirty="0" err="1" smtClean="0">
                <a:solidFill>
                  <a:srgbClr val="FF0000"/>
                </a:solidFill>
              </a:rPr>
              <a:t>μm</a:t>
            </a:r>
            <a:r>
              <a:rPr lang="en-US" dirty="0" smtClean="0">
                <a:solidFill>
                  <a:srgbClr val="FF0000"/>
                </a:solidFill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2111296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Oval 307"/>
          <p:cNvSpPr/>
          <p:nvPr/>
        </p:nvSpPr>
        <p:spPr bwMode="auto">
          <a:xfrm>
            <a:off x="1416290" y="2967790"/>
            <a:ext cx="89602" cy="178115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pitchFamily="66" charset="0"/>
              <a:ea typeface="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BPM Signal Processing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412" y="3608820"/>
            <a:ext cx="8904941" cy="261134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Single channel, time-multiplexed BPM electrode </a:t>
            </a:r>
            <a:br>
              <a:rPr lang="en-US" dirty="0" smtClean="0"/>
            </a:br>
            <a:r>
              <a:rPr lang="en-US" dirty="0" smtClean="0"/>
              <a:t>signal conditioning and processing schema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Drifts, aging, LF noise, and many other unwanted effects cancel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ADC and DDC require min. 10 – 1200 MHz BW, min. 2.5 GSPS</a:t>
            </a:r>
          </a:p>
          <a:p>
            <a:pPr lvl="2"/>
            <a:r>
              <a:rPr lang="en-US" dirty="0" smtClean="0"/>
              <a:t>Acquisition using </a:t>
            </a:r>
            <a:r>
              <a:rPr lang="en-US" dirty="0" smtClean="0"/>
              <a:t>3.2GSPS</a:t>
            </a:r>
            <a:r>
              <a:rPr lang="en-US" dirty="0" smtClean="0"/>
              <a:t>, </a:t>
            </a:r>
            <a:r>
              <a:rPr lang="en-US" dirty="0" smtClean="0"/>
              <a:t>12</a:t>
            </a:r>
            <a:r>
              <a:rPr lang="en-US" dirty="0" smtClean="0"/>
              <a:t>bit </a:t>
            </a:r>
            <a:r>
              <a:rPr lang="en-US" dirty="0" smtClean="0"/>
              <a:t>commercial mezzanine on BI custom VME board (VFC)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Dynamic range needs to cover SB intensity range,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and sufficient beam position range, typically a total of 64 dB:</a:t>
            </a:r>
          </a:p>
          <a:p>
            <a:pPr lvl="2"/>
            <a:r>
              <a:rPr lang="en-US" dirty="0" smtClean="0"/>
              <a:t>~44 dB for the bunch intensity, e.g. 2e9 – 3e11</a:t>
            </a:r>
          </a:p>
          <a:p>
            <a:pPr lvl="2"/>
            <a:r>
              <a:rPr lang="en-US" dirty="0" smtClean="0"/>
              <a:t>~20 dB for the beam position, -12.7 – +12.7 mm (BPMSX: 0.79 dB/mm)</a:t>
            </a:r>
            <a:endParaRPr lang="en-US" dirty="0"/>
          </a:p>
        </p:txBody>
      </p:sp>
      <p:sp>
        <p:nvSpPr>
          <p:cNvPr id="150" name="Oval 149"/>
          <p:cNvSpPr/>
          <p:nvPr/>
        </p:nvSpPr>
        <p:spPr>
          <a:xfrm>
            <a:off x="1523191" y="1608055"/>
            <a:ext cx="1078817" cy="1078817"/>
          </a:xfrm>
          <a:prstGeom prst="ellipse">
            <a:avLst/>
          </a:prstGeom>
          <a:noFill/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"/>
            </a:endParaRPr>
          </a:p>
        </p:txBody>
      </p:sp>
      <p:cxnSp>
        <p:nvCxnSpPr>
          <p:cNvPr id="151" name="Straight Connector 150"/>
          <p:cNvCxnSpPr/>
          <p:nvPr/>
        </p:nvCxnSpPr>
        <p:spPr>
          <a:xfrm>
            <a:off x="1946528" y="1719621"/>
            <a:ext cx="211808" cy="0"/>
          </a:xfrm>
          <a:prstGeom prst="line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52" name="Straight Connector 151"/>
          <p:cNvCxnSpPr/>
          <p:nvPr/>
        </p:nvCxnSpPr>
        <p:spPr>
          <a:xfrm flipV="1">
            <a:off x="1611055" y="2032487"/>
            <a:ext cx="0" cy="224349"/>
          </a:xfrm>
          <a:prstGeom prst="line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53" name="Straight Connector 152"/>
          <p:cNvCxnSpPr/>
          <p:nvPr/>
        </p:nvCxnSpPr>
        <p:spPr>
          <a:xfrm flipV="1">
            <a:off x="2064281" y="1448463"/>
            <a:ext cx="0" cy="259923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54" name="Straight Connector 153"/>
          <p:cNvCxnSpPr/>
          <p:nvPr/>
        </p:nvCxnSpPr>
        <p:spPr>
          <a:xfrm>
            <a:off x="1358703" y="2144662"/>
            <a:ext cx="252352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56" name="Straight Connector 155"/>
          <p:cNvCxnSpPr/>
          <p:nvPr/>
        </p:nvCxnSpPr>
        <p:spPr>
          <a:xfrm>
            <a:off x="1523191" y="2147463"/>
            <a:ext cx="1078817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57" name="Straight Connector 156"/>
          <p:cNvCxnSpPr/>
          <p:nvPr/>
        </p:nvCxnSpPr>
        <p:spPr>
          <a:xfrm flipV="1">
            <a:off x="2062600" y="1608055"/>
            <a:ext cx="0" cy="1078817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58" name="Straight Connector 157"/>
          <p:cNvCxnSpPr/>
          <p:nvPr/>
        </p:nvCxnSpPr>
        <p:spPr>
          <a:xfrm flipV="1">
            <a:off x="2510069" y="2035289"/>
            <a:ext cx="0" cy="224349"/>
          </a:xfrm>
          <a:prstGeom prst="line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59" name="Straight Connector 158"/>
          <p:cNvCxnSpPr/>
          <p:nvPr/>
        </p:nvCxnSpPr>
        <p:spPr>
          <a:xfrm>
            <a:off x="1956695" y="2582392"/>
            <a:ext cx="211808" cy="0"/>
          </a:xfrm>
          <a:prstGeom prst="line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60" name="Straight Connector 159"/>
          <p:cNvCxnSpPr/>
          <p:nvPr/>
        </p:nvCxnSpPr>
        <p:spPr>
          <a:xfrm flipV="1">
            <a:off x="2064281" y="2582392"/>
            <a:ext cx="0" cy="259923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61" name="Straight Connector 160"/>
          <p:cNvCxnSpPr/>
          <p:nvPr/>
        </p:nvCxnSpPr>
        <p:spPr>
          <a:xfrm flipV="1">
            <a:off x="1354658" y="2144662"/>
            <a:ext cx="4045" cy="912187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62" name="Rectangle 161"/>
          <p:cNvSpPr/>
          <p:nvPr/>
        </p:nvSpPr>
        <p:spPr>
          <a:xfrm>
            <a:off x="3895391" y="1901875"/>
            <a:ext cx="496654" cy="47947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"/>
            </a:endParaRPr>
          </a:p>
        </p:txBody>
      </p:sp>
      <p:cxnSp>
        <p:nvCxnSpPr>
          <p:cNvPr id="163" name="Straight Connector 162"/>
          <p:cNvCxnSpPr/>
          <p:nvPr/>
        </p:nvCxnSpPr>
        <p:spPr>
          <a:xfrm>
            <a:off x="3951948" y="2336672"/>
            <a:ext cx="60414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64" name="Straight Connector 163"/>
          <p:cNvCxnSpPr/>
          <p:nvPr/>
        </p:nvCxnSpPr>
        <p:spPr>
          <a:xfrm flipV="1">
            <a:off x="4012362" y="1974187"/>
            <a:ext cx="60414" cy="362484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65" name="Straight Connector 164"/>
          <p:cNvCxnSpPr/>
          <p:nvPr/>
        </p:nvCxnSpPr>
        <p:spPr>
          <a:xfrm>
            <a:off x="4072776" y="1974187"/>
            <a:ext cx="151035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66" name="Straight Connector 165"/>
          <p:cNvCxnSpPr/>
          <p:nvPr/>
        </p:nvCxnSpPr>
        <p:spPr>
          <a:xfrm>
            <a:off x="4223811" y="1974187"/>
            <a:ext cx="60414" cy="359606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67" name="Straight Connector 166"/>
          <p:cNvCxnSpPr/>
          <p:nvPr/>
        </p:nvCxnSpPr>
        <p:spPr>
          <a:xfrm>
            <a:off x="4284225" y="2333793"/>
            <a:ext cx="60414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68" name="Rectangle 167"/>
          <p:cNvSpPr/>
          <p:nvPr/>
        </p:nvSpPr>
        <p:spPr>
          <a:xfrm>
            <a:off x="4976329" y="1913438"/>
            <a:ext cx="496654" cy="47947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"/>
            </a:endParaRPr>
          </a:p>
        </p:txBody>
      </p:sp>
      <p:cxnSp>
        <p:nvCxnSpPr>
          <p:cNvPr id="169" name="Straight Connector 168"/>
          <p:cNvCxnSpPr/>
          <p:nvPr/>
        </p:nvCxnSpPr>
        <p:spPr>
          <a:xfrm>
            <a:off x="5112416" y="1982931"/>
            <a:ext cx="0" cy="359606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170" name="Straight Connector 169"/>
          <p:cNvCxnSpPr/>
          <p:nvPr/>
        </p:nvCxnSpPr>
        <p:spPr>
          <a:xfrm>
            <a:off x="5112416" y="1982931"/>
            <a:ext cx="241656" cy="167424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171" name="Straight Connector 170"/>
          <p:cNvCxnSpPr/>
          <p:nvPr/>
        </p:nvCxnSpPr>
        <p:spPr>
          <a:xfrm flipV="1">
            <a:off x="5112416" y="2153157"/>
            <a:ext cx="241656" cy="189380"/>
          </a:xfrm>
          <a:prstGeom prst="line">
            <a:avLst/>
          </a:prstGeom>
          <a:noFill/>
          <a:ln w="22225" cap="flat" cmpd="sng" algn="ctr">
            <a:solidFill>
              <a:srgbClr val="385D8A"/>
            </a:solidFill>
            <a:prstDash val="solid"/>
          </a:ln>
          <a:effectLst/>
        </p:spPr>
      </p:cxnSp>
      <p:cxnSp>
        <p:nvCxnSpPr>
          <p:cNvPr id="172" name="Straight Connector 171"/>
          <p:cNvCxnSpPr/>
          <p:nvPr/>
        </p:nvCxnSpPr>
        <p:spPr>
          <a:xfrm>
            <a:off x="4976329" y="2153175"/>
            <a:ext cx="127499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73" name="Straight Connector 172"/>
          <p:cNvCxnSpPr/>
          <p:nvPr/>
        </p:nvCxnSpPr>
        <p:spPr>
          <a:xfrm>
            <a:off x="5354073" y="2153175"/>
            <a:ext cx="118911" cy="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181" name="Rectangle 180"/>
          <p:cNvSpPr/>
          <p:nvPr/>
        </p:nvSpPr>
        <p:spPr>
          <a:xfrm>
            <a:off x="4488623" y="1904570"/>
            <a:ext cx="392691" cy="47947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"/>
            </a:endParaRPr>
          </a:p>
        </p:txBody>
      </p:sp>
      <p:cxnSp>
        <p:nvCxnSpPr>
          <p:cNvPr id="182" name="Straight Connector 181"/>
          <p:cNvCxnSpPr/>
          <p:nvPr/>
        </p:nvCxnSpPr>
        <p:spPr>
          <a:xfrm flipH="1">
            <a:off x="4640836" y="2222173"/>
            <a:ext cx="65443" cy="34309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83" name="Straight Connector 182"/>
          <p:cNvCxnSpPr/>
          <p:nvPr/>
        </p:nvCxnSpPr>
        <p:spPr>
          <a:xfrm flipH="1" flipV="1">
            <a:off x="4640836" y="2195747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84" name="Straight Connector 183"/>
          <p:cNvCxnSpPr/>
          <p:nvPr/>
        </p:nvCxnSpPr>
        <p:spPr>
          <a:xfrm flipH="1">
            <a:off x="4646874" y="2168198"/>
            <a:ext cx="61698" cy="2691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85" name="Straight Connector 184"/>
          <p:cNvCxnSpPr/>
          <p:nvPr/>
        </p:nvCxnSpPr>
        <p:spPr>
          <a:xfrm flipH="1" flipV="1">
            <a:off x="4643128" y="2141133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86" name="Straight Connector 185"/>
          <p:cNvCxnSpPr/>
          <p:nvPr/>
        </p:nvCxnSpPr>
        <p:spPr>
          <a:xfrm flipH="1">
            <a:off x="4644582" y="2107318"/>
            <a:ext cx="65443" cy="34309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87" name="Straight Connector 186"/>
          <p:cNvCxnSpPr/>
          <p:nvPr/>
        </p:nvCxnSpPr>
        <p:spPr>
          <a:xfrm flipH="1" flipV="1">
            <a:off x="4644582" y="2080253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88" name="Straight Connector 187"/>
          <p:cNvCxnSpPr/>
          <p:nvPr/>
        </p:nvCxnSpPr>
        <p:spPr>
          <a:xfrm flipH="1">
            <a:off x="4646874" y="2053343"/>
            <a:ext cx="59406" cy="26910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89" name="Straight Connector 188"/>
          <p:cNvCxnSpPr/>
          <p:nvPr/>
        </p:nvCxnSpPr>
        <p:spPr>
          <a:xfrm flipH="1" flipV="1">
            <a:off x="4646874" y="2026278"/>
            <a:ext cx="65443" cy="27065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0" name="Straight Connector 189"/>
          <p:cNvCxnSpPr/>
          <p:nvPr/>
        </p:nvCxnSpPr>
        <p:spPr>
          <a:xfrm flipV="1">
            <a:off x="4646874" y="1907372"/>
            <a:ext cx="0" cy="118907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1" name="Straight Connector 190"/>
          <p:cNvCxnSpPr/>
          <p:nvPr/>
        </p:nvCxnSpPr>
        <p:spPr>
          <a:xfrm flipV="1">
            <a:off x="4640836" y="2256482"/>
            <a:ext cx="0" cy="124867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2" name="Straight Connector 191"/>
          <p:cNvCxnSpPr/>
          <p:nvPr/>
        </p:nvCxnSpPr>
        <p:spPr>
          <a:xfrm flipV="1">
            <a:off x="4548573" y="2026278"/>
            <a:ext cx="241656" cy="230203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93" name="Straight Connector 192"/>
          <p:cNvCxnSpPr/>
          <p:nvPr/>
        </p:nvCxnSpPr>
        <p:spPr>
          <a:xfrm>
            <a:off x="4760023" y="2002054"/>
            <a:ext cx="60414" cy="56074"/>
          </a:xfrm>
          <a:prstGeom prst="line">
            <a:avLst/>
          </a:prstGeom>
          <a:noFill/>
          <a:ln w="158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32" name="Straight Arrow Connector 231"/>
          <p:cNvCxnSpPr/>
          <p:nvPr/>
        </p:nvCxnSpPr>
        <p:spPr>
          <a:xfrm>
            <a:off x="2510069" y="2147463"/>
            <a:ext cx="51123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233" name="Straight Connector 232"/>
          <p:cNvCxnSpPr/>
          <p:nvPr/>
        </p:nvCxnSpPr>
        <p:spPr>
          <a:xfrm>
            <a:off x="4392046" y="2139257"/>
            <a:ext cx="9657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34" name="Straight Connector 233"/>
          <p:cNvCxnSpPr/>
          <p:nvPr/>
        </p:nvCxnSpPr>
        <p:spPr>
          <a:xfrm>
            <a:off x="4875706" y="2154666"/>
            <a:ext cx="9657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46" name="Straight Arrow Connector 245"/>
          <p:cNvCxnSpPr/>
          <p:nvPr/>
        </p:nvCxnSpPr>
        <p:spPr>
          <a:xfrm flipV="1">
            <a:off x="4702632" y="2389410"/>
            <a:ext cx="3647" cy="31239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276" name="TextBox 275"/>
          <p:cNvSpPr txBox="1"/>
          <p:nvPr/>
        </p:nvSpPr>
        <p:spPr>
          <a:xfrm>
            <a:off x="2602008" y="1863412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A</a:t>
            </a:r>
          </a:p>
        </p:txBody>
      </p:sp>
      <p:sp>
        <p:nvSpPr>
          <p:cNvPr id="277" name="TextBox 276"/>
          <p:cNvSpPr txBox="1"/>
          <p:nvPr/>
        </p:nvSpPr>
        <p:spPr>
          <a:xfrm>
            <a:off x="1268252" y="185313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B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3826258" y="1441057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ea typeface=""/>
              </a:rPr>
              <a:t>BPF</a:t>
            </a:r>
            <a:br>
              <a:rPr lang="en-US" sz="1200" b="1" kern="0" dirty="0">
                <a:solidFill>
                  <a:sysClr val="windowText" lastClr="000000"/>
                </a:solidFill>
                <a:ea typeface=""/>
              </a:rPr>
            </a:br>
            <a:r>
              <a:rPr lang="en-US" sz="1200" b="1" kern="0" dirty="0" smtClean="0">
                <a:solidFill>
                  <a:sysClr val="windowText" lastClr="000000"/>
                </a:solidFill>
                <a:ea typeface=""/>
              </a:rPr>
              <a:t>&amp; LPF</a:t>
            </a:r>
            <a:endParaRPr lang="en-US" sz="1200" b="1" kern="0" dirty="0">
              <a:solidFill>
                <a:sysClr val="windowText" lastClr="000000"/>
              </a:solidFill>
              <a:ea typeface="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498315" y="161407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 err="1">
                <a:solidFill>
                  <a:sysClr val="windowText" lastClr="000000"/>
                </a:solidFill>
                <a:ea typeface=""/>
              </a:rPr>
              <a:t>Att</a:t>
            </a:r>
            <a:endParaRPr lang="en-US" sz="1200" b="1" kern="0" dirty="0">
              <a:solidFill>
                <a:sysClr val="windowText" lastClr="000000"/>
              </a:solidFill>
              <a:ea typeface="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961930" y="1050904"/>
            <a:ext cx="76145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Time-multiplexed BPM electrode signal </a:t>
            </a:r>
            <a:r>
              <a:rPr lang="en-US" sz="1400" b="1" kern="0" dirty="0" smtClean="0">
                <a:solidFill>
                  <a:sysClr val="windowText" lastClr="000000"/>
                </a:solidFill>
                <a:ea typeface=""/>
              </a:rPr>
              <a:t>processing (based on DESY HERA-e principles) </a:t>
            </a:r>
            <a:endParaRPr lang="en-US" sz="1400" b="1" kern="0" dirty="0">
              <a:solidFill>
                <a:sysClr val="windowText" lastClr="000000"/>
              </a:solidFill>
              <a:ea typeface="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4684968" y="2459237"/>
            <a:ext cx="4491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ea typeface=""/>
              </a:rPr>
              <a:t>Ctrl</a:t>
            </a:r>
          </a:p>
        </p:txBody>
      </p:sp>
      <p:sp>
        <p:nvSpPr>
          <p:cNvPr id="292" name="Rectangle 291"/>
          <p:cNvSpPr/>
          <p:nvPr/>
        </p:nvSpPr>
        <p:spPr>
          <a:xfrm>
            <a:off x="5736810" y="2671986"/>
            <a:ext cx="672652" cy="473919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Calibri"/>
                <a:ea typeface=""/>
              </a:rPr>
              <a:t>CLK &amp; Timing</a:t>
            </a:r>
          </a:p>
        </p:txBody>
      </p:sp>
      <p:sp>
        <p:nvSpPr>
          <p:cNvPr id="293" name="TextBox 292"/>
          <p:cNvSpPr txBox="1"/>
          <p:nvPr/>
        </p:nvSpPr>
        <p:spPr>
          <a:xfrm>
            <a:off x="6912137" y="1750923"/>
            <a:ext cx="1295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position d</a:t>
            </a:r>
            <a:r>
              <a:rPr lang="en-US" sz="1400" b="1" kern="0" dirty="0" err="1">
                <a:solidFill>
                  <a:sysClr val="windowText" lastClr="000000"/>
                </a:solidFill>
                <a:ea typeface=""/>
              </a:rPr>
              <a:t>ata</a:t>
            </a:r>
            <a:endParaRPr lang="en-US" sz="1400" b="1" kern="0" dirty="0">
              <a:solidFill>
                <a:sysClr val="windowText" lastClr="000000"/>
              </a:solidFill>
              <a:ea typeface=""/>
            </a:endParaRPr>
          </a:p>
        </p:txBody>
      </p:sp>
      <p:sp>
        <p:nvSpPr>
          <p:cNvPr id="294" name="Rectangle 293"/>
          <p:cNvSpPr/>
          <p:nvPr/>
        </p:nvSpPr>
        <p:spPr>
          <a:xfrm>
            <a:off x="3041385" y="1889266"/>
            <a:ext cx="496654" cy="47947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tIns="36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kern="0" dirty="0">
                <a:solidFill>
                  <a:srgbClr val="000000"/>
                </a:solidFill>
                <a:latin typeface="Calibri"/>
                <a:ea typeface=""/>
              </a:rPr>
              <a:t>+</a:t>
            </a:r>
          </a:p>
        </p:txBody>
      </p:sp>
      <p:cxnSp>
        <p:nvCxnSpPr>
          <p:cNvPr id="295" name="Straight Arrow Connector 294"/>
          <p:cNvCxnSpPr>
            <a:endCxn id="294" idx="2"/>
          </p:cNvCxnSpPr>
          <p:nvPr/>
        </p:nvCxnSpPr>
        <p:spPr>
          <a:xfrm flipV="1">
            <a:off x="3289712" y="2368740"/>
            <a:ext cx="0" cy="68810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06" name="Straight Connector 305"/>
          <p:cNvCxnSpPr/>
          <p:nvPr/>
        </p:nvCxnSpPr>
        <p:spPr>
          <a:xfrm>
            <a:off x="1354658" y="3056849"/>
            <a:ext cx="9657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07" name="Straight Connector 306"/>
          <p:cNvCxnSpPr/>
          <p:nvPr/>
        </p:nvCxnSpPr>
        <p:spPr>
          <a:xfrm>
            <a:off x="3193135" y="3056849"/>
            <a:ext cx="96577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09" name="Oval 308"/>
          <p:cNvSpPr/>
          <p:nvPr/>
        </p:nvSpPr>
        <p:spPr bwMode="auto">
          <a:xfrm>
            <a:off x="3112735" y="2967791"/>
            <a:ext cx="89602" cy="17811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pitchFamily="66" charset="0"/>
              <a:ea typeface=""/>
            </a:endParaRPr>
          </a:p>
        </p:txBody>
      </p:sp>
      <p:cxnSp>
        <p:nvCxnSpPr>
          <p:cNvPr id="311" name="Straight Connector 310"/>
          <p:cNvCxnSpPr>
            <a:stCxn id="308" idx="0"/>
            <a:endCxn id="309" idx="0"/>
          </p:cNvCxnSpPr>
          <p:nvPr/>
        </p:nvCxnSpPr>
        <p:spPr bwMode="auto">
          <a:xfrm>
            <a:off x="1461091" y="2967790"/>
            <a:ext cx="1696445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3" name="Straight Connector 312"/>
          <p:cNvCxnSpPr/>
          <p:nvPr/>
        </p:nvCxnSpPr>
        <p:spPr bwMode="auto">
          <a:xfrm>
            <a:off x="1469227" y="3146016"/>
            <a:ext cx="1696445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4" name="Rectangle 313"/>
          <p:cNvSpPr/>
          <p:nvPr/>
        </p:nvSpPr>
        <p:spPr bwMode="auto">
          <a:xfrm>
            <a:off x="3061419" y="2975783"/>
            <a:ext cx="87981" cy="1622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pitchFamily="66" charset="0"/>
              <a:ea typeface=""/>
            </a:endParaRPr>
          </a:p>
        </p:txBody>
      </p:sp>
      <p:cxnSp>
        <p:nvCxnSpPr>
          <p:cNvPr id="316" name="Straight Arrow Connector 315"/>
          <p:cNvCxnSpPr>
            <a:endCxn id="162" idx="1"/>
          </p:cNvCxnSpPr>
          <p:nvPr/>
        </p:nvCxnSpPr>
        <p:spPr>
          <a:xfrm>
            <a:off x="3539991" y="2133567"/>
            <a:ext cx="355400" cy="804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318" name="Rectangle 317"/>
          <p:cNvSpPr/>
          <p:nvPr/>
        </p:nvSpPr>
        <p:spPr>
          <a:xfrm>
            <a:off x="5736810" y="1827528"/>
            <a:ext cx="248327" cy="645653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31750" cap="flat" cmpd="sng" algn="ctr">
            <a:solidFill>
              <a:srgbClr val="4F81BD">
                <a:shade val="50000"/>
              </a:srgbClr>
            </a:solidFill>
            <a:prstDash val="soli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Calibri"/>
                <a:ea typeface=""/>
              </a:rPr>
              <a:t>ADC</a:t>
            </a:r>
          </a:p>
        </p:txBody>
      </p:sp>
      <p:cxnSp>
        <p:nvCxnSpPr>
          <p:cNvPr id="319" name="Straight Arrow Connector 318"/>
          <p:cNvCxnSpPr/>
          <p:nvPr/>
        </p:nvCxnSpPr>
        <p:spPr>
          <a:xfrm>
            <a:off x="5469239" y="2153906"/>
            <a:ext cx="267584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320" name="Rectangle 319"/>
          <p:cNvSpPr/>
          <p:nvPr/>
        </p:nvSpPr>
        <p:spPr>
          <a:xfrm>
            <a:off x="6270700" y="1910617"/>
            <a:ext cx="496654" cy="479474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3175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Calibri"/>
                <a:ea typeface=""/>
              </a:rPr>
              <a:t>DDC</a:t>
            </a:r>
          </a:p>
        </p:txBody>
      </p:sp>
      <p:cxnSp>
        <p:nvCxnSpPr>
          <p:cNvPr id="321" name="Straight Arrow Connector 320"/>
          <p:cNvCxnSpPr/>
          <p:nvPr/>
        </p:nvCxnSpPr>
        <p:spPr>
          <a:xfrm>
            <a:off x="5985137" y="2152617"/>
            <a:ext cx="267584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22" name="Straight Arrow Connector 321"/>
          <p:cNvCxnSpPr/>
          <p:nvPr/>
        </p:nvCxnSpPr>
        <p:spPr>
          <a:xfrm>
            <a:off x="6776963" y="2168880"/>
            <a:ext cx="511239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323" name="TextBox 322"/>
          <p:cNvSpPr txBox="1"/>
          <p:nvPr/>
        </p:nvSpPr>
        <p:spPr>
          <a:xfrm>
            <a:off x="1461091" y="3130449"/>
            <a:ext cx="1619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solidFill>
                  <a:sysClr val="windowText" lastClr="000000"/>
                </a:solidFill>
                <a:ea typeface=""/>
              </a:rPr>
              <a:t>~10 ns delay-line</a:t>
            </a:r>
            <a:endParaRPr lang="en-US" sz="1400" b="1" kern="0" dirty="0">
              <a:solidFill>
                <a:sysClr val="windowText" lastClr="000000"/>
              </a:solidFill>
              <a:ea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83642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5" y="996735"/>
            <a:ext cx="7399965" cy="52328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75" y="969577"/>
            <a:ext cx="7476775" cy="5287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EM and Analog Circuit Simulation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6267" y="1005869"/>
            <a:ext cx="2270458" cy="225622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86725" y="1200895"/>
            <a:ext cx="229101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BPMSX</a:t>
            </a:r>
            <a:br>
              <a:rPr lang="en-US" sz="1400" b="1" kern="0" dirty="0">
                <a:solidFill>
                  <a:sysClr val="windowText" lastClr="000000"/>
                </a:solidFill>
                <a:ea typeface=""/>
              </a:rPr>
            </a:b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Wakefield solver</a:t>
            </a:r>
            <a:br>
              <a:rPr lang="en-US" sz="1400" b="1" kern="0" dirty="0">
                <a:solidFill>
                  <a:sysClr val="windowText" lastClr="000000"/>
                </a:solidFill>
                <a:ea typeface=""/>
              </a:rPr>
            </a:b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1e9 protons / bunch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1400" b="1" kern="0" dirty="0">
                <a:solidFill>
                  <a:sysClr val="windowText" lastClr="000000"/>
                </a:solidFill>
                <a:ea typeface=""/>
              </a:rPr>
              <a:t>σ</a:t>
            </a: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 = 50 mm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hor. beam offset = 1 mm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15446" y="1393535"/>
            <a:ext cx="22317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Circuit simulation</a:t>
            </a:r>
            <a:br>
              <a:rPr lang="en-US" sz="1400" b="1" kern="0" dirty="0">
                <a:solidFill>
                  <a:sysClr val="windowText" lastClr="000000"/>
                </a:solidFill>
                <a:ea typeface=""/>
              </a:rPr>
            </a:b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based on EM simulation</a:t>
            </a:r>
            <a:br>
              <a:rPr lang="en-US" sz="1400" b="1" kern="0" dirty="0">
                <a:solidFill>
                  <a:sysClr val="windowText" lastClr="000000"/>
                </a:solidFill>
                <a:ea typeface=""/>
              </a:rPr>
            </a:b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pickup signals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155426" y="1393535"/>
            <a:ext cx="1536200" cy="453179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pitchFamily="66" charset="0"/>
              <a:ea typeface="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36871" y="5545196"/>
            <a:ext cx="19127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0000"/>
                </a:solidFill>
                <a:ea typeface=""/>
              </a:rPr>
              <a:t>beam pickup</a:t>
            </a:r>
            <a:br>
              <a:rPr lang="en-US" sz="1400" b="1" kern="0" dirty="0">
                <a:solidFill>
                  <a:srgbClr val="FF0000"/>
                </a:solidFill>
                <a:ea typeface=""/>
              </a:rPr>
            </a:br>
            <a:r>
              <a:rPr lang="en-US" sz="1400" b="1" kern="0" dirty="0">
                <a:solidFill>
                  <a:srgbClr val="FF0000"/>
                </a:solidFill>
                <a:ea typeface=""/>
              </a:rPr>
              <a:t>with or w/o doublets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0000"/>
                </a:solidFill>
                <a:ea typeface=""/>
              </a:rPr>
              <a:t>(70 % intensity)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14401" y="4427530"/>
            <a:ext cx="1029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2060"/>
                </a:solidFill>
                <a:ea typeface=""/>
              </a:rPr>
              <a:t>delay-line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2382915" y="3180335"/>
            <a:ext cx="5184675" cy="1324005"/>
          </a:xfrm>
          <a:prstGeom prst="ellips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pitchFamily="66" charset="0"/>
              <a:ea typeface="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86480" y="4599725"/>
            <a:ext cx="229421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8000"/>
                </a:solidFill>
                <a:ea typeface=""/>
              </a:rPr>
              <a:t>4-stage analog FIR filter </a:t>
            </a:r>
            <a:br>
              <a:rPr lang="en-US" sz="1400" b="1" kern="0" dirty="0">
                <a:solidFill>
                  <a:srgbClr val="008000"/>
                </a:solidFill>
                <a:ea typeface=""/>
              </a:rPr>
            </a:br>
            <a:r>
              <a:rPr lang="en-US" sz="1400" b="1" kern="0" dirty="0">
                <a:solidFill>
                  <a:srgbClr val="008000"/>
                </a:solidFill>
                <a:ea typeface=""/>
              </a:rPr>
              <a:t>(based on delay-lines)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8000"/>
                </a:solidFill>
                <a:ea typeface=""/>
              </a:rPr>
              <a:t>1.2 GHz Butterworth LPF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8000"/>
                </a:solidFill>
                <a:ea typeface=""/>
              </a:rPr>
              <a:t>(anti-aliasing)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8000"/>
                </a:solidFill>
                <a:ea typeface=""/>
              </a:rPr>
              <a:t>550 MHz Bessel LPF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8000"/>
                </a:solidFill>
                <a:ea typeface=""/>
              </a:rPr>
              <a:t>(cable dispersion)</a:t>
            </a:r>
          </a:p>
        </p:txBody>
      </p:sp>
    </p:spTree>
    <p:extLst>
      <p:ext uri="{BB962C8B-B14F-4D97-AF65-F5344CB8AC3E}">
        <p14:creationId xmlns:p14="http://schemas.microsoft.com/office/powerpoint/2010/main" val="1140048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DSP Simulation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234272"/>
              </p:ext>
            </p:extLst>
          </p:nvPr>
        </p:nvGraphicFramePr>
        <p:xfrm>
          <a:off x="628650" y="14827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6282433" y="3284555"/>
            <a:ext cx="2666876" cy="1917111"/>
            <a:chOff x="6448424" y="3740739"/>
            <a:chExt cx="3043115" cy="208379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8"/>
            <a:srcRect l="5486" b="8218"/>
            <a:stretch/>
          </p:blipFill>
          <p:spPr>
            <a:xfrm>
              <a:off x="6448424" y="3804291"/>
              <a:ext cx="3043115" cy="202024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" name="Oval 2"/>
            <p:cNvSpPr/>
            <p:nvPr/>
          </p:nvSpPr>
          <p:spPr>
            <a:xfrm>
              <a:off x="6600829" y="3740739"/>
              <a:ext cx="1104900" cy="2021886"/>
            </a:xfrm>
            <a:prstGeom prst="ellipse">
              <a:avLst/>
            </a:prstGeom>
            <a:noFill/>
            <a:ln w="7620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12693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Sampling Phase Sensitivity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500 signals tested, full amplitude, no noise</a:t>
            </a:r>
          </a:p>
          <a:p>
            <a:r>
              <a:rPr lang="en-GB" dirty="0" smtClean="0"/>
              <a:t>Sampling phase tested: 0-2 samples</a:t>
            </a:r>
          </a:p>
          <a:p>
            <a:r>
              <a:rPr lang="en-GB" dirty="0" smtClean="0"/>
              <a:t>Nearly no sensitivity observed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825" y="3145694"/>
            <a:ext cx="7372350" cy="291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510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Noise Sensitivity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5000 </a:t>
                </a:r>
                <a:r>
                  <a:rPr lang="en-GB" dirty="0"/>
                  <a:t>signals tested, full amplitude, </a:t>
                </a:r>
                <a:r>
                  <a:rPr lang="en-GB" dirty="0" smtClean="0"/>
                  <a:t>random sampling phase </a:t>
                </a:r>
                <a14:m>
                  <m:oMath xmlns="" xmlns:m="http://schemas.openxmlformats.org/officeDocument/2006/math">
                    <m:d>
                      <m:dPr>
                        <m:begChr m:val="⟨"/>
                        <m:endChr m:val="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0;</m:t>
                        </m:r>
                      </m:e>
                    </m:d>
                    <m:d>
                      <m:dPr>
                        <m:begChr m:val="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</m:oMath>
                </a14:m>
                <a:endParaRPr lang="en-GB" dirty="0"/>
              </a:p>
              <a:p>
                <a:r>
                  <a:rPr lang="en-GB" dirty="0" smtClean="0"/>
                  <a:t>SNR </a:t>
                </a:r>
                <a:r>
                  <a:rPr lang="en-GB" dirty="0"/>
                  <a:t>tested: 13 values from 20 to 80 </a:t>
                </a:r>
                <a:r>
                  <a:rPr lang="en-GB" dirty="0" smtClean="0"/>
                  <a:t>dB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91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7" y="2872590"/>
            <a:ext cx="8248648" cy="3187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724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7357035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of a new acquisition system for Interlock BPMs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641" y="1613647"/>
            <a:ext cx="8859947" cy="431385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Review specifications</a:t>
            </a:r>
          </a:p>
          <a:p>
            <a:pPr lvl="1"/>
            <a:r>
              <a:rPr lang="en-US" dirty="0" smtClean="0"/>
              <a:t>System would provide both position and intensity of each bunches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 Could we use bunch intensity to level the fault count ?</a:t>
            </a:r>
          </a:p>
          <a:p>
            <a:pPr lvl="1"/>
            <a:r>
              <a:rPr lang="en-US" dirty="0" smtClean="0"/>
              <a:t>Energy dependent threshold ?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Allowing relaxed triggering conditions at </a:t>
            </a:r>
            <a:r>
              <a:rPr lang="en-US" dirty="0">
                <a:solidFill>
                  <a:srgbClr val="FF0000"/>
                </a:solidFill>
              </a:rPr>
              <a:t> injection energy</a:t>
            </a:r>
            <a:endParaRPr lang="en-US" dirty="0" smtClean="0">
              <a:solidFill>
                <a:srgbClr val="FF0000"/>
              </a:solidFill>
            </a:endParaRP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Drawback : System dependent on receiving external information from BST</a:t>
            </a:r>
          </a:p>
          <a:p>
            <a:pPr lvl="1"/>
            <a:r>
              <a:rPr lang="en-US" dirty="0" smtClean="0"/>
              <a:t>Necessity for more beam diagnostics / XPOC / Postmortem buffer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is-IS" dirty="0" smtClean="0">
                <a:solidFill>
                  <a:srgbClr val="FF0000"/>
                </a:solidFill>
              </a:rPr>
              <a:t>here will be more memory available ….</a:t>
            </a: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181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7632" y="1411938"/>
            <a:ext cx="8437270" cy="4816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 typeface="Arial"/>
              <a:buChar char="•"/>
            </a:pPr>
            <a:r>
              <a:rPr lang="en-US" sz="2300" dirty="0" smtClean="0"/>
              <a:t>Interlock BPMs have been working reliably in 2016</a:t>
            </a:r>
          </a:p>
          <a:p>
            <a:pPr marL="800100" lvl="1" indent="-342900"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 modification foreseen during this EYETS17/18</a:t>
            </a:r>
          </a:p>
          <a:p>
            <a:pPr marL="342900" indent="-342900">
              <a:buClr>
                <a:schemeClr val="accent1"/>
              </a:buClr>
              <a:buFont typeface="Arial"/>
              <a:buChar char="•"/>
            </a:pPr>
            <a:endParaRPr lang="en-US" sz="2300" dirty="0" smtClean="0"/>
          </a:p>
          <a:p>
            <a:pPr marL="342900" indent="-342900">
              <a:buClr>
                <a:schemeClr val="accent1"/>
              </a:buClr>
              <a:buFont typeface="Arial"/>
              <a:buChar char="•"/>
            </a:pPr>
            <a:endParaRPr lang="en-US" sz="2300" dirty="0" smtClean="0"/>
          </a:p>
          <a:p>
            <a:pPr marL="342900" indent="-342900">
              <a:buClr>
                <a:schemeClr val="accent1"/>
              </a:buClr>
              <a:buFont typeface="Arial"/>
              <a:buChar char="•"/>
            </a:pPr>
            <a:r>
              <a:rPr lang="en-US" sz="2300" dirty="0" smtClean="0"/>
              <a:t>New system under development to cope with known limitations and adding new functionalities</a:t>
            </a:r>
          </a:p>
          <a:p>
            <a:pPr marL="800100" lvl="1" indent="-342900"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Compatibility with doublet bunches operation</a:t>
            </a:r>
          </a:p>
          <a:p>
            <a:pPr marL="800100" lvl="1" indent="-342900"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Information of Bunch intensity</a:t>
            </a:r>
          </a:p>
          <a:p>
            <a:pPr marL="800100" lvl="1" indent="-342900"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Larger signal processing capability and larger memory</a:t>
            </a:r>
          </a:p>
          <a:p>
            <a:pPr marL="800100" lvl="1" indent="-342900">
              <a:buClr>
                <a:schemeClr val="accent1"/>
              </a:buClr>
              <a:buFont typeface="Arial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342900" indent="-342900">
              <a:buClr>
                <a:schemeClr val="accent1"/>
              </a:buClr>
              <a:buFont typeface="Arial"/>
              <a:buChar char="•"/>
            </a:pPr>
            <a:endParaRPr lang="en-US" sz="2300" dirty="0" smtClean="0"/>
          </a:p>
          <a:p>
            <a:pPr marL="342900" indent="-342900">
              <a:buClr>
                <a:schemeClr val="accent1"/>
              </a:buClr>
              <a:buFont typeface="Arial"/>
              <a:buChar char="•"/>
            </a:pPr>
            <a:r>
              <a:rPr lang="en-US" sz="2300" dirty="0" smtClean="0"/>
              <a:t>Prototyping is advancing well</a:t>
            </a:r>
          </a:p>
          <a:p>
            <a:pPr marL="800100" lvl="1" indent="-342900"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Good timing to review the specifications</a:t>
            </a:r>
          </a:p>
          <a:p>
            <a:pPr marL="800100" lvl="1" indent="-342900">
              <a:buClr>
                <a:schemeClr val="accent1"/>
              </a:buCl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Possible test with beam (SPS/LHC) during Summer/Fall 2017</a:t>
            </a:r>
          </a:p>
          <a:p>
            <a:pPr marL="800100" lvl="1" indent="-342900">
              <a:buClr>
                <a:schemeClr val="accent1"/>
              </a:buClr>
              <a:buFont typeface="Arial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283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362590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Dump Channel</a:t>
            </a:r>
          </a:p>
        </p:txBody>
      </p:sp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431292" y="4959322"/>
            <a:ext cx="810787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The main aim of these BPMs is to avoid large orbit offsets leading to high losses on the septum protection during a dump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1635125"/>
            <a:ext cx="7897812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5486400" y="1481138"/>
            <a:ext cx="12461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400" smtClean="0">
                <a:solidFill>
                  <a:srgbClr val="FF0000"/>
                </a:solidFill>
              </a:rPr>
              <a:t>BPMSX (.A/.B)</a:t>
            </a:r>
          </a:p>
        </p:txBody>
      </p:sp>
      <p:sp>
        <p:nvSpPr>
          <p:cNvPr id="28677" name="TextBox 5"/>
          <p:cNvSpPr txBox="1">
            <a:spLocks noChangeArrowheads="1"/>
          </p:cNvSpPr>
          <p:nvPr/>
        </p:nvSpPr>
        <p:spPr bwMode="auto">
          <a:xfrm>
            <a:off x="2011363" y="1417638"/>
            <a:ext cx="1247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400" smtClean="0">
                <a:solidFill>
                  <a:srgbClr val="FF0000"/>
                </a:solidFill>
              </a:rPr>
              <a:t>BPMSI (.A/.B)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474663" y="2384425"/>
            <a:ext cx="7793037" cy="1127125"/>
            <a:chOff x="474871" y="2384264"/>
            <a:chExt cx="7792795" cy="1127343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474871" y="2384264"/>
              <a:ext cx="7792795" cy="12702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474871" y="2396966"/>
              <a:ext cx="6989545" cy="1114641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6063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Outline</a:t>
            </a:r>
            <a:endParaRPr lang="en-GB" sz="4400" dirty="0"/>
          </a:p>
        </p:txBody>
      </p:sp>
      <p:sp>
        <p:nvSpPr>
          <p:cNvPr id="2" name="Content Placeholder 4"/>
          <p:cNvSpPr>
            <a:spLocks noGrp="1"/>
          </p:cNvSpPr>
          <p:nvPr>
            <p:ph idx="1"/>
          </p:nvPr>
        </p:nvSpPr>
        <p:spPr>
          <a:xfrm>
            <a:off x="1075725" y="2318466"/>
            <a:ext cx="5363922" cy="2781799"/>
          </a:xfrm>
          <a:noFill/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dirty="0" smtClean="0">
                <a:latin typeface="Calibri" charset="0"/>
              </a:rPr>
              <a:t>Status of Interlock BPMs (IP6)</a:t>
            </a:r>
          </a:p>
          <a:p>
            <a:pPr lvl="1">
              <a:defRPr/>
            </a:pPr>
            <a:r>
              <a:rPr lang="en-US" sz="2400" dirty="0" smtClean="0">
                <a:latin typeface="Calibri" charset="0"/>
              </a:rPr>
              <a:t>Performance &amp; Limitations</a:t>
            </a:r>
          </a:p>
          <a:p>
            <a:pPr lvl="1">
              <a:defRPr/>
            </a:pPr>
            <a:r>
              <a:rPr lang="en-US" sz="2400" dirty="0" smtClean="0">
                <a:latin typeface="Calibri" charset="0"/>
              </a:rPr>
              <a:t>Failure scenario</a:t>
            </a:r>
          </a:p>
          <a:p>
            <a:pPr>
              <a:defRPr/>
            </a:pPr>
            <a:r>
              <a:rPr lang="en-US" sz="2800" dirty="0">
                <a:latin typeface="Calibri" charset="0"/>
              </a:rPr>
              <a:t>N</a:t>
            </a:r>
            <a:r>
              <a:rPr lang="en-US" sz="2800" dirty="0" smtClean="0">
                <a:latin typeface="Calibri" charset="0"/>
              </a:rPr>
              <a:t>ew hardware system under design</a:t>
            </a:r>
          </a:p>
          <a:p>
            <a:pPr lvl="1">
              <a:defRPr/>
            </a:pPr>
            <a:r>
              <a:rPr lang="en-US" sz="2400" dirty="0" smtClean="0">
                <a:latin typeface="Calibri" charset="0"/>
              </a:rPr>
              <a:t>Proposed architecture</a:t>
            </a:r>
          </a:p>
          <a:p>
            <a:pPr lvl="1">
              <a:defRPr/>
            </a:pPr>
            <a:r>
              <a:rPr lang="en-US" sz="2400" dirty="0" smtClean="0">
                <a:latin typeface="Calibri" charset="0"/>
              </a:rPr>
              <a:t>Reviewing Specifications</a:t>
            </a:r>
          </a:p>
          <a:p>
            <a:pPr lvl="1">
              <a:defRPr/>
            </a:pPr>
            <a:endParaRPr lang="en-US" sz="2400" dirty="0" smtClean="0"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833" t="15279" r="17812" b="15972"/>
          <a:stretch/>
        </p:blipFill>
        <p:spPr>
          <a:xfrm>
            <a:off x="6493349" y="1533317"/>
            <a:ext cx="1582335" cy="10685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6" t="18222" r="5001" b="17231"/>
          <a:stretch/>
        </p:blipFill>
        <p:spPr>
          <a:xfrm>
            <a:off x="6700309" y="3003819"/>
            <a:ext cx="1628834" cy="954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t="-1" b="4148"/>
          <a:stretch/>
        </p:blipFill>
        <p:spPr>
          <a:xfrm>
            <a:off x="7232480" y="4636125"/>
            <a:ext cx="1844684" cy="134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92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BPMs Reflections</a:t>
            </a:r>
          </a:p>
        </p:txBody>
      </p:sp>
      <p:grpSp>
        <p:nvGrpSpPr>
          <p:cNvPr id="32770" name="Group 8"/>
          <p:cNvGrpSpPr>
            <a:grpSpLocks/>
          </p:cNvGrpSpPr>
          <p:nvPr/>
        </p:nvGrpSpPr>
        <p:grpSpPr bwMode="auto">
          <a:xfrm>
            <a:off x="1239838" y="1725613"/>
            <a:ext cx="6708775" cy="4386262"/>
            <a:chOff x="225166" y="756621"/>
            <a:chExt cx="4188092" cy="2738246"/>
          </a:xfrm>
        </p:grpSpPr>
        <p:pic>
          <p:nvPicPr>
            <p:cNvPr id="32772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6" t="1125" r="51799" b="50732"/>
            <a:stretch>
              <a:fillRect/>
            </a:stretch>
          </p:blipFill>
          <p:spPr bwMode="auto">
            <a:xfrm>
              <a:off x="225166" y="756621"/>
              <a:ext cx="4188092" cy="2738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753385" y="1340344"/>
              <a:ext cx="0" cy="576786"/>
            </a:xfrm>
            <a:prstGeom prst="line">
              <a:avLst/>
            </a:prstGeom>
            <a:ln w="19050">
              <a:solidFill>
                <a:srgbClr val="FF0000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684012" y="1052942"/>
              <a:ext cx="143700" cy="2088124"/>
            </a:xfrm>
            <a:prstGeom prst="rect">
              <a:avLst/>
            </a:prstGeom>
            <a:noFill/>
            <a:ln>
              <a:solidFill>
                <a:srgbClr val="00B05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2775" name="TextBox 12"/>
            <p:cNvSpPr txBox="1">
              <a:spLocks noChangeArrowheads="1"/>
            </p:cNvSpPr>
            <p:nvPr/>
          </p:nvSpPr>
          <p:spPr bwMode="auto">
            <a:xfrm>
              <a:off x="827584" y="1002477"/>
              <a:ext cx="105580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100" smtClean="0">
                  <a:solidFill>
                    <a:srgbClr val="00B050"/>
                  </a:solidFill>
                </a:rPr>
                <a:t>LPF BW</a:t>
              </a:r>
            </a:p>
          </p:txBody>
        </p:sp>
        <p:sp>
          <p:nvSpPr>
            <p:cNvPr id="32776" name="TextBox 13"/>
            <p:cNvSpPr txBox="1">
              <a:spLocks noChangeArrowheads="1"/>
            </p:cNvSpPr>
            <p:nvPr/>
          </p:nvSpPr>
          <p:spPr bwMode="auto">
            <a:xfrm>
              <a:off x="838217" y="1600041"/>
              <a:ext cx="6896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smtClean="0">
                  <a:solidFill>
                    <a:prstClr val="black"/>
                  </a:solidFill>
                </a:rPr>
                <a:t>&gt; 20dB</a:t>
              </a:r>
            </a:p>
          </p:txBody>
        </p:sp>
      </p:grp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2432050" y="6434138"/>
            <a:ext cx="4972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FF0000"/>
                </a:solidFill>
              </a:rPr>
              <a:t>More than a factor 10 improvement on the Pick-up</a:t>
            </a:r>
          </a:p>
        </p:txBody>
      </p:sp>
    </p:spTree>
    <p:extLst>
      <p:ext uri="{BB962C8B-B14F-4D97-AF65-F5344CB8AC3E}">
        <p14:creationId xmlns:p14="http://schemas.microsoft.com/office/powerpoint/2010/main" val="358701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Reflections in time domain</a:t>
            </a:r>
          </a:p>
        </p:txBody>
      </p:sp>
      <p:pic>
        <p:nvPicPr>
          <p:cNvPr id="33794" name="Picture 6" descr="LHCinterlockBPM_noLPshort_zoom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781175"/>
            <a:ext cx="4267200" cy="301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7" descr="LHCinterlockBPM_LPsource55_zoom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838" y="1789113"/>
            <a:ext cx="4249737" cy="300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Box 9"/>
          <p:cNvSpPr txBox="1">
            <a:spLocks noChangeArrowheads="1"/>
          </p:cNvSpPr>
          <p:nvPr/>
        </p:nvSpPr>
        <p:spPr bwMode="auto">
          <a:xfrm>
            <a:off x="1112838" y="4957763"/>
            <a:ext cx="26416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prstClr val="black"/>
                </a:solidFill>
              </a:rPr>
              <a:t>Shorted strip-lines reflections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prstClr val="black"/>
                </a:solidFill>
              </a:rPr>
              <a:t>Measurement: -27 dB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prstClr val="black"/>
                </a:solidFill>
              </a:rPr>
              <a:t>Simulation: -34 dB</a:t>
            </a:r>
          </a:p>
        </p:txBody>
      </p:sp>
      <p:sp>
        <p:nvSpPr>
          <p:cNvPr id="33797" name="TextBox 11"/>
          <p:cNvSpPr txBox="1">
            <a:spLocks noChangeArrowheads="1"/>
          </p:cNvSpPr>
          <p:nvPr/>
        </p:nvSpPr>
        <p:spPr bwMode="auto">
          <a:xfrm>
            <a:off x="5376863" y="4951413"/>
            <a:ext cx="28273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prstClr val="black"/>
                </a:solidFill>
              </a:rPr>
              <a:t>Terminated strip-lines with LPF: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prstClr val="black"/>
                </a:solidFill>
              </a:rPr>
              <a:t>Simulations: &lt;-46 dB</a:t>
            </a:r>
          </a:p>
        </p:txBody>
      </p:sp>
    </p:spTree>
    <p:extLst>
      <p:ext uri="{BB962C8B-B14F-4D97-AF65-F5344CB8AC3E}">
        <p14:creationId xmlns:p14="http://schemas.microsoft.com/office/powerpoint/2010/main" val="380338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LHC IBPM Re</a:t>
            </a:r>
            <a:r>
              <a:rPr lang="en-US" dirty="0">
                <a:latin typeface="Calibri" charset="0"/>
              </a:rPr>
              <a:t>-commissioning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BF106C-13AD-FE47-96C3-FF05ADEE66E7}" type="slidenum">
              <a:rPr lang="en-GB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22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307975" y="1077913"/>
            <a:ext cx="8836025" cy="711200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defRPr/>
            </a:pPr>
            <a:r>
              <a:rPr sz="3000" b="0" dirty="0" smtClean="0">
                <a:solidFill>
                  <a:prstClr val="black"/>
                </a:solidFill>
                <a:latin typeface="Calibri"/>
              </a:rPr>
              <a:t>Scrapping one Pilot and one Nominal in </a:t>
            </a:r>
            <a:r>
              <a:rPr sz="3000" dirty="0" smtClean="0">
                <a:solidFill>
                  <a:prstClr val="black"/>
                </a:solidFill>
                <a:latin typeface="Calibri"/>
              </a:rPr>
              <a:t>High sensitivity </a:t>
            </a:r>
            <a:r>
              <a:rPr sz="3000" b="0" dirty="0" smtClean="0">
                <a:solidFill>
                  <a:prstClr val="black"/>
                </a:solidFill>
                <a:latin typeface="Calibri"/>
              </a:rPr>
              <a:t>mode</a:t>
            </a:r>
            <a:endParaRPr sz="3000" b="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2533" name="Group 7"/>
          <p:cNvGrpSpPr>
            <a:grpSpLocks noChangeAspect="1"/>
          </p:cNvGrpSpPr>
          <p:nvPr/>
        </p:nvGrpSpPr>
        <p:grpSpPr bwMode="auto">
          <a:xfrm>
            <a:off x="442913" y="2149475"/>
            <a:ext cx="8274050" cy="3895725"/>
            <a:chOff x="506726" y="843961"/>
            <a:chExt cx="10058400" cy="4652010"/>
          </a:xfrm>
        </p:grpSpPr>
        <p:pic>
          <p:nvPicPr>
            <p:cNvPr id="22535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26" y="843961"/>
              <a:ext cx="10058400" cy="4652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5219430" y="3613557"/>
              <a:ext cx="4917268" cy="1137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5219430" y="3169967"/>
              <a:ext cx="0" cy="45496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34" name="TextBox 11"/>
          <p:cNvSpPr txBox="1">
            <a:spLocks noChangeArrowheads="1"/>
          </p:cNvSpPr>
          <p:nvPr/>
        </p:nvSpPr>
        <p:spPr bwMode="auto">
          <a:xfrm>
            <a:off x="5670550" y="4578350"/>
            <a:ext cx="133191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FF0000"/>
                </a:solidFill>
              </a:rPr>
              <a:t>Degradation</a:t>
            </a:r>
            <a:endParaRPr lang="en-GB" sz="180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91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LHC IBPM Re</a:t>
            </a:r>
            <a:r>
              <a:rPr lang="en-US" dirty="0">
                <a:latin typeface="Calibri" charset="0"/>
              </a:rPr>
              <a:t>-commissioning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DC94F828-BDCF-114E-84E2-B5350EF576E3}" type="slidenum">
              <a:rPr lang="en-GB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23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0" y="1039813"/>
            <a:ext cx="9144000" cy="646112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defPPr>
              <a:defRPr lang="en-US"/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>
              <a:defRPr/>
            </a:pPr>
            <a:r>
              <a:rPr sz="3000" b="0" dirty="0" smtClean="0">
                <a:solidFill>
                  <a:prstClr val="black"/>
                </a:solidFill>
                <a:latin typeface="Calibri"/>
              </a:rPr>
              <a:t>Scrapping one Pilot and one nominal in </a:t>
            </a:r>
            <a:r>
              <a:rPr sz="3000" dirty="0" smtClean="0">
                <a:solidFill>
                  <a:prstClr val="black"/>
                </a:solidFill>
                <a:latin typeface="Calibri"/>
              </a:rPr>
              <a:t>low sensitivity </a:t>
            </a:r>
            <a:r>
              <a:rPr sz="3000" b="0" dirty="0" smtClean="0">
                <a:solidFill>
                  <a:prstClr val="black"/>
                </a:solidFill>
                <a:latin typeface="Calibri"/>
              </a:rPr>
              <a:t>mode</a:t>
            </a:r>
            <a:endParaRPr sz="3000" b="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3557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014538"/>
            <a:ext cx="8777288" cy="406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>
            <a:off x="6637338" y="5026025"/>
            <a:ext cx="2303462" cy="0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637338" y="3302000"/>
            <a:ext cx="1587" cy="1728788"/>
          </a:xfrm>
          <a:prstGeom prst="straightConnector1">
            <a:avLst/>
          </a:prstGeom>
          <a:ln w="1905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0" name="TextBox 17"/>
          <p:cNvSpPr txBox="1">
            <a:spLocks noChangeArrowheads="1"/>
          </p:cNvSpPr>
          <p:nvPr/>
        </p:nvSpPr>
        <p:spPr bwMode="auto">
          <a:xfrm>
            <a:off x="6985000" y="4572000"/>
            <a:ext cx="1638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srgbClr val="FF0000"/>
                </a:solidFill>
              </a:rPr>
              <a:t>Interlock level</a:t>
            </a:r>
            <a:endParaRPr lang="en-GB" sz="1800" smtClean="0">
              <a:solidFill>
                <a:srgbClr val="FF0000"/>
              </a:solidFill>
            </a:endParaRPr>
          </a:p>
        </p:txBody>
      </p:sp>
      <p:sp>
        <p:nvSpPr>
          <p:cNvPr id="19" name="Rectangular Callout 18"/>
          <p:cNvSpPr/>
          <p:nvPr/>
        </p:nvSpPr>
        <p:spPr>
          <a:xfrm>
            <a:off x="1695450" y="4346575"/>
            <a:ext cx="1458913" cy="711200"/>
          </a:xfrm>
          <a:prstGeom prst="wedgeRectCallout">
            <a:avLst>
              <a:gd name="adj1" fmla="val 70632"/>
              <a:gd name="adj2" fmla="val 52163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The pilot is not detected by the system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9574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Number Placeholder 1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A0FF196-94D8-A747-99E3-389A05CA9877}" type="slidenum">
              <a:rPr sz="1800">
                <a:solidFill>
                  <a:prstClr val="black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sz="1800">
              <a:solidFill>
                <a:prstClr val="black"/>
              </a:solidFill>
            </a:endParaRPr>
          </a:p>
        </p:txBody>
      </p:sp>
      <p:sp>
        <p:nvSpPr>
          <p:cNvPr id="11266" name="Title 1"/>
          <p:cNvSpPr txBox="1">
            <a:spLocks/>
          </p:cNvSpPr>
          <p:nvPr/>
        </p:nvSpPr>
        <p:spPr bwMode="auto">
          <a:xfrm>
            <a:off x="838200" y="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4800" i="1" dirty="0" smtClean="0">
                <a:solidFill>
                  <a:srgbClr val="FF0000"/>
                </a:solidFill>
                <a:latin typeface="Calibri"/>
                <a:cs typeface="Times New Roman" charset="0"/>
              </a:rPr>
              <a:t>LHC BPM - WBTN</a:t>
            </a:r>
          </a:p>
        </p:txBody>
      </p:sp>
      <p:sp>
        <p:nvSpPr>
          <p:cNvPr id="35843" name="TextBox 5"/>
          <p:cNvSpPr txBox="1">
            <a:spLocks noChangeArrowheads="1"/>
          </p:cNvSpPr>
          <p:nvPr/>
        </p:nvSpPr>
        <p:spPr bwMode="auto">
          <a:xfrm>
            <a:off x="4618038" y="26416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800" smtClean="0">
              <a:solidFill>
                <a:prstClr val="black"/>
              </a:solidFill>
            </a:endParaRPr>
          </a:p>
        </p:txBody>
      </p:sp>
      <p:sp>
        <p:nvSpPr>
          <p:cNvPr id="35844" name="Oval 6"/>
          <p:cNvSpPr>
            <a:spLocks noChangeArrowheads="1"/>
          </p:cNvSpPr>
          <p:nvPr/>
        </p:nvSpPr>
        <p:spPr bwMode="auto">
          <a:xfrm>
            <a:off x="436563" y="1101725"/>
            <a:ext cx="468312" cy="5159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5" name="Oval 7"/>
          <p:cNvSpPr>
            <a:spLocks noChangeArrowheads="1"/>
          </p:cNvSpPr>
          <p:nvPr/>
        </p:nvSpPr>
        <p:spPr bwMode="auto">
          <a:xfrm>
            <a:off x="1744663" y="1101725"/>
            <a:ext cx="468312" cy="5159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6" name="Oval 8"/>
          <p:cNvSpPr>
            <a:spLocks noChangeArrowheads="1"/>
          </p:cNvSpPr>
          <p:nvPr/>
        </p:nvSpPr>
        <p:spPr bwMode="auto">
          <a:xfrm>
            <a:off x="2587625" y="1116013"/>
            <a:ext cx="468313" cy="4683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7" name="Oval 9"/>
          <p:cNvSpPr>
            <a:spLocks noChangeArrowheads="1"/>
          </p:cNvSpPr>
          <p:nvPr/>
        </p:nvSpPr>
        <p:spPr bwMode="auto">
          <a:xfrm>
            <a:off x="3757613" y="1116013"/>
            <a:ext cx="468312" cy="46831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8" name="TextBox 10"/>
          <p:cNvSpPr txBox="1">
            <a:spLocks noChangeArrowheads="1"/>
          </p:cNvSpPr>
          <p:nvPr/>
        </p:nvSpPr>
        <p:spPr bwMode="auto">
          <a:xfrm>
            <a:off x="5232400" y="1077913"/>
            <a:ext cx="3792538" cy="28019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sz="1600" smtClean="0">
                <a:solidFill>
                  <a:prstClr val="black"/>
                </a:solidFill>
              </a:rPr>
              <a:t>Amplitude to Time conversion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GB" sz="1600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sz="1600" smtClean="0">
                <a:solidFill>
                  <a:prstClr val="black"/>
                </a:solidFill>
              </a:rPr>
              <a:t>70MHz LPF at the input of the electronic (bunch length independent)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GB" sz="1600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sz="1600" smtClean="0">
                <a:solidFill>
                  <a:prstClr val="black"/>
                </a:solidFill>
              </a:rPr>
              <a:t>Depending on the bunch spacing , the signal will overlap in different ways.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endParaRPr lang="en-GB" sz="1600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sz="1600" smtClean="0">
                <a:solidFill>
                  <a:prstClr val="black"/>
                </a:solidFill>
              </a:rPr>
              <a:t>The system will provide a single measurement for bunches which are spaced by less than ~20ns.</a:t>
            </a:r>
          </a:p>
        </p:txBody>
      </p:sp>
      <p:pic>
        <p:nvPicPr>
          <p:cNvPr id="3584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0"/>
          <a:stretch>
            <a:fillRect/>
          </a:stretch>
        </p:blipFill>
        <p:spPr bwMode="auto">
          <a:xfrm>
            <a:off x="0" y="1374775"/>
            <a:ext cx="4948238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5850" name="Chart 22"/>
          <p:cNvGraphicFramePr>
            <a:graphicFrameLocks noGrp="1"/>
          </p:cNvGraphicFramePr>
          <p:nvPr/>
        </p:nvGraphicFramePr>
        <p:xfrm>
          <a:off x="5062538" y="4114800"/>
          <a:ext cx="3860800" cy="253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59" name="Chart" r:id="rId5" imgW="4346089" imgH="3017271" progId="Excel.Chart.8">
                  <p:embed/>
                </p:oleObj>
              </mc:Choice>
              <mc:Fallback>
                <p:oleObj name="Chart" r:id="rId5" imgW="4346089" imgH="3017271" progId="Excel.Chart.8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2538" y="4114800"/>
                        <a:ext cx="3860800" cy="2535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Chart 23"/>
          <p:cNvGraphicFramePr>
            <a:graphicFrameLocks noGrp="1"/>
          </p:cNvGraphicFramePr>
          <p:nvPr/>
        </p:nvGraphicFramePr>
        <p:xfrm>
          <a:off x="543942" y="3789040"/>
          <a:ext cx="4248000" cy="29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700363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Scrubbing doublets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226473" y="2519356"/>
          <a:ext cx="4248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7" name="TextBox 10"/>
          <p:cNvSpPr txBox="1">
            <a:spLocks noChangeArrowheads="1"/>
          </p:cNvSpPr>
          <p:nvPr/>
        </p:nvSpPr>
        <p:spPr bwMode="auto">
          <a:xfrm>
            <a:off x="1720850" y="1584325"/>
            <a:ext cx="6348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prstClr val="black"/>
                </a:solidFill>
              </a:rPr>
              <a:t>Beam “simulator” tests (beam signal replaced by pulse generator)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smtClean="0">
                <a:solidFill>
                  <a:prstClr val="black"/>
                </a:solidFill>
              </a:rPr>
              <a:t>May be possible to test on SPS with beam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4438800" y="2519356"/>
          <a:ext cx="4248000" cy="302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36869" name="Straight Arrow Connector 12"/>
          <p:cNvCxnSpPr>
            <a:cxnSpLocks noChangeShapeType="1"/>
          </p:cNvCxnSpPr>
          <p:nvPr/>
        </p:nvCxnSpPr>
        <p:spPr bwMode="auto">
          <a:xfrm>
            <a:off x="8385175" y="3462338"/>
            <a:ext cx="101600" cy="8890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14651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Doublets simulations 1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577762" y="2260853"/>
          <a:ext cx="7433665" cy="3644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1" name="Rectangle 7"/>
          <p:cNvSpPr>
            <a:spLocks noChangeArrowheads="1"/>
          </p:cNvSpPr>
          <p:nvPr/>
        </p:nvSpPr>
        <p:spPr bwMode="auto">
          <a:xfrm>
            <a:off x="577850" y="1614488"/>
            <a:ext cx="4124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Bunch 1 and bunch 2 with same position</a:t>
            </a:r>
          </a:p>
        </p:txBody>
      </p:sp>
      <p:sp>
        <p:nvSpPr>
          <p:cNvPr id="37892" name="TextBox 9"/>
          <p:cNvSpPr txBox="1">
            <a:spLocks noChangeArrowheads="1"/>
          </p:cNvSpPr>
          <p:nvPr/>
        </p:nvSpPr>
        <p:spPr bwMode="auto">
          <a:xfrm>
            <a:off x="4351338" y="2478088"/>
            <a:ext cx="1522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000" i="1" smtClean="0">
                <a:solidFill>
                  <a:prstClr val="black"/>
                </a:solidFill>
              </a:rPr>
              <a:t>Y scale for arc BPM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000" i="1" smtClean="0">
                <a:solidFill>
                  <a:prstClr val="black"/>
                </a:solidFill>
              </a:rPr>
              <a:t>Multiply time 2.5 for BPMS</a:t>
            </a:r>
          </a:p>
        </p:txBody>
      </p:sp>
    </p:spTree>
    <p:extLst>
      <p:ext uri="{BB962C8B-B14F-4D97-AF65-F5344CB8AC3E}">
        <p14:creationId xmlns:p14="http://schemas.microsoft.com/office/powerpoint/2010/main" val="3655872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libri" charset="0"/>
              </a:rPr>
              <a:t>Doublets simulations 2</a:t>
            </a:r>
          </a:p>
        </p:txBody>
      </p:sp>
      <p:graphicFrame>
        <p:nvGraphicFramePr>
          <p:cNvPr id="7" name="Chart 6"/>
          <p:cNvGraphicFramePr>
            <a:graphicFrameLocks noGrp="1"/>
          </p:cNvGraphicFramePr>
          <p:nvPr/>
        </p:nvGraphicFramePr>
        <p:xfrm>
          <a:off x="457200" y="2297588"/>
          <a:ext cx="7729042" cy="3863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915" name="Rectangle 7"/>
          <p:cNvSpPr>
            <a:spLocks noChangeArrowheads="1"/>
          </p:cNvSpPr>
          <p:nvPr/>
        </p:nvSpPr>
        <p:spPr bwMode="auto">
          <a:xfrm>
            <a:off x="577850" y="1614488"/>
            <a:ext cx="2682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/>
                </a:solidFill>
                <a:latin typeface="Calibri" charset="0"/>
                <a:ea typeface="ＭＳ Ｐゴシック" charset="0"/>
                <a:cs typeface="ＭＳ Ｐゴシック" charset="0"/>
              </a:rPr>
              <a:t>Bunch 2 always centred</a:t>
            </a:r>
          </a:p>
        </p:txBody>
      </p:sp>
    </p:spTree>
    <p:extLst>
      <p:ext uri="{BB962C8B-B14F-4D97-AF65-F5344CB8AC3E}">
        <p14:creationId xmlns:p14="http://schemas.microsoft.com/office/powerpoint/2010/main" val="1789902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Number Placeholder 1"/>
          <p:cNvSpPr>
            <a:spLocks noGrp="1"/>
          </p:cNvSpPr>
          <p:nvPr>
            <p:ph type="sldNum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BD6983-9E5F-514C-BC2E-AC96DA8939A1}" type="slidenum">
              <a:rPr sz="1800">
                <a:solidFill>
                  <a:prstClr val="black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sz="1800">
              <a:solidFill>
                <a:prstClr val="black"/>
              </a:solidFill>
            </a:endParaRPr>
          </a:p>
        </p:txBody>
      </p:sp>
      <p:sp>
        <p:nvSpPr>
          <p:cNvPr id="39938" name="Title 1"/>
          <p:cNvSpPr txBox="1">
            <a:spLocks/>
          </p:cNvSpPr>
          <p:nvPr/>
        </p:nvSpPr>
        <p:spPr bwMode="auto">
          <a:xfrm>
            <a:off x="838200" y="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4800" i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Simulations with Pspice</a:t>
            </a:r>
          </a:p>
        </p:txBody>
      </p:sp>
      <p:sp>
        <p:nvSpPr>
          <p:cNvPr id="39939" name="TextBox 53"/>
          <p:cNvSpPr txBox="1">
            <a:spLocks noChangeArrowheads="1"/>
          </p:cNvSpPr>
          <p:nvPr/>
        </p:nvSpPr>
        <p:spPr bwMode="auto">
          <a:xfrm>
            <a:off x="0" y="1039813"/>
            <a:ext cx="9144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sz="1800" b="1" smtClean="0">
                <a:solidFill>
                  <a:prstClr val="black"/>
                </a:solidFill>
              </a:rPr>
              <a:t>Bunch 1 and 2 can have different intensities : </a:t>
            </a:r>
            <a:r>
              <a:rPr lang="en-GB" sz="1800" b="1" smtClean="0">
                <a:solidFill>
                  <a:srgbClr val="FF0000"/>
                </a:solidFill>
              </a:rPr>
              <a:t>‘(Un)Balanced Doublet’</a:t>
            </a:r>
            <a:endParaRPr lang="en-GB" altLang="ja-JP" sz="1800" smtClean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sz="1800" smtClean="0">
                <a:solidFill>
                  <a:prstClr val="black"/>
                </a:solidFill>
              </a:rPr>
              <a:t>Normalizer model circuit and signals are “ideal”</a:t>
            </a:r>
            <a:endParaRPr lang="en-GB" altLang="ja-JP" sz="1800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sz="1800" smtClean="0">
                <a:solidFill>
                  <a:prstClr val="black"/>
                </a:solidFill>
              </a:rPr>
              <a:t>Realistic Bunch length</a:t>
            </a:r>
          </a:p>
        </p:txBody>
      </p:sp>
      <p:sp>
        <p:nvSpPr>
          <p:cNvPr id="39940" name="TextBox 12"/>
          <p:cNvSpPr txBox="1">
            <a:spLocks noChangeArrowheads="1"/>
          </p:cNvSpPr>
          <p:nvPr/>
        </p:nvSpPr>
        <p:spPr bwMode="auto">
          <a:xfrm>
            <a:off x="641350" y="6413500"/>
            <a:ext cx="2490788" cy="411163"/>
          </a:xfrm>
          <a:prstGeom prst="rect">
            <a:avLst/>
          </a:prstGeom>
          <a:solidFill>
            <a:srgbClr val="8EB4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100" i="1" smtClean="0">
                <a:solidFill>
                  <a:prstClr val="black"/>
                </a:solidFill>
              </a:rPr>
              <a:t>Note : Half Aperture of arc BPM = 24mm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100" i="1" smtClean="0">
                <a:solidFill>
                  <a:prstClr val="black"/>
                </a:solidFill>
              </a:rPr>
              <a:t>            Half Aperture of BPMSB = 65 mm</a:t>
            </a:r>
          </a:p>
        </p:txBody>
      </p:sp>
      <p:sp>
        <p:nvSpPr>
          <p:cNvPr id="39941" name="TextBox 13"/>
          <p:cNvSpPr txBox="1">
            <a:spLocks noChangeArrowheads="1"/>
          </p:cNvSpPr>
          <p:nvPr/>
        </p:nvSpPr>
        <p:spPr bwMode="auto">
          <a:xfrm>
            <a:off x="5364163" y="5300663"/>
            <a:ext cx="10112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000" i="1" smtClean="0">
                <a:solidFill>
                  <a:prstClr val="black"/>
                </a:solidFill>
              </a:rPr>
              <a:t>(arc BPM ±2.4mm)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000" i="1" smtClean="0">
                <a:solidFill>
                  <a:prstClr val="black"/>
                </a:solidFill>
              </a:rPr>
              <a:t>(BPMSB ±6.5mm)</a:t>
            </a:r>
          </a:p>
        </p:txBody>
      </p:sp>
      <p:sp>
        <p:nvSpPr>
          <p:cNvPr id="39942" name="TextBox 14"/>
          <p:cNvSpPr txBox="1">
            <a:spLocks noChangeArrowheads="1"/>
          </p:cNvSpPr>
          <p:nvPr/>
        </p:nvSpPr>
        <p:spPr bwMode="auto">
          <a:xfrm>
            <a:off x="668338" y="6051550"/>
            <a:ext cx="12525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000" i="1" smtClean="0">
                <a:solidFill>
                  <a:prstClr val="black"/>
                </a:solidFill>
              </a:rPr>
              <a:t>(arc BPM ~-24mm)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000" i="1" smtClean="0">
                <a:solidFill>
                  <a:prstClr val="black"/>
                </a:solidFill>
              </a:rPr>
              <a:t>(BPMSB    ~65mm)</a:t>
            </a:r>
          </a:p>
        </p:txBody>
      </p:sp>
      <p:graphicFrame>
        <p:nvGraphicFramePr>
          <p:cNvPr id="9" name="Chart 8"/>
          <p:cNvGraphicFramePr>
            <a:graphicFrameLocks noGrp="1"/>
          </p:cNvGraphicFramePr>
          <p:nvPr/>
        </p:nvGraphicFramePr>
        <p:xfrm>
          <a:off x="-76076" y="1870075"/>
          <a:ext cx="9296153" cy="4335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50110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1" t="15840" r="2387" b="15839"/>
          <a:stretch/>
        </p:blipFill>
        <p:spPr>
          <a:xfrm>
            <a:off x="4591202" y="1739180"/>
            <a:ext cx="4344171" cy="44165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" t="18080" r="1739" b="17520"/>
          <a:stretch/>
        </p:blipFill>
        <p:spPr>
          <a:xfrm>
            <a:off x="117020" y="1702678"/>
            <a:ext cx="4685410" cy="44530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8310" y="1090616"/>
            <a:ext cx="32159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single BPM electrode, single bunch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55314" y="1096657"/>
            <a:ext cx="3164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both BPM electrodes, single bunch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3095" y="1541450"/>
            <a:ext cx="1168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kern="0" dirty="0">
                <a:solidFill>
                  <a:sysClr val="windowText" lastClr="000000"/>
                </a:solidFill>
                <a:ea typeface=""/>
              </a:rPr>
              <a:t>time-domain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24143" y="1534516"/>
            <a:ext cx="1616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kern="0">
                <a:solidFill>
                  <a:sysClr val="windowText" lastClr="000000"/>
                </a:solidFill>
                <a:ea typeface=""/>
              </a:rPr>
              <a:t>frequency-domain</a:t>
            </a:r>
            <a:endParaRPr lang="en-US" sz="1400" i="1" kern="0" dirty="0">
              <a:solidFill>
                <a:sysClr val="windowText" lastClr="000000"/>
              </a:solidFill>
              <a:ea typeface="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8352" y="1555723"/>
            <a:ext cx="1168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kern="0" dirty="0">
                <a:solidFill>
                  <a:sysClr val="windowText" lastClr="000000"/>
                </a:solidFill>
                <a:ea typeface=""/>
              </a:rPr>
              <a:t>time-domain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79400" y="1548789"/>
            <a:ext cx="1616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kern="0" dirty="0">
                <a:solidFill>
                  <a:sysClr val="windowText" lastClr="000000"/>
                </a:solidFill>
                <a:ea typeface=""/>
              </a:rPr>
              <a:t>frequency-domain</a:t>
            </a:r>
          </a:p>
        </p:txBody>
      </p:sp>
    </p:spTree>
    <p:extLst>
      <p:ext uri="{BB962C8B-B14F-4D97-AF65-F5344CB8AC3E}">
        <p14:creationId xmlns:p14="http://schemas.microsoft.com/office/powerpoint/2010/main" val="1006185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100" dirty="0"/>
              <a:t>Status of </a:t>
            </a:r>
            <a:r>
              <a:rPr lang="en-US" sz="4100" dirty="0" smtClean="0"/>
              <a:t>Interlock BPMs</a:t>
            </a:r>
            <a:endParaRPr lang="en-GB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7696793" cy="474068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Hardware modifications during LS1 to improve the dynamic range of the monitors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New 50Ω terminated strip-line pick-ups and low-pass absorptive filters (suppressing signal reflections)</a:t>
            </a:r>
          </a:p>
          <a:p>
            <a:endParaRPr lang="en-US" dirty="0" smtClean="0"/>
          </a:p>
          <a:p>
            <a:r>
              <a:rPr lang="en-US" dirty="0" smtClean="0"/>
              <a:t>New Firmware / FESA3 / expert GUI to improve the diagnostics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Increased Post-mortem buffer memory with beam positions of all bunches during the 154 last turns</a:t>
            </a:r>
          </a:p>
          <a:p>
            <a:pPr marL="457200"/>
            <a:endParaRPr lang="en-US" dirty="0" smtClean="0"/>
          </a:p>
          <a:p>
            <a:pPr marL="457200"/>
            <a:r>
              <a:rPr lang="en-US" dirty="0" smtClean="0"/>
              <a:t>Improved </a:t>
            </a:r>
            <a:r>
              <a:rPr lang="en-US" dirty="0"/>
              <a:t>long-term stability with BPM acquisition electronic in water-cooled </a:t>
            </a:r>
            <a:r>
              <a:rPr lang="en-US" dirty="0" smtClean="0"/>
              <a:t>racks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-508000" y="4445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91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Results, cont.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01245" y="1246041"/>
            <a:ext cx="2013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both BPM electrodes,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doublet bunch </a:t>
            </a:r>
            <a:r>
              <a:rPr lang="en-US" sz="1400" b="1" kern="0" dirty="0">
                <a:solidFill>
                  <a:srgbClr val="002060"/>
                </a:solidFill>
                <a:ea typeface=""/>
              </a:rPr>
              <a:t>1</a:t>
            </a:r>
            <a:r>
              <a:rPr lang="en-US" sz="1400" b="1" kern="0" dirty="0">
                <a:solidFill>
                  <a:sysClr val="windowText" lastClr="000000"/>
                </a:solidFill>
                <a:ea typeface=""/>
              </a:rPr>
              <a:t> &amp; </a:t>
            </a:r>
            <a:r>
              <a:rPr lang="en-US" sz="1400" b="1" kern="0" dirty="0">
                <a:solidFill>
                  <a:srgbClr val="C00000"/>
                </a:solidFill>
                <a:ea typeface=""/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9177" y="966329"/>
            <a:ext cx="1168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kern="0" dirty="0">
                <a:solidFill>
                  <a:sysClr val="windowText" lastClr="000000"/>
                </a:solidFill>
                <a:ea typeface=""/>
              </a:rPr>
              <a:t>time-domain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00225" y="959395"/>
            <a:ext cx="1616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kern="0" dirty="0">
                <a:solidFill>
                  <a:sysClr val="windowText" lastClr="000000"/>
                </a:solidFill>
                <a:ea typeface=""/>
              </a:rPr>
              <a:t>frequency-domain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99" b="15840"/>
          <a:stretch/>
        </p:blipFill>
        <p:spPr>
          <a:xfrm>
            <a:off x="3496660" y="1252749"/>
            <a:ext cx="5156805" cy="49414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85125" y="161537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2060"/>
                </a:solidFill>
                <a:ea typeface=""/>
              </a:rPr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6301" y="161537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C00000"/>
                </a:solidFill>
                <a:ea typeface="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0918" y="2914513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2060"/>
                </a:solidFill>
                <a:ea typeface="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91202" y="292122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2060"/>
                </a:solidFill>
                <a:ea typeface="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24970" y="2921221"/>
            <a:ext cx="244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C00000"/>
                </a:solidFill>
                <a:ea typeface="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75254" y="292122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C00000"/>
                </a:solidFill>
                <a:ea typeface="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82944" y="454092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2060"/>
                </a:solidFill>
                <a:ea typeface=""/>
              </a:rPr>
              <a:t>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51099" y="4557691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002060"/>
                </a:solidFill>
                <a:ea typeface="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55801" y="4558551"/>
            <a:ext cx="244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C00000"/>
                </a:solidFill>
                <a:ea typeface="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37332" y="454762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C00000"/>
                </a:solidFill>
                <a:ea typeface=""/>
              </a:rPr>
              <a:t>2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364580" y="2468875"/>
            <a:ext cx="3092236" cy="372528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Simulation hints feasibility, BUT:</a:t>
            </a:r>
          </a:p>
          <a:p>
            <a:pPr lvl="1"/>
            <a:r>
              <a:rPr lang="en-US" dirty="0" smtClean="0"/>
              <a:t>1.2 GHz analog BW</a:t>
            </a:r>
          </a:p>
          <a:p>
            <a:pPr lvl="1"/>
            <a:r>
              <a:rPr lang="en-US" dirty="0" smtClean="0"/>
              <a:t>Minimize reflection effects in the analog sections</a:t>
            </a:r>
          </a:p>
          <a:p>
            <a:pPr lvl="2"/>
            <a:r>
              <a:rPr lang="en-US" dirty="0" smtClean="0"/>
              <a:t>Sufficient signal levels!</a:t>
            </a:r>
          </a:p>
          <a:p>
            <a:pPr lvl="1"/>
            <a:r>
              <a:rPr lang="en-US" dirty="0" smtClean="0"/>
              <a:t>State-of-the-art ADC and digital 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7813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12-bit, 4 GSPS ADC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20" y="1009485"/>
            <a:ext cx="4065694" cy="526148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347450" y="1739180"/>
            <a:ext cx="1728224" cy="30724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pitchFamily="66" charset="0"/>
              <a:ea typeface="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539475" y="3083355"/>
            <a:ext cx="1305770" cy="23043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pitchFamily="66" charset="0"/>
              <a:ea typeface="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39475" y="3851455"/>
            <a:ext cx="998530" cy="19202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pitchFamily="66" charset="0"/>
              <a:ea typeface="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144" y="995933"/>
            <a:ext cx="4076166" cy="5275038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5608935" y="4811581"/>
            <a:ext cx="2189085" cy="23043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solidFill>
                <a:srgbClr val="000000"/>
              </a:solidFill>
              <a:latin typeface="Comic Sans MS" pitchFamily="66" charset="0"/>
              <a:ea typeface="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45245" y="1954458"/>
            <a:ext cx="18517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>
                <a:solidFill>
                  <a:srgbClr val="FF0000"/>
                </a:solidFill>
                <a:ea typeface=""/>
              </a:rPr>
              <a:t>analog BW &gt; 3 GHz</a:t>
            </a:r>
            <a:endParaRPr lang="en-US" sz="1400" b="1" kern="0" dirty="0">
              <a:solidFill>
                <a:srgbClr val="FF0000"/>
              </a:solidFill>
              <a:ea typeface="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7329" y="3198570"/>
            <a:ext cx="833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0000"/>
                </a:solidFill>
                <a:ea typeface=""/>
              </a:rPr>
              <a:t>4 GSPS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24150" y="5211898"/>
            <a:ext cx="1603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0000"/>
                </a:solidFill>
                <a:ea typeface=""/>
              </a:rPr>
              <a:t>60 dB @ 1.5 GHz</a:t>
            </a:r>
          </a:p>
        </p:txBody>
      </p:sp>
    </p:spTree>
    <p:extLst>
      <p:ext uri="{BB962C8B-B14F-4D97-AF65-F5344CB8AC3E}">
        <p14:creationId xmlns:p14="http://schemas.microsoft.com/office/powerpoint/2010/main" val="6097577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DSP Algorithms Being Studied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Square Averaging</a:t>
                </a:r>
              </a:p>
              <a:p>
                <a:pPr lvl="1"/>
                <a14:m>
                  <m:oMath xmlns=""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⋅</m:t>
                    </m:r>
                    <m:rad>
                      <m:radPr>
                        <m:degHide m:val="on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40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40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nary>
                      </m:e>
                    </m:rad>
                  </m:oMath>
                </a14:m>
                <a:r>
                  <a:rPr lang="en-GB" dirty="0"/>
                  <a:t>	</a:t>
                </a:r>
                <a14:m>
                  <m:oMath xmlns=""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GB" dirty="0" smtClean="0"/>
                  <a:t> – </a:t>
                </a:r>
                <a:r>
                  <a:rPr lang="en-GB" dirty="0"/>
                  <a:t>scaling factor</a:t>
                </a:r>
              </a:p>
              <a:p>
                <a:pPr lvl="1"/>
                <a:r>
                  <a:rPr lang="en-GB" dirty="0"/>
                  <a:t>Weighted average / </a:t>
                </a:r>
                <a:r>
                  <a:rPr lang="en-GB" dirty="0" smtClean="0"/>
                  <a:t>integration</a:t>
                </a:r>
              </a:p>
              <a:p>
                <a:pPr lvl="1"/>
                <a:r>
                  <a:rPr lang="en-GB" dirty="0" smtClean="0"/>
                  <a:t>Samples squared</a:t>
                </a:r>
              </a:p>
              <a:p>
                <a:r>
                  <a:rPr lang="en-GB" dirty="0" smtClean="0"/>
                  <a:t>Frequency Domain Analysis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519" t="-16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03/02/17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304" t="690" r="8182" b="-1145"/>
          <a:stretch/>
        </p:blipFill>
        <p:spPr>
          <a:xfrm>
            <a:off x="4099559" y="4423446"/>
            <a:ext cx="3509567" cy="165945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4785009" y="4699671"/>
            <a:ext cx="795494" cy="617220"/>
          </a:xfrm>
          <a:prstGeom prst="ellipse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5580503" y="4848261"/>
            <a:ext cx="2216397" cy="32004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796900" y="4408116"/>
            <a:ext cx="1307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Average of 3 points around carrier</a:t>
            </a:r>
          </a:p>
          <a:p>
            <a:pPr algn="ctr"/>
            <a:r>
              <a:rPr lang="en-GB" sz="1200" dirty="0" smtClean="0"/>
              <a:t>is calculated </a:t>
            </a:r>
            <a:r>
              <a:rPr lang="en-GB" sz="1200" dirty="0" smtClean="0">
                <a:sym typeface="Wingdings" panose="05000000000000000000" pitchFamily="2" charset="2"/>
              </a:rPr>
              <a:t> amplitude of original signal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4782" t="938" r="7984" b="-1290"/>
          <a:stretch/>
        </p:blipFill>
        <p:spPr>
          <a:xfrm>
            <a:off x="186527" y="4408116"/>
            <a:ext cx="3515285" cy="1656151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3701812" y="5076171"/>
            <a:ext cx="372746" cy="320040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988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Monte Carlo Error Analysis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 smtClean="0"/>
                  <a:t>5000 </a:t>
                </a:r>
                <a:r>
                  <a:rPr lang="en-GB" dirty="0"/>
                  <a:t>signals </a:t>
                </a:r>
                <a:r>
                  <a:rPr lang="en-GB" dirty="0" smtClean="0"/>
                  <a:t>tested:</a:t>
                </a:r>
              </a:p>
              <a:p>
                <a:pPr lvl="1"/>
                <a:r>
                  <a:rPr lang="en-GB" dirty="0" smtClean="0"/>
                  <a:t>Random amplitude </a:t>
                </a:r>
                <a14:m>
                  <m:oMath xmlns=""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0.05;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0.6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/2</m:t>
                        </m:r>
                      </m:e>
                    </m:d>
                  </m:oMath>
                </a14:m>
                <a:r>
                  <a:rPr lang="en-GB" dirty="0" smtClean="0"/>
                  <a:t> V</a:t>
                </a:r>
              </a:p>
              <a:p>
                <a:pPr lvl="1"/>
                <a14:m>
                  <m:oMath xmlns=""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𝑛𝑜𝑖𝑠𝑒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=725 </m:t>
                    </m:r>
                    <m:r>
                      <m:rPr>
                        <m:nor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μV</m:t>
                    </m:r>
                  </m:oMath>
                </a14:m>
                <a:endParaRPr lang="en-GB" dirty="0" smtClean="0">
                  <a:ea typeface="Cambria Math" panose="02040503050406030204" pitchFamily="18" charset="0"/>
                </a:endParaRPr>
              </a:p>
              <a:p>
                <a:pPr lvl="2"/>
                <a:r>
                  <a:rPr lang="en-GB" dirty="0" smtClean="0"/>
                  <a:t>Noise </a:t>
                </a:r>
                <a:r>
                  <a:rPr lang="en-GB" dirty="0"/>
                  <a:t>of ADC according to </a:t>
                </a:r>
                <a:r>
                  <a:rPr lang="en-GB" dirty="0" smtClean="0"/>
                  <a:t>measurements, roughly </a:t>
                </a:r>
                <a:r>
                  <a:rPr lang="en-GB" dirty="0"/>
                  <a:t>4 bins</a:t>
                </a:r>
                <a:endParaRPr lang="en-GB" dirty="0" smtClean="0">
                  <a:ea typeface="Cambria Math" panose="02040503050406030204" pitchFamily="18" charset="0"/>
                </a:endParaRPr>
              </a:p>
              <a:p>
                <a:pPr lvl="1"/>
                <a:r>
                  <a:rPr lang="en-GB" dirty="0" smtClean="0"/>
                  <a:t>Random sampling phase </a:t>
                </a:r>
                <a14:m>
                  <m:oMath xmlns="" xmlns:m="http://schemas.openxmlformats.org/officeDocument/2006/math">
                    <m:d>
                      <m:dPr>
                        <m:begChr m:val="⟨"/>
                        <m:endChr m:val=""/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0;</m:t>
                        </m:r>
                        <m:d>
                          <m:dPr>
                            <m:begChr m:val=""/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</m:d>
                  </m:oMath>
                </a14:m>
                <a:endParaRPr lang="en-GB" dirty="0" smtClean="0">
                  <a:ea typeface="Cambria Math" panose="02040503050406030204" pitchFamily="18" charset="0"/>
                </a:endParaRPr>
              </a:p>
              <a:p>
                <a:r>
                  <a:rPr lang="en-GB" dirty="0" smtClean="0"/>
                  <a:t>Error contribution breakdown – 3 more tests with</a:t>
                </a:r>
              </a:p>
              <a:p>
                <a:pPr lvl="1"/>
                <a:r>
                  <a:rPr lang="en-GB" dirty="0" smtClean="0"/>
                  <a:t>Just amplitude random</a:t>
                </a:r>
              </a:p>
              <a:p>
                <a:pPr lvl="1"/>
                <a:r>
                  <a:rPr lang="en-GB" dirty="0" smtClean="0"/>
                  <a:t>Just sampling phase random</a:t>
                </a:r>
              </a:p>
              <a:p>
                <a:pPr lvl="1"/>
                <a:r>
                  <a:rPr lang="en-GB" dirty="0" smtClean="0"/>
                  <a:t>Just noise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444" t="-22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ular Callout 7"/>
          <p:cNvSpPr/>
          <p:nvPr/>
        </p:nvSpPr>
        <p:spPr>
          <a:xfrm>
            <a:off x="6457950" y="1173935"/>
            <a:ext cx="2063931" cy="678952"/>
          </a:xfrm>
          <a:prstGeom prst="wedgeRectCallout">
            <a:avLst>
              <a:gd name="adj1" fmla="val -106701"/>
              <a:gd name="adj2" fmla="val 4422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ADC full scale input voltage: 0.725 V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4726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Relative Error</a:t>
            </a:r>
            <a:endParaRPr lang="en-GB" dirty="0"/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1165264"/>
              </p:ext>
            </p:extLst>
          </p:nvPr>
        </p:nvGraphicFramePr>
        <p:xfrm>
          <a:off x="236221" y="2316480"/>
          <a:ext cx="8671560" cy="222504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426652"/>
                <a:gridCol w="1561227"/>
                <a:gridCol w="1561227"/>
                <a:gridCol w="1561227"/>
                <a:gridCol w="1561227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Test</a:t>
                      </a:r>
                      <a:endParaRPr lang="en-GB" dirty="0"/>
                    </a:p>
                  </a:txBody>
                  <a:tcPr anchor="b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AVG</a:t>
                      </a:r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FDA</a:t>
                      </a:r>
                      <a:endParaRPr lang="en-GB" dirty="0"/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b="0" dirty="0" smtClean="0">
                          <a:solidFill>
                            <a:schemeClr val="bg1"/>
                          </a:solidFill>
                        </a:rPr>
                        <a:t>μ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b="0" dirty="0" smtClean="0">
                          <a:solidFill>
                            <a:schemeClr val="bg1"/>
                          </a:solidFill>
                        </a:rPr>
                        <a:t>σ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b="0" dirty="0" smtClean="0">
                          <a:solidFill>
                            <a:schemeClr val="bg1"/>
                          </a:solidFill>
                        </a:rPr>
                        <a:t>μ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l-GR" b="0" dirty="0" smtClean="0">
                          <a:solidFill>
                            <a:schemeClr val="bg1"/>
                          </a:solidFill>
                        </a:rPr>
                        <a:t>σ</a:t>
                      </a:r>
                      <a:endParaRPr lang="en-GB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MC Error Analysis</a:t>
                      </a:r>
                      <a:endParaRPr lang="en-GB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/>
                        <a:t>   0.7 . 10</a:t>
                      </a:r>
                      <a:r>
                        <a:rPr lang="en-GB" sz="1800" kern="1200" baseline="30000" dirty="0" smtClean="0"/>
                        <a:t>-5</a:t>
                      </a:r>
                      <a:endParaRPr lang="en-GB" sz="1800" kern="1200" baseline="30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16.48 . 10</a:t>
                      </a:r>
                      <a:r>
                        <a:rPr lang="en-GB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/>
                        <a:t>4.5 . 10</a:t>
                      </a:r>
                      <a:r>
                        <a:rPr lang="en-GB" sz="1800" kern="1200" baseline="30000" dirty="0" smtClean="0"/>
                        <a:t>-5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17.04 . 10</a:t>
                      </a:r>
                      <a:r>
                        <a:rPr lang="en-GB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   Amplitude random</a:t>
                      </a:r>
                      <a:endParaRPr lang="en-GB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/>
                        <a:t>  -7.6 . 10</a:t>
                      </a:r>
                      <a:r>
                        <a:rPr lang="en-GB" sz="1800" kern="1200" baseline="30000" dirty="0" smtClean="0"/>
                        <a:t>-5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1.12 . 10</a:t>
                      </a:r>
                      <a:r>
                        <a:rPr lang="en-GB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/>
                        <a:t>4.7 . 10</a:t>
                      </a:r>
                      <a:r>
                        <a:rPr lang="en-GB" sz="1800" kern="1200" baseline="30000" dirty="0" smtClean="0"/>
                        <a:t>-5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1.19 . 10</a:t>
                      </a:r>
                      <a:r>
                        <a:rPr lang="en-GB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   Time shift random</a:t>
                      </a:r>
                      <a:endParaRPr lang="en-GB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/>
                        <a:t>  -5.1 . 10</a:t>
                      </a:r>
                      <a:r>
                        <a:rPr lang="en-GB" sz="1800" kern="1200" baseline="30000" dirty="0" smtClean="0"/>
                        <a:t>-5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0.57 . 10</a:t>
                      </a:r>
                      <a:r>
                        <a:rPr lang="en-GB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/>
                        <a:t>4.7 . 10</a:t>
                      </a:r>
                      <a:r>
                        <a:rPr lang="en-GB" sz="1800" kern="1200" baseline="30000" dirty="0" smtClean="0"/>
                        <a:t>-5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0.51 . 10</a:t>
                      </a:r>
                      <a:r>
                        <a:rPr lang="en-GB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   Noise</a:t>
                      </a:r>
                      <a:endParaRPr lang="en-GB" dirty="0"/>
                    </a:p>
                  </a:txBody>
                  <a:tcPr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/>
                        <a:t>-13.4 . 10</a:t>
                      </a:r>
                      <a:r>
                        <a:rPr lang="en-GB" sz="1800" kern="1200" baseline="30000" dirty="0" smtClean="0"/>
                        <a:t>-5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6.61 . 10</a:t>
                      </a:r>
                      <a:r>
                        <a:rPr lang="en-GB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/>
                        <a:t>0.6 . 10</a:t>
                      </a:r>
                      <a:r>
                        <a:rPr lang="en-GB" sz="1800" kern="1200" baseline="30000" dirty="0" smtClean="0"/>
                        <a:t>-5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6.95 . 10</a:t>
                      </a:r>
                      <a:r>
                        <a:rPr lang="en-GB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</a:t>
                      </a:r>
                      <a:endParaRPr lang="en-GB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9974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>
          <a:xfrm>
            <a:off x="440490" y="216781"/>
            <a:ext cx="8348443" cy="10532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Interlock BPMs</a:t>
            </a:r>
            <a:br>
              <a:rPr lang="en-US" dirty="0" smtClean="0"/>
            </a:br>
            <a:r>
              <a:rPr lang="en-US" dirty="0" smtClean="0"/>
              <a:t>New </a:t>
            </a:r>
            <a:r>
              <a:rPr lang="en-US" dirty="0"/>
              <a:t>dynamic ranges</a:t>
            </a:r>
          </a:p>
        </p:txBody>
      </p:sp>
      <p:sp>
        <p:nvSpPr>
          <p:cNvPr id="13318" name="TextBox 10"/>
          <p:cNvSpPr txBox="1">
            <a:spLocks noChangeArrowheads="1"/>
          </p:cNvSpPr>
          <p:nvPr/>
        </p:nvSpPr>
        <p:spPr bwMode="auto">
          <a:xfrm>
            <a:off x="814598" y="2163816"/>
            <a:ext cx="7631322" cy="2123658"/>
          </a:xfrm>
          <a:prstGeom prst="rect">
            <a:avLst/>
          </a:prstGeom>
          <a:noFill/>
          <a:ln w="9525">
            <a:solidFill>
              <a:srgbClr val="5B9BD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prstClr val="black"/>
                </a:solidFill>
              </a:rPr>
              <a:t>			Run 1			</a:t>
            </a:r>
            <a:r>
              <a:rPr lang="en-US" sz="2200" dirty="0" smtClean="0">
                <a:solidFill>
                  <a:srgbClr val="008000"/>
                </a:solidFill>
              </a:rPr>
              <a:t>Run 2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srgbClr val="000000"/>
                </a:solidFill>
              </a:rPr>
              <a:t>High Sensitivity		1.5E9 – 3E10		</a:t>
            </a:r>
            <a:r>
              <a:rPr lang="en-US" sz="2200" dirty="0" smtClean="0">
                <a:solidFill>
                  <a:srgbClr val="008000"/>
                </a:solidFill>
              </a:rPr>
              <a:t>1.5E9 -  1.3E11</a:t>
            </a:r>
            <a:endParaRPr lang="en-US" sz="2200" i="1" dirty="0" smtClean="0">
              <a:solidFill>
                <a:srgbClr val="00800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 i="1" dirty="0" smtClean="0">
                <a:solidFill>
                  <a:srgbClr val="008000"/>
                </a:solidFill>
              </a:rPr>
              <a:t>Dynamic range improved by more than 10dB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200" i="1" dirty="0" smtClean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 i="1" dirty="0" smtClean="0">
                <a:solidFill>
                  <a:schemeClr val="bg2">
                    <a:lumMod val="10000"/>
                  </a:schemeClr>
                </a:solidFill>
              </a:rPr>
              <a:t>Low Sensitivity		2E10 -  &gt;2E11	</a:t>
            </a:r>
            <a:r>
              <a:rPr lang="en-US" sz="2200" i="1" dirty="0" smtClean="0">
                <a:solidFill>
                  <a:srgbClr val="008000"/>
                </a:solidFill>
              </a:rPr>
              <a:t>	1.5E10 - </a:t>
            </a:r>
            <a:r>
              <a:rPr lang="en-US" sz="2200" i="1" dirty="0">
                <a:solidFill>
                  <a:srgbClr val="008000"/>
                </a:solidFill>
              </a:rPr>
              <a:t> </a:t>
            </a:r>
            <a:r>
              <a:rPr lang="en-US" sz="2200" i="1" dirty="0" smtClean="0">
                <a:solidFill>
                  <a:srgbClr val="008000"/>
                </a:solidFill>
              </a:rPr>
              <a:t>&gt;2E11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6142879" y="3690188"/>
            <a:ext cx="1169631" cy="83557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62950" y="4706495"/>
            <a:ext cx="5281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This value is an Operational choice / compromise</a:t>
            </a:r>
          </a:p>
          <a:p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>
            <a:stCxn id="3" idx="0"/>
            <a:endCxn id="2" idx="3"/>
          </p:cNvCxnSpPr>
          <p:nvPr/>
        </p:nvCxnSpPr>
        <p:spPr>
          <a:xfrm flipV="1">
            <a:off x="4403552" y="4403397"/>
            <a:ext cx="1910615" cy="3030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42353" y="5498353"/>
            <a:ext cx="4944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! System limited in sensitivity to 1.5E9 charge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80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Interlock BPMs</a:t>
            </a:r>
            <a:br>
              <a:rPr lang="en-US" dirty="0" smtClean="0"/>
            </a:br>
            <a:r>
              <a:rPr lang="en-US" dirty="0" smtClean="0"/>
              <a:t>Post-mortem data</a:t>
            </a:r>
            <a:endParaRPr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71883" y="1336922"/>
            <a:ext cx="4868704" cy="261175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2575" indent="-282575" algn="l">
              <a:buClr>
                <a:schemeClr val="accent1"/>
              </a:buClr>
              <a:buFont typeface="Arial"/>
              <a:buChar char="•"/>
              <a:defRPr/>
            </a:pPr>
            <a:r>
              <a:rPr lang="en-GB" sz="3200" dirty="0" smtClean="0">
                <a:solidFill>
                  <a:srgbClr val="0055A0"/>
                </a:solidFill>
              </a:rPr>
              <a:t>Storing the last 154 </a:t>
            </a:r>
            <a:r>
              <a:rPr lang="en-GB" sz="3200" dirty="0">
                <a:solidFill>
                  <a:srgbClr val="0055A0"/>
                </a:solidFill>
              </a:rPr>
              <a:t>turns of all bunches (limited by on-board memory</a:t>
            </a:r>
            <a:r>
              <a:rPr lang="en-GB" sz="3200" dirty="0" smtClean="0">
                <a:solidFill>
                  <a:srgbClr val="0055A0"/>
                </a:solidFill>
              </a:rPr>
              <a:t>)</a:t>
            </a:r>
          </a:p>
          <a:p>
            <a:pPr marL="739775" lvl="2" indent="-282575" algn="l">
              <a:buClr>
                <a:schemeClr val="accent1"/>
              </a:buClr>
              <a:buFont typeface="Arial"/>
              <a:buChar char="•"/>
              <a:defRPr/>
            </a:pPr>
            <a:r>
              <a:rPr lang="en-GB" sz="2400" dirty="0" smtClean="0">
                <a:solidFill>
                  <a:srgbClr val="FF0000"/>
                </a:solidFill>
              </a:rPr>
              <a:t>Can </a:t>
            </a:r>
            <a:r>
              <a:rPr lang="en-GB" sz="2400" dirty="0">
                <a:solidFill>
                  <a:srgbClr val="FF0000"/>
                </a:solidFill>
              </a:rPr>
              <a:t>be used to see which bunches become </a:t>
            </a:r>
            <a:r>
              <a:rPr lang="en-GB" sz="2400" dirty="0" smtClean="0">
                <a:solidFill>
                  <a:srgbClr val="FF0000"/>
                </a:solidFill>
              </a:rPr>
              <a:t>unstable</a:t>
            </a:r>
            <a:endParaRPr lang="en-GB" dirty="0" smtClean="0">
              <a:solidFill>
                <a:srgbClr val="FF0000"/>
              </a:solidFill>
            </a:endParaRPr>
          </a:p>
          <a:p>
            <a:pPr marL="282575" indent="-282575" algn="l">
              <a:buClr>
                <a:schemeClr val="accent1"/>
              </a:buClr>
              <a:buFont typeface="Arial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</a:rPr>
              <a:t>Storing min</a:t>
            </a:r>
            <a:r>
              <a:rPr lang="en-GB" dirty="0">
                <a:solidFill>
                  <a:schemeClr val="tx1"/>
                </a:solidFill>
              </a:rPr>
              <a:t>/max </a:t>
            </a:r>
            <a:r>
              <a:rPr lang="en-GB" dirty="0" smtClean="0">
                <a:solidFill>
                  <a:schemeClr val="tx1"/>
                </a:solidFill>
              </a:rPr>
              <a:t>positions </a:t>
            </a:r>
            <a:r>
              <a:rPr lang="en-GB" dirty="0">
                <a:solidFill>
                  <a:schemeClr val="tx1"/>
                </a:solidFill>
              </a:rPr>
              <a:t>for </a:t>
            </a:r>
            <a:r>
              <a:rPr lang="en-GB" dirty="0" smtClean="0">
                <a:solidFill>
                  <a:schemeClr val="tx1"/>
                </a:solidFill>
              </a:rPr>
              <a:t>the last 1024 turns</a:t>
            </a:r>
          </a:p>
          <a:p>
            <a:pPr marL="739775" lvl="2" indent="-282575" algn="l">
              <a:buClr>
                <a:schemeClr val="accent1"/>
              </a:buClr>
              <a:buFont typeface="Arial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C</a:t>
            </a:r>
            <a:r>
              <a:rPr lang="en-GB" dirty="0" smtClean="0">
                <a:solidFill>
                  <a:srgbClr val="FF0000"/>
                </a:solidFill>
              </a:rPr>
              <a:t>an </a:t>
            </a:r>
            <a:r>
              <a:rPr lang="en-GB" dirty="0">
                <a:solidFill>
                  <a:srgbClr val="FF0000"/>
                </a:solidFill>
              </a:rPr>
              <a:t>be used to measure rise time of instability</a:t>
            </a:r>
          </a:p>
          <a:p>
            <a:pPr marL="1371600" lvl="2" indent="-457200" algn="l">
              <a:buClr>
                <a:schemeClr val="accent1"/>
              </a:buClr>
              <a:buFont typeface="Arial"/>
              <a:buChar char="•"/>
              <a:defRPr/>
            </a:pPr>
            <a:endParaRPr lang="en-GB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8" b="6327"/>
          <a:stretch/>
        </p:blipFill>
        <p:spPr>
          <a:xfrm>
            <a:off x="869830" y="3759516"/>
            <a:ext cx="2320871" cy="7421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78" b="4496"/>
          <a:stretch/>
        </p:blipFill>
        <p:spPr>
          <a:xfrm>
            <a:off x="872089" y="4576736"/>
            <a:ext cx="2319137" cy="7413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20" b="5100"/>
          <a:stretch/>
        </p:blipFill>
        <p:spPr>
          <a:xfrm>
            <a:off x="869233" y="5368425"/>
            <a:ext cx="2319137" cy="7343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64761" y="4214974"/>
            <a:ext cx="8392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  <a:latin typeface="Calibri"/>
                <a:cs typeface="Calibri"/>
              </a:rPr>
              <a:t>Bunch 2111</a:t>
            </a:r>
            <a:endParaRPr lang="en-GB" sz="1000" dirty="0">
              <a:solidFill>
                <a:srgbClr val="0055A0"/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1887" y="5080965"/>
            <a:ext cx="860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  <a:latin typeface="Calibri"/>
                <a:cs typeface="Calibri"/>
              </a:rPr>
              <a:t>Bunch 2826</a:t>
            </a:r>
            <a:endParaRPr lang="en-GB" sz="1000" dirty="0">
              <a:solidFill>
                <a:srgbClr val="0055A0"/>
              </a:solidFill>
              <a:latin typeface="Calibri"/>
              <a:cs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11643" y="5866224"/>
            <a:ext cx="860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55A0"/>
                </a:solidFill>
                <a:latin typeface="Calibri"/>
                <a:cs typeface="Calibri"/>
              </a:rPr>
              <a:t>Bunch 2827</a:t>
            </a:r>
            <a:endParaRPr lang="en-GB" sz="1000" dirty="0">
              <a:solidFill>
                <a:srgbClr val="0055A0"/>
              </a:solidFill>
              <a:latin typeface="Calibri"/>
              <a:cs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541" y="4053047"/>
            <a:ext cx="4631742" cy="20491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518" y="1153077"/>
            <a:ext cx="4179482" cy="22631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36" t="75774" r="1417" b="13860"/>
          <a:stretch/>
        </p:blipFill>
        <p:spPr>
          <a:xfrm>
            <a:off x="5462458" y="3036769"/>
            <a:ext cx="2773584" cy="725903"/>
          </a:xfrm>
          <a:prstGeom prst="rect">
            <a:avLst/>
          </a:prstGeom>
        </p:spPr>
      </p:pic>
      <p:cxnSp>
        <p:nvCxnSpPr>
          <p:cNvPr id="17" name="Straight Connector 16"/>
          <p:cNvCxnSpPr>
            <a:endCxn id="16" idx="0"/>
          </p:cNvCxnSpPr>
          <p:nvPr/>
        </p:nvCxnSpPr>
        <p:spPr>
          <a:xfrm flipH="1">
            <a:off x="6849250" y="2970914"/>
            <a:ext cx="1526164" cy="658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37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Interlock BPMs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00762" y="1504039"/>
            <a:ext cx="8843238" cy="4478694"/>
          </a:xfrm>
        </p:spPr>
        <p:txBody>
          <a:bodyPr>
            <a:normAutofit/>
          </a:bodyPr>
          <a:lstStyle/>
          <a:p>
            <a:r>
              <a:rPr lang="en-US" dirty="0" smtClean="0"/>
              <a:t>Improving Sensitivity by adding an amplification stage at the input of the analogue circuitry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Initiated by a request from LHC-heavy ions team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System designed, built, installed, removed, forgotten</a:t>
            </a:r>
            <a:r>
              <a:rPr lang="is-IS" dirty="0" smtClean="0">
                <a:solidFill>
                  <a:srgbClr val="008000"/>
                </a:solidFill>
              </a:rPr>
              <a:t>…(in 5weeks)</a:t>
            </a:r>
            <a:endParaRPr lang="en-US" dirty="0" smtClean="0">
              <a:solidFill>
                <a:srgbClr val="008000"/>
              </a:solidFill>
            </a:endParaRPr>
          </a:p>
          <a:p>
            <a:pPr lvl="2"/>
            <a:r>
              <a:rPr lang="en-US" dirty="0" smtClean="0">
                <a:solidFill>
                  <a:srgbClr val="008000"/>
                </a:solidFill>
              </a:rPr>
              <a:t>24dB improved sensitivity - down to 1E8 charges</a:t>
            </a:r>
          </a:p>
          <a:p>
            <a:pPr lvl="2"/>
            <a:r>
              <a:rPr lang="en-US" dirty="0" smtClean="0">
                <a:solidFill>
                  <a:srgbClr val="008000"/>
                </a:solidFill>
              </a:rPr>
              <a:t>Implementation could be improved to still allow a full system redundancy if necessary</a:t>
            </a:r>
            <a:r>
              <a:rPr lang="is-IS" dirty="0" smtClean="0">
                <a:solidFill>
                  <a:srgbClr val="008000"/>
                </a:solidFill>
              </a:rPr>
              <a:t>…..probably not ?</a:t>
            </a:r>
            <a:endParaRPr lang="en-US" dirty="0" smtClean="0">
              <a:solidFill>
                <a:srgbClr val="008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30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Interlock BPMs</a:t>
            </a:r>
            <a:endParaRPr lang="en-US" dirty="0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300762" y="1504039"/>
            <a:ext cx="8843238" cy="4478694"/>
          </a:xfrm>
        </p:spPr>
        <p:txBody>
          <a:bodyPr>
            <a:normAutofit/>
          </a:bodyPr>
          <a:lstStyle/>
          <a:p>
            <a:r>
              <a:rPr lang="en-US" dirty="0" smtClean="0"/>
              <a:t>Failure scenarios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If both FE power supplies died during a fill, the system do not see beam signals anymore but it is understood as if the beam was not present – no interlock fired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Mitigated by a software check/interlock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24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Interlock BPMS</a:t>
            </a:r>
            <a:br>
              <a:rPr lang="en-US" dirty="0" smtClean="0"/>
            </a:br>
            <a:r>
              <a:rPr lang="en-US" dirty="0" smtClean="0"/>
              <a:t>Issues with Doublets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344" y="1671156"/>
            <a:ext cx="7869939" cy="10862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BPM electronics not designed to work with bunch spacing shorter than 25ns (worst case for 5ns !)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Orbit data with </a:t>
            </a:r>
            <a:r>
              <a:rPr lang="en-US" dirty="0">
                <a:solidFill>
                  <a:srgbClr val="FF0000"/>
                </a:solidFill>
              </a:rPr>
              <a:t>doublet </a:t>
            </a:r>
            <a:r>
              <a:rPr lang="en-US" dirty="0" smtClean="0">
                <a:solidFill>
                  <a:srgbClr val="FF0000"/>
                </a:solidFill>
              </a:rPr>
              <a:t>is distorted (RMS at 700um)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 descr="http://elogbook.cern.ch/eLogbook/attach_reader?attach_id=145075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05" y="2974656"/>
            <a:ext cx="7719558" cy="29078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42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Interlock BPMS</a:t>
            </a:r>
            <a:br>
              <a:rPr lang="en-US" dirty="0" smtClean="0"/>
            </a:br>
            <a:r>
              <a:rPr lang="en-US" dirty="0" smtClean="0"/>
              <a:t>Issues with Doublets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053" y="1325606"/>
            <a:ext cx="8859947" cy="484095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BPM electronics not designed to work with bunch spacing shorter than 25ns (</a:t>
            </a:r>
            <a:r>
              <a:rPr lang="en-US" dirty="0"/>
              <a:t>worst case for 5ns !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B/B Offset and fluctuations up to 2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mm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 solution in the short term, apart from increasing the limit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Launched the development of a new B-b-B electronic read-out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00" y="0"/>
            <a:ext cx="1079500" cy="1028700"/>
          </a:xfrm>
          <a:prstGeom prst="rect">
            <a:avLst/>
          </a:prstGeom>
        </p:spPr>
      </p:pic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04467257"/>
              </p:ext>
            </p:extLst>
          </p:nvPr>
        </p:nvGraphicFramePr>
        <p:xfrm>
          <a:off x="2005080" y="2356328"/>
          <a:ext cx="4483086" cy="3010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51568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2445</TotalTime>
  <Words>1637</Words>
  <Application>Microsoft Macintosh PowerPoint</Application>
  <PresentationFormat>On-screen Show (4:3)</PresentationFormat>
  <Paragraphs>326</Paragraphs>
  <Slides>34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CERN(4-3)</vt:lpstr>
      <vt:lpstr>Chart</vt:lpstr>
      <vt:lpstr>LHC Interlock BPM</vt:lpstr>
      <vt:lpstr>Outline</vt:lpstr>
      <vt:lpstr>Status of Interlock BPMs</vt:lpstr>
      <vt:lpstr>Interlock BPMs New dynamic ranges</vt:lpstr>
      <vt:lpstr>Interlock BPMs Post-mortem data</vt:lpstr>
      <vt:lpstr>Interlock BPMs</vt:lpstr>
      <vt:lpstr>Interlock BPMs</vt:lpstr>
      <vt:lpstr>Interlock BPMS Issues with Doublets (1/2)</vt:lpstr>
      <vt:lpstr>Interlock BPMS Issues with Doublets (2/2)</vt:lpstr>
      <vt:lpstr>LHC Interlock BPM challenge</vt:lpstr>
      <vt:lpstr>BPM Signal Processing Schema</vt:lpstr>
      <vt:lpstr>EM and Analog Circuit Simulation</vt:lpstr>
      <vt:lpstr>DSP Simulation</vt:lpstr>
      <vt:lpstr>Sampling Phase Sensitivity</vt:lpstr>
      <vt:lpstr>Noise Sensitivity</vt:lpstr>
      <vt:lpstr>Design of a new acquisition system for Interlock BPMs</vt:lpstr>
      <vt:lpstr>Conclusions</vt:lpstr>
      <vt:lpstr>Spare Slides</vt:lpstr>
      <vt:lpstr>Dump Channel</vt:lpstr>
      <vt:lpstr>BPMs Reflections</vt:lpstr>
      <vt:lpstr>Reflections in time domain</vt:lpstr>
      <vt:lpstr>LHC IBPM Re-commissioning</vt:lpstr>
      <vt:lpstr>LHC IBPM Re-commissioning</vt:lpstr>
      <vt:lpstr>PowerPoint Presentation</vt:lpstr>
      <vt:lpstr>Scrubbing doublets</vt:lpstr>
      <vt:lpstr>Doublets simulations 1</vt:lpstr>
      <vt:lpstr>Doublets simulations 2</vt:lpstr>
      <vt:lpstr>PowerPoint Presentation</vt:lpstr>
      <vt:lpstr>Simulation Results</vt:lpstr>
      <vt:lpstr>Simulation Results, cont.</vt:lpstr>
      <vt:lpstr>12-bit, 4 GSPS ADC</vt:lpstr>
      <vt:lpstr>DSP Algorithms Being Studied</vt:lpstr>
      <vt:lpstr>Monte Carlo Error Analysis</vt:lpstr>
      <vt:lpstr>Relative Error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Abort gap slides</dc:title>
  <dc:creator>Stefano Mazzoni</dc:creator>
  <cp:lastModifiedBy>Thibaut Lefevre</cp:lastModifiedBy>
  <cp:revision>119</cp:revision>
  <dcterms:created xsi:type="dcterms:W3CDTF">2015-12-08T08:22:09Z</dcterms:created>
  <dcterms:modified xsi:type="dcterms:W3CDTF">2017-02-03T07:56:24Z</dcterms:modified>
</cp:coreProperties>
</file>