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16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DF1A-FC67-2B44-AB58-17B1AC4DBAFE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89330-8C13-DE4E-A407-AF87318C0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 deployment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Extension of work done by Traceability WG</a:t>
            </a:r>
          </a:p>
          <a:p>
            <a:r>
              <a:rPr lang="en-US" dirty="0"/>
              <a:t>Start with Singularity</a:t>
            </a:r>
          </a:p>
          <a:p>
            <a:pPr lvl="1"/>
            <a:r>
              <a:rPr lang="en-US" dirty="0"/>
              <a:t>Focusing on deployment aspects and how experiments should use it / not use it</a:t>
            </a:r>
          </a:p>
          <a:p>
            <a:pPr lvl="1"/>
            <a:r>
              <a:rPr lang="en-US" dirty="0"/>
              <a:t>Advise sites on appropriate setup (CVMFS caches,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Potentially expand to provide site a minimal number of recipe(s) for container deployment for inter-VO separation</a:t>
            </a:r>
          </a:p>
          <a:p>
            <a:pPr lvl="1"/>
            <a:r>
              <a:rPr lang="en-US" dirty="0" err="1"/>
              <a:t>HTCondor</a:t>
            </a:r>
            <a:r>
              <a:rPr lang="en-US" dirty="0"/>
              <a:t> </a:t>
            </a:r>
            <a:r>
              <a:rPr lang="en-US" dirty="0" err="1"/>
              <a:t>docker</a:t>
            </a:r>
            <a:r>
              <a:rPr lang="en-US" dirty="0"/>
              <a:t> universe, </a:t>
            </a:r>
            <a:r>
              <a:rPr lang="en-US" dirty="0" err="1"/>
              <a:t>Mesos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u="sng" dirty="0"/>
              <a:t>Planning pre-GDB on July 11</a:t>
            </a:r>
            <a:r>
              <a:rPr lang="en-US" u="sng" baseline="30000" dirty="0"/>
              <a:t>th</a:t>
            </a:r>
            <a:r>
              <a:rPr lang="en-US" u="sng" dirty="0"/>
              <a:t> to start on </a:t>
            </a:r>
            <a:r>
              <a:rPr lang="en-US" u="sng" dirty="0" smtClean="0"/>
              <a:t>these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59189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71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Container deployment WG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deployment WG</dc:title>
  <dc:creator>Gavin McCance</dc:creator>
  <cp:lastModifiedBy>Gavin McCance</cp:lastModifiedBy>
  <cp:revision>1</cp:revision>
  <dcterms:created xsi:type="dcterms:W3CDTF">2017-06-19T13:50:57Z</dcterms:created>
  <dcterms:modified xsi:type="dcterms:W3CDTF">2017-06-19T13:54:41Z</dcterms:modified>
</cp:coreProperties>
</file>