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2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3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theme/theme4.xml" ContentType="application/vnd.openxmlformats-officedocument.theme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5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6.xml" ContentType="application/vnd.openxmlformats-officedocument.theme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theme/theme7.xml" ContentType="application/vnd.openxmlformats-officedocument.theme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777" r:id="rId1"/>
    <p:sldMasterId id="2147483801" r:id="rId2"/>
    <p:sldMasterId id="2147483821" r:id="rId3"/>
    <p:sldMasterId id="2147483841" r:id="rId4"/>
    <p:sldMasterId id="2147483861" r:id="rId5"/>
    <p:sldMasterId id="2147483881" r:id="rId6"/>
    <p:sldMasterId id="2147483901" r:id="rId7"/>
    <p:sldMasterId id="2147484182" r:id="rId8"/>
  </p:sldMasterIdLst>
  <p:notesMasterIdLst>
    <p:notesMasterId r:id="rId19"/>
  </p:notesMasterIdLst>
  <p:handoutMasterIdLst>
    <p:handoutMasterId r:id="rId20"/>
  </p:handoutMasterIdLst>
  <p:sldIdLst>
    <p:sldId id="390" r:id="rId9"/>
    <p:sldId id="396" r:id="rId10"/>
    <p:sldId id="397" r:id="rId11"/>
    <p:sldId id="398" r:id="rId12"/>
    <p:sldId id="399" r:id="rId13"/>
    <p:sldId id="394" r:id="rId14"/>
    <p:sldId id="403" r:id="rId15"/>
    <p:sldId id="395" r:id="rId16"/>
    <p:sldId id="401" r:id="rId17"/>
    <p:sldId id="402" r:id="rId18"/>
  </p:sldIdLst>
  <p:sldSz cx="9144000" cy="6858000" type="screen4x3"/>
  <p:notesSz cx="6858000" cy="9144000"/>
  <p:defaultTextStyle>
    <a:defPPr>
      <a:defRPr lang="en-US"/>
    </a:defPPr>
    <a:lvl1pPr marL="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914305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FF9E6A"/>
    <a:srgbClr val="030303"/>
    <a:srgbClr val="1B5A9E"/>
    <a:srgbClr val="000000"/>
    <a:srgbClr val="457F0C"/>
    <a:srgbClr val="9825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6" autoAdjust="0"/>
    <p:restoredTop sz="96076" autoAdjust="0"/>
  </p:normalViewPr>
  <p:slideViewPr>
    <p:cSldViewPr snapToGrid="0" snapToObjects="1">
      <p:cViewPr>
        <p:scale>
          <a:sx n="87" d="100"/>
          <a:sy n="87" d="100"/>
        </p:scale>
        <p:origin x="208" y="8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13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1.xml"/><Relationship Id="rId20" Type="http://schemas.openxmlformats.org/officeDocument/2006/relationships/handoutMaster" Target="handoutMasters/handoutMaster1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2.xml"/><Relationship Id="rId11" Type="http://schemas.openxmlformats.org/officeDocument/2006/relationships/slide" Target="slides/slide3.xml"/><Relationship Id="rId12" Type="http://schemas.openxmlformats.org/officeDocument/2006/relationships/slide" Target="slides/slide4.xml"/><Relationship Id="rId13" Type="http://schemas.openxmlformats.org/officeDocument/2006/relationships/slide" Target="slides/slide5.xml"/><Relationship Id="rId14" Type="http://schemas.openxmlformats.org/officeDocument/2006/relationships/slide" Target="slides/slide6.xml"/><Relationship Id="rId15" Type="http://schemas.openxmlformats.org/officeDocument/2006/relationships/slide" Target="slides/slide7.xml"/><Relationship Id="rId16" Type="http://schemas.openxmlformats.org/officeDocument/2006/relationships/slide" Target="slides/slide8.xml"/><Relationship Id="rId17" Type="http://schemas.openxmlformats.org/officeDocument/2006/relationships/slide" Target="slides/slide9.xml"/><Relationship Id="rId18" Type="http://schemas.openxmlformats.org/officeDocument/2006/relationships/slide" Target="slides/slide10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Master" Target="slideMasters/slideMaster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6C6F9A-3A53-0046-87B9-3576D2494A40}" type="datetimeFigureOut">
              <a:rPr lang="en-US" smtClean="0"/>
              <a:t>6/20/17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517C78-9B14-FA4C-BE1D-CCC4573671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855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A18D10-DC2C-844D-82FF-ED096188BB25}" type="datetimeFigureOut">
              <a:rPr lang="en-US" smtClean="0"/>
              <a:t>6/20/17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22B2B5-DEB0-B047-98DB-310A4991C9F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364646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5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0" algn="l" defTabSz="457153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22B2B5-DEB0-B047-98DB-310A4991C9F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1995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3.png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3.png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3.png"/></Relationships>
</file>

<file path=ppt/slideLayouts/_rels/slideLayout1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3.png"/></Relationships>
</file>

<file path=ppt/slideLayouts/_rels/slideLayout1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tiff"/><Relationship Id="rId7" Type="http://schemas.openxmlformats.org/officeDocument/2006/relationships/image" Target="../media/image8.jpeg"/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1.jpeg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3.png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3.png"/></Relationships>
</file>

<file path=ppt/slideLayouts/_rels/slideLayout1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3.png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3.png"/></Relationships>
</file>

<file path=ppt/slideLayouts/_rels/slideLayout1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tiff"/><Relationship Id="rId7" Type="http://schemas.openxmlformats.org/officeDocument/2006/relationships/image" Target="../media/image8.jpeg"/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1.jpeg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3.png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3.png"/></Relationships>
</file>

<file path=ppt/slideLayouts/_rels/slideLayout1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3.png"/></Relationships>
</file>

<file path=ppt/slideLayouts/_rels/slideLayout1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3.png"/></Relationships>
</file>

<file path=ppt/slideLayouts/_rels/slideLayout1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tiff"/><Relationship Id="rId7" Type="http://schemas.openxmlformats.org/officeDocument/2006/relationships/image" Target="../media/image8.jpeg"/><Relationship Id="rId1" Type="http://schemas.openxmlformats.org/officeDocument/2006/relationships/slideMaster" Target="../slideMasters/slideMaster8.xml"/><Relationship Id="rId2" Type="http://schemas.openxmlformats.org/officeDocument/2006/relationships/image" Target="../media/image1.jpe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tiff"/><Relationship Id="rId7" Type="http://schemas.openxmlformats.org/officeDocument/2006/relationships/image" Target="../media/image8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jpe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3.png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png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png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png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png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3.png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tiff"/><Relationship Id="rId7" Type="http://schemas.openxmlformats.org/officeDocument/2006/relationships/image" Target="../media/image8.jpeg"/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.jpeg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3.png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3.png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3.png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2.pn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3.png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openxmlformats.org/officeDocument/2006/relationships/image" Target="../media/image5.jpeg"/><Relationship Id="rId5" Type="http://schemas.openxmlformats.org/officeDocument/2006/relationships/image" Target="../media/image6.jpeg"/><Relationship Id="rId6" Type="http://schemas.openxmlformats.org/officeDocument/2006/relationships/image" Target="../media/image7.tiff"/><Relationship Id="rId7" Type="http://schemas.openxmlformats.org/officeDocument/2006/relationships/image" Target="../media/image8.jpeg"/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.jpeg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E1690-73EF-4FFF-BCD1-4AD81E44E8FE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F2BBC611-74DF-F64A-9897-0277EFE62EA5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04984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CA43F-9E70-44F3-A8B1-5B759734C7E0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A2B7DB1B-6F72-A94B-81E8-281803C2802E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7931788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D3067-7350-4566-898A-44DADB8E2AF7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756FAF51-3A86-2841-AD93-DDC78FEB97EB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739634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87941-891B-4785-9871-479BC77B34EE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0765B282-5E9D-3043-8A87-973BF593A434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69904172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69C5A-83AD-4B2E-B22A-89195EF49BE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992445C9-D7CD-5349-853B-3E1B90DA2FAE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700272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CA43F-9E70-44F3-A8B1-5B759734C7E0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A5F3824A-5219-9047-AC26-AEA4B3D67179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1580513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0"/>
            <a:ext cx="21717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36270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F4F43-CEE1-48C9-9AA0-F055C40943E4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2C2E102-3A5D-5240-9D36-CF2A06CCF275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2303790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CF75B8-CFDD-1245-8F8D-9C236C6525D2}" type="datetime1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6/20/17</a:t>
            </a:fld>
            <a:endParaRPr lang="en-US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markus.schulz@cern.ch</a:t>
            </a:r>
            <a:endParaRPr lang="en-US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0076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686989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8589963" cy="2638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6075" y="3765550"/>
            <a:ext cx="8589963" cy="2638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36725" y="6559550"/>
            <a:ext cx="6702425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markus.schulz@cern.ch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521700" y="6562725"/>
            <a:ext cx="469900" cy="476250"/>
          </a:xfrm>
        </p:spPr>
        <p:txBody>
          <a:bodyPr/>
          <a:lstStyle>
            <a:lvl1pPr>
              <a:defRPr/>
            </a:lvl1pPr>
          </a:lstStyle>
          <a:p>
            <a:fld id="{E0F7735E-D922-47FF-ACF1-DD0B1239CB0D}" type="slidenum">
              <a:rPr lang="en-GB" altLang="en-US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85595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66795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0384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0"/>
            <a:ext cx="21717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36270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F4F43-CEE1-48C9-9AA0-F055C40943E4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AE465960-B9B5-DC4C-8962-38B587CC0AA3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9198802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06466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250644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GB" smtClean="0"/>
              <a:t>markus.schulz@cern.ch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FD98606B-93A0-498D-AF68-4F5CE66AD065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pic>
        <p:nvPicPr>
          <p:cNvPr id="9" name="Picture 8" descr="WLCG-TextOnly_black.jpg"/>
          <p:cNvPicPr>
            <a:picLocks noChangeAspect="1"/>
          </p:cNvPicPr>
          <p:nvPr/>
        </p:nvPicPr>
        <p:blipFill>
          <a:blip r:embed="rId2" cstate="hq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fld id="{964DDF72-8A4F-614E-8AB4-8F066682471B}" type="datetime1">
              <a:rPr lang="en-US" smtClean="0"/>
              <a:t>6/20/17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63485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E1690-73EF-4FFF-BCD1-4AD81E44E8FE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E987ECD1-CAB5-4E4F-9C49-2A6F62B1E212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4937116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5C9E7-72D2-4812-BC5D-F0A45D209355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85E1BA69-9438-D943-94F0-26692516902F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3690590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56A90-B156-4186-A21C-FD75B3F34C54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9348977-0576-6340-AC62-EA9AE9C59D03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8479093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62000"/>
            <a:ext cx="4038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038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AED09-F4B8-48D4-B66B-955FDAD503E3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6B947E76-F3B5-1D48-8638-86F1636F5FF9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9278448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3A77E-6994-451C-8133-3A4AFFABC7A5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AA02AB3A-DED1-0D4C-91DA-E7F6402114B9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369542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39831-C620-4AD3-9AD2-037EA858B450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C5CA3038-CFB3-994F-8309-570584A5F89D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9420097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D3067-7350-4566-898A-44DADB8E2AF7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3B052AFA-82BD-894A-B847-2C54E9BD6564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39967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A226C-73FF-624D-908D-732997213B5B}" type="datetime1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6/20/17</a:t>
            </a:fld>
            <a:endParaRPr lang="en-US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markus.schulz@cern.ch</a:t>
            </a:r>
            <a:endParaRPr lang="en-US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33595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87941-891B-4785-9871-479BC77B34EE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A8B0E132-978F-F643-8778-46BA308646B5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0418303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69C5A-83AD-4B2E-B22A-89195EF49BE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809FD7E9-095F-6249-BC8B-3AC5CC5B1AAF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283854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CA43F-9E70-44F3-A8B1-5B759734C7E0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A0384892-CE28-9748-8AE6-411B6F7A5552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58827310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0"/>
            <a:ext cx="21717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36270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F4F43-CEE1-48C9-9AA0-F055C40943E4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0D46D2F4-E5A5-6547-A9CA-7A62C8AC82A7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7411865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68E29-CA16-004B-9133-6C6F1C6DB601}" type="datetime1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6/20/17</a:t>
            </a:fld>
            <a:endParaRPr lang="en-US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markus.schulz@cern.ch</a:t>
            </a:r>
            <a:endParaRPr lang="en-US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234654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50054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8589963" cy="2638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6075" y="3765550"/>
            <a:ext cx="8589963" cy="2638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36725" y="6559550"/>
            <a:ext cx="6702425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markus.schulz@cern.ch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521700" y="6562725"/>
            <a:ext cx="469900" cy="476250"/>
          </a:xfrm>
        </p:spPr>
        <p:txBody>
          <a:bodyPr/>
          <a:lstStyle>
            <a:lvl1pPr>
              <a:defRPr/>
            </a:lvl1pPr>
          </a:lstStyle>
          <a:p>
            <a:fld id="{E0F7735E-D922-47FF-ACF1-DD0B1239CB0D}" type="slidenum">
              <a:rPr lang="en-GB" altLang="en-US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14376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082796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382389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068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300490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3737468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GB" smtClean="0"/>
              <a:t>markus.schulz@cern.ch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FD98606B-93A0-498D-AF68-4F5CE66AD065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pic>
        <p:nvPicPr>
          <p:cNvPr id="9" name="Picture 8" descr="WLCG-TextOnly_black.jpg"/>
          <p:cNvPicPr>
            <a:picLocks noChangeAspect="1"/>
          </p:cNvPicPr>
          <p:nvPr/>
        </p:nvPicPr>
        <p:blipFill>
          <a:blip r:embed="rId2" cstate="hq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fld id="{6A31F6C5-D90C-F341-96FD-D93A6BBD4F16}" type="datetime1">
              <a:rPr lang="en-US" smtClean="0"/>
              <a:t>6/20/17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63912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E1690-73EF-4FFF-BCD1-4AD81E44E8FE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0ACCB96E-EC13-184E-A8A5-3DBE6FCE5727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93060784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5C9E7-72D2-4812-BC5D-F0A45D209355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C74378F6-DAF3-024D-B5D0-48C973716671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97092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56A90-B156-4186-A21C-FD75B3F34C54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03257BB5-421D-0B4B-9949-8B23A76DE4F2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6164899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62000"/>
            <a:ext cx="4038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038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AED09-F4B8-48D4-B66B-955FDAD503E3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65D7248E-8658-A548-8AAF-CE97B5A49FCD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3195941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3A77E-6994-451C-8133-3A4AFFABC7A5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CFF4BD33-1FB6-324C-AB02-22C7E21AE9BF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8436583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39831-C620-4AD3-9AD2-037EA858B450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39B4D7F2-D077-D54E-933D-B9FB42B19204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0685436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D3067-7350-4566-898A-44DADB8E2AF7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20185F24-97FE-034B-A758-FD80A046F6E2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5031597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87941-891B-4785-9871-479BC77B34EE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6B019426-9DDC-7143-8F65-6A3EE4C3BF34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71459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8589963" cy="2638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6075" y="3765550"/>
            <a:ext cx="8589963" cy="2638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36725" y="6559550"/>
            <a:ext cx="6702425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markus.schulz@cern.ch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521700" y="6562725"/>
            <a:ext cx="469900" cy="476250"/>
          </a:xfrm>
        </p:spPr>
        <p:txBody>
          <a:bodyPr/>
          <a:lstStyle>
            <a:lvl1pPr>
              <a:defRPr/>
            </a:lvl1pPr>
          </a:lstStyle>
          <a:p>
            <a:fld id="{E0F7735E-D922-47FF-ACF1-DD0B1239CB0D}" type="slidenum">
              <a:rPr lang="en-GB" altLang="en-US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380437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69C5A-83AD-4B2E-B22A-89195EF49BE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8AEE87D5-E521-CB41-8C47-3BFF40060640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7790969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CA43F-9E70-44F3-A8B1-5B759734C7E0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48F190BE-A179-5F4E-9F31-82B8541E75C2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1473934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0"/>
            <a:ext cx="21717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36270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F4F43-CEE1-48C9-9AA0-F055C40943E4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37A5EC8-E881-444A-BE05-9FF30FEE8EAE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06168420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BB536-8897-B34A-988E-3F3EB767D4FC}" type="datetime1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6/20/17</a:t>
            </a:fld>
            <a:endParaRPr lang="en-US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markus.schulz@cern.ch</a:t>
            </a:r>
            <a:endParaRPr lang="en-US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57600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8432970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8589963" cy="2638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6075" y="3765550"/>
            <a:ext cx="8589963" cy="2638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36725" y="6559550"/>
            <a:ext cx="6702425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markus.schulz@cern.ch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521700" y="6562725"/>
            <a:ext cx="469900" cy="476250"/>
          </a:xfrm>
        </p:spPr>
        <p:txBody>
          <a:bodyPr/>
          <a:lstStyle>
            <a:lvl1pPr>
              <a:defRPr/>
            </a:lvl1pPr>
          </a:lstStyle>
          <a:p>
            <a:fld id="{E0F7735E-D922-47FF-ACF1-DD0B1239CB0D}" type="slidenum">
              <a:rPr lang="en-GB" altLang="en-US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578784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940733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1921633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2478230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242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3237266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GB" smtClean="0"/>
              <a:t>markus.schulz@cern.ch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FD98606B-93A0-498D-AF68-4F5CE66AD065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pic>
        <p:nvPicPr>
          <p:cNvPr id="9" name="Picture 8" descr="WLCG-TextOnly_black.jpg"/>
          <p:cNvPicPr>
            <a:picLocks noChangeAspect="1"/>
          </p:cNvPicPr>
          <p:nvPr/>
        </p:nvPicPr>
        <p:blipFill>
          <a:blip r:embed="rId2" cstate="hq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fld id="{AAF23753-53C6-C14F-A39B-BD8601FA7C12}" type="datetime1">
              <a:rPr lang="en-US" smtClean="0"/>
              <a:t>6/20/17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07938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26102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63525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622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E1690-73EF-4FFF-BCD1-4AD81E44E8FE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388510F9-4158-3542-9ABA-A9FAE356768C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1552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5C9E7-72D2-4812-BC5D-F0A45D209355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8E364C23-C4D5-8B49-9791-9E3A7FC30247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56749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5C9E7-72D2-4812-BC5D-F0A45D209355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04218A25-7840-9A45-A56F-A4C6CC9A5D96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75969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56A90-B156-4186-A21C-FD75B3F34C54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3891F130-32A8-EB49-9CE0-680E4D2F795B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28994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62000"/>
            <a:ext cx="4038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038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AED09-F4B8-48D4-B66B-955FDAD503E3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AC1AB812-B780-134E-8E84-0141B6B9F85F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676412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3A77E-6994-451C-8133-3A4AFFABC7A5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C4179B7-B7AF-2248-BFA3-E214280DE556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587654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39831-C620-4AD3-9AD2-037EA858B450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73A5A5DE-B043-1645-8274-469EBE72E8D9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9724652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D3067-7350-4566-898A-44DADB8E2AF7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E95FF9C1-6C2E-8445-9483-37120600DED3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718143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87941-891B-4785-9871-479BC77B34EE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058FAE93-1174-894E-A13A-1D53990DEBAE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90998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69C5A-83AD-4B2E-B22A-89195EF49BE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CEF2A8E6-C6D8-FA47-8993-37D5058F5FDB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754081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CA43F-9E70-44F3-A8B1-5B759734C7E0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D989D612-41F0-2846-B0A7-DE00BF28D3E6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0661807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0"/>
            <a:ext cx="21717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36270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F4F43-CEE1-48C9-9AA0-F055C40943E4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1D06A205-6A48-2349-B2B2-862B7C088356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1705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56A90-B156-4186-A21C-FD75B3F34C54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237E8A29-889A-B148-AE83-4D24205253F4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783563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C1AFF5-07B0-294E-B4EB-8B17CD1910C4}" type="datetime1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6/20/17</a:t>
            </a:fld>
            <a:endParaRPr lang="en-US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markus.schulz@cern.ch</a:t>
            </a:r>
            <a:endParaRPr lang="en-US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508573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938096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8589963" cy="2638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6075" y="3765550"/>
            <a:ext cx="8589963" cy="2638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36725" y="6559550"/>
            <a:ext cx="6702425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markus.schulz@cern.ch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521700" y="6562725"/>
            <a:ext cx="469900" cy="476250"/>
          </a:xfrm>
        </p:spPr>
        <p:txBody>
          <a:bodyPr/>
          <a:lstStyle>
            <a:lvl1pPr>
              <a:defRPr/>
            </a:lvl1pPr>
          </a:lstStyle>
          <a:p>
            <a:fld id="{E0F7735E-D922-47FF-ACF1-DD0B1239CB0D}" type="slidenum">
              <a:rPr lang="en-GB" altLang="en-US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81509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256761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89036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696743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96515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GB" smtClean="0"/>
              <a:t>markus.schulz@cern.ch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FD98606B-93A0-498D-AF68-4F5CE66AD065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pic>
        <p:nvPicPr>
          <p:cNvPr id="9" name="Picture 8" descr="WLCG-TextOnly_black.jpg"/>
          <p:cNvPicPr>
            <a:picLocks noChangeAspect="1"/>
          </p:cNvPicPr>
          <p:nvPr/>
        </p:nvPicPr>
        <p:blipFill>
          <a:blip r:embed="rId2" cstate="hq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fld id="{5F042A31-CFF8-404F-ADD2-91BE7E75C031}" type="datetime1">
              <a:rPr lang="en-US" smtClean="0"/>
              <a:t>6/20/17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03140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E1690-73EF-4FFF-BCD1-4AD81E44E8FE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014ADD4D-4EBC-AC4D-B816-029CC91353F8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20238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5C9E7-72D2-4812-BC5D-F0A45D209355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A070E4F3-17D0-F74F-B38B-95F3696BC547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259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62000"/>
            <a:ext cx="4038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038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AED09-F4B8-48D4-B66B-955FDAD503E3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E93DC9C9-9901-314E-9681-1D0A125E6DD6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852204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56A90-B156-4186-A21C-FD75B3F34C54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87836CE6-0498-5347-986A-8F76CB2662DB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351615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62000"/>
            <a:ext cx="4038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038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AED09-F4B8-48D4-B66B-955FDAD503E3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10CFFD60-CFEE-284B-9D7E-739F4FC67231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8886648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3A77E-6994-451C-8133-3A4AFFABC7A5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32784AF0-87EE-4F48-9363-2B3E204F00BF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0442271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39831-C620-4AD3-9AD2-037EA858B450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2E838888-D8EE-254F-8B02-3B5BA06FAC6C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1411990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D3067-7350-4566-898A-44DADB8E2AF7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D68FB5BA-D795-4543-B5E4-C1929ED5CB54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00155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87941-891B-4785-9871-479BC77B34EE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D455239B-B1AA-F143-BC7D-C4DC2DEB4535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3907885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69C5A-83AD-4B2E-B22A-89195EF49BE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1EFF939F-04AA-2F4D-A80E-73A0C3847A17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2548333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CA43F-9E70-44F3-A8B1-5B759734C7E0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3761014-CACF-6949-B933-88A7B437D29F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377365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0"/>
            <a:ext cx="21717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36270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F4F43-CEE1-48C9-9AA0-F055C40943E4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1A2C43E5-58AF-334F-BB7E-CD1285AEAC16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5988441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377FEA-F8CD-6147-B3E5-4BF6B8FA253E}" type="datetime1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6/20/17</a:t>
            </a:fld>
            <a:endParaRPr lang="en-US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markus.schulz@cern.ch</a:t>
            </a:r>
            <a:endParaRPr lang="en-US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592806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3A77E-6994-451C-8133-3A4AFFABC7A5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D606DEE7-9042-3249-B264-7D6DD54C53F5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04525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93489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8589963" cy="2638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6075" y="3765550"/>
            <a:ext cx="8589963" cy="2638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36725" y="6559550"/>
            <a:ext cx="6702425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markus.schulz@cern.ch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521700" y="6562725"/>
            <a:ext cx="469900" cy="476250"/>
          </a:xfrm>
        </p:spPr>
        <p:txBody>
          <a:bodyPr/>
          <a:lstStyle>
            <a:lvl1pPr>
              <a:defRPr/>
            </a:lvl1pPr>
          </a:lstStyle>
          <a:p>
            <a:fld id="{E0F7735E-D922-47FF-ACF1-DD0B1239CB0D}" type="slidenum">
              <a:rPr lang="en-GB" altLang="en-US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0919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23083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49476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55828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03554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E1690-73EF-4FFF-BCD1-4AD81E44E8FE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0D0BFA45-43EA-B046-89E3-018D4649A9C4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224851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5C9E7-72D2-4812-BC5D-F0A45D209355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A62F7194-BF84-9F48-98A2-B33397D0BA10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05652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56A90-B156-4186-A21C-FD75B3F34C54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13108074-D45B-6F46-B72C-C66A993AA863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507452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62000"/>
            <a:ext cx="4038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038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AED09-F4B8-48D4-B66B-955FDAD503E3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173E5D8B-450C-1549-BF03-5151347A245E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09487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39831-C620-4AD3-9AD2-037EA858B450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62D1B0D4-9F20-214D-AF85-B70DAC9699FE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6142959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3A77E-6994-451C-8133-3A4AFFABC7A5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44E51C2F-07BE-3F45-A305-2DEC9598A3FF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177935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39831-C620-4AD3-9AD2-037EA858B450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2CF16B5C-2BDA-D44F-A629-3A8AD16674A1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011997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D3067-7350-4566-898A-44DADB8E2AF7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A8F98A88-8377-CF47-91BB-D8A9068DFB1B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1298812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87941-891B-4785-9871-479BC77B34EE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8E40B591-2F8D-F34D-BD54-1F78EBA7F347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6617613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69C5A-83AD-4B2E-B22A-89195EF49BE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1C6135AC-A507-C84B-A44D-CAD1634A6BB6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0438457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CA43F-9E70-44F3-A8B1-5B759734C7E0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C23DF001-3D69-D34C-9A7B-9841BB93D27B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3738190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0"/>
            <a:ext cx="21717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36270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F4F43-CEE1-48C9-9AA0-F055C40943E4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80628204-8AE4-8049-89D8-723FEB1120D3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914784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ADB7C1-7C9B-F74A-9959-7271AB44B67D}" type="datetime1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6/20/17</a:t>
            </a:fld>
            <a:endParaRPr lang="en-US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markus.schulz@cern.ch</a:t>
            </a:r>
            <a:endParaRPr lang="en-US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58245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91269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8589963" cy="2638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6075" y="3765550"/>
            <a:ext cx="8589963" cy="2638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36725" y="6559550"/>
            <a:ext cx="6702425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markus.schulz@cern.ch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521700" y="6562725"/>
            <a:ext cx="469900" cy="476250"/>
          </a:xfrm>
        </p:spPr>
        <p:txBody>
          <a:bodyPr/>
          <a:lstStyle>
            <a:lvl1pPr>
              <a:defRPr/>
            </a:lvl1pPr>
          </a:lstStyle>
          <a:p>
            <a:fld id="{E0F7735E-D922-47FF-ACF1-DD0B1239CB0D}" type="slidenum">
              <a:rPr lang="en-GB" altLang="en-US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203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D3067-7350-4566-898A-44DADB8E2AF7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113D663E-BF98-2146-BA1E-A55758B99CE7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7098293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34479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9084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369076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89613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GB" smtClean="0"/>
              <a:t>markus.schulz@cern.ch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FD98606B-93A0-498D-AF68-4F5CE66AD065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pic>
        <p:nvPicPr>
          <p:cNvPr id="9" name="Picture 8" descr="WLCG-TextOnly_black.jpg"/>
          <p:cNvPicPr>
            <a:picLocks noChangeAspect="1"/>
          </p:cNvPicPr>
          <p:nvPr/>
        </p:nvPicPr>
        <p:blipFill>
          <a:blip r:embed="rId2" cstate="hq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fld id="{F7FC0530-FDF6-A347-9453-C7E5A2B657DC}" type="datetime1">
              <a:rPr lang="en-US" smtClean="0"/>
              <a:t>6/20/17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602638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E1690-73EF-4FFF-BCD1-4AD81E44E8FE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0F9A5EF9-7290-9C43-A925-5D603A181AE9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7592959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5C9E7-72D2-4812-BC5D-F0A45D209355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C814D07B-B7E9-2846-91BD-27FAE6D072BF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85118082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56A90-B156-4186-A21C-FD75B3F34C54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6661542F-EFAD-3042-9124-D5101794477D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572972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62000"/>
            <a:ext cx="4038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038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AED09-F4B8-48D4-B66B-955FDAD503E3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F9AE7380-A3BA-3A48-BD43-34E549872B25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8693870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3A77E-6994-451C-8133-3A4AFFABC7A5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34A61F31-E4BD-CD46-805B-55B5F4D20F24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26988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87941-891B-4785-9871-479BC77B34EE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40571FF3-D749-464D-84BD-4B2CC949DEC9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8050287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39831-C620-4AD3-9AD2-037EA858B450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AE362F0B-AFEB-C143-BECC-7D40574AFF10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834116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D3067-7350-4566-898A-44DADB8E2AF7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0BC42D52-D873-0C46-8A41-CAE2A45D1824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045995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87941-891B-4785-9871-479BC77B34EE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339F63AE-28BC-AB46-83A1-45512A3BD056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3079910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69C5A-83AD-4B2E-B22A-89195EF49BE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3B91AFA6-CEB3-EF4A-A392-D180DDDB3DE3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5849812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CA43F-9E70-44F3-A8B1-5B759734C7E0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31A5E426-1588-3749-9088-E9B36823E488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59492260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72300" y="0"/>
            <a:ext cx="21717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36270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F4F43-CEE1-48C9-9AA0-F055C40943E4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D2B41EFF-D724-964F-858F-B7BEBE141C89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34594344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18B69-D953-6D4C-9388-8183D2016B75}" type="datetime1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6/20/17</a:t>
            </a:fld>
            <a:endParaRPr lang="en-US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t>markus.schulz@cern.ch</a:t>
            </a:r>
            <a:endParaRPr lang="en-US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srgbClr val="0C377B">
                    <a:tint val="75000"/>
                  </a:srgbClr>
                </a:solidFill>
                <a:latin typeface="Arial"/>
              </a:rPr>
              <a:pPr/>
              <a:t>‹#›</a:t>
            </a:fld>
            <a:endParaRPr lang="en-US">
              <a:solidFill>
                <a:srgbClr val="0C377B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628122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16645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>
  <p:cSld name="Title and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4250" y="66675"/>
            <a:ext cx="6734175" cy="685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8589963" cy="2638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6075" y="3765550"/>
            <a:ext cx="8589963" cy="26384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1736725" y="6559550"/>
            <a:ext cx="6702425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GB" altLang="en-US" smtClean="0"/>
              <a:t>markus.schulz@cern.ch</a:t>
            </a:r>
            <a:endParaRPr lang="en-GB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521700" y="6562725"/>
            <a:ext cx="469900" cy="476250"/>
          </a:xfrm>
        </p:spPr>
        <p:txBody>
          <a:bodyPr/>
          <a:lstStyle>
            <a:lvl1pPr>
              <a:defRPr/>
            </a:lvl1pPr>
          </a:lstStyle>
          <a:p>
            <a:fld id="{E0F7735E-D922-47FF-ACF1-DD0B1239CB0D}" type="slidenum">
              <a:rPr lang="en-GB" altLang="en-US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37569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7008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69C5A-83AD-4B2E-B22A-89195EF49BE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B12A90BF-F327-3440-9855-A42672F46EBC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2086071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272452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747861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124200" cy="6846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6"/>
          <p:cNvSpPr/>
          <p:nvPr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6" name="Group 16"/>
          <p:cNvGrpSpPr>
            <a:grpSpLocks/>
          </p:cNvGrpSpPr>
          <p:nvPr/>
        </p:nvGrpSpPr>
        <p:grpSpPr bwMode="auto">
          <a:xfrm>
            <a:off x="76200" y="6172200"/>
            <a:ext cx="2089150" cy="549275"/>
            <a:chOff x="76200" y="13479"/>
            <a:chExt cx="2089150" cy="548640"/>
          </a:xfrm>
        </p:grpSpPr>
        <p:pic>
          <p:nvPicPr>
            <p:cNvPr id="7" name="Picture 17" descr="WLCG-TextOnly_black.jpg"/>
            <p:cNvPicPr>
              <a:picLocks noChangeAspect="1"/>
            </p:cNvPicPr>
            <p:nvPr userDrawn="1"/>
          </p:nvPicPr>
          <p:blipFill>
            <a:blip r:embed="rId3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18"/>
            <p:cNvPicPr>
              <a:picLocks noChangeAspect="1"/>
            </p:cNvPicPr>
            <p:nvPr userDrawn="1"/>
          </p:nvPicPr>
          <p:blipFill>
            <a:blip r:embed="rId4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0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CCC06-0691-490E-AA36-92A29940B00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66944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GB" smtClean="0"/>
              <a:t>markus.schulz@cern.ch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FD98606B-93A0-498D-AF68-4F5CE66AD065}" type="slidenum">
              <a:rPr lang="en-GB" smtClean="0">
                <a:solidFill>
                  <a:srgbClr val="000000">
                    <a:tint val="75000"/>
                  </a:srgbClr>
                </a:solidFill>
              </a:rPr>
              <a:pPr/>
              <a:t>‹#›</a:t>
            </a:fld>
            <a:endParaRPr lang="en-GB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pic>
        <p:nvPicPr>
          <p:cNvPr id="9" name="Picture 8" descr="WLCG-TextOnly_black.jpg"/>
          <p:cNvPicPr>
            <a:picLocks noChangeAspect="1"/>
          </p:cNvPicPr>
          <p:nvPr/>
        </p:nvPicPr>
        <p:blipFill>
          <a:blip r:embed="rId2" cstate="hq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fld id="{2A4E204B-9E30-7B4C-97F5-2913B2AA76A8}" type="datetime1">
              <a:rPr lang="en-US" smtClean="0"/>
              <a:t>6/20/17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773284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E1690-73EF-4FFF-BCD1-4AD81E44E8FE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571376F3-448B-0845-A3CB-67AFF72FEB12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4533723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5C9E7-72D2-4812-BC5D-F0A45D209355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F4CA0D0F-E909-8D41-A422-B7A69D4273F8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059351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356A90-B156-4186-A21C-FD75B3F34C54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8ADAA50F-9B16-9747-9CB8-1002184EEBDB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4547036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62000"/>
            <a:ext cx="4038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038600" cy="541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FAED09-F4B8-48D4-B66B-955FDAD503E3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9224B3AE-B2AC-294F-BF89-26038DA9464F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00269539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3A77E-6994-451C-8133-3A4AFFABC7A5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931CB2D6-6596-8342-B2D5-D6E1254731BB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5891042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39831-C620-4AD3-9AD2-037EA858B450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fld id="{DFEBD1B9-E7A5-954E-B709-3323C0E7BDC8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11188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image" Target="../media/image1.jpeg"/><Relationship Id="rId21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7.xml"/><Relationship Id="rId20" Type="http://schemas.openxmlformats.org/officeDocument/2006/relationships/theme" Target="../theme/theme2.xml"/><Relationship Id="rId21" Type="http://schemas.openxmlformats.org/officeDocument/2006/relationships/image" Target="../media/image1.jpeg"/><Relationship Id="rId22" Type="http://schemas.openxmlformats.org/officeDocument/2006/relationships/image" Target="../media/image2.png"/><Relationship Id="rId10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0.xml"/><Relationship Id="rId13" Type="http://schemas.openxmlformats.org/officeDocument/2006/relationships/slideLayout" Target="../slideLayouts/slideLayout31.xml"/><Relationship Id="rId14" Type="http://schemas.openxmlformats.org/officeDocument/2006/relationships/slideLayout" Target="../slideLayouts/slideLayout32.xml"/><Relationship Id="rId15" Type="http://schemas.openxmlformats.org/officeDocument/2006/relationships/slideLayout" Target="../slideLayouts/slideLayout33.xml"/><Relationship Id="rId16" Type="http://schemas.openxmlformats.org/officeDocument/2006/relationships/slideLayout" Target="../slideLayouts/slideLayout34.xml"/><Relationship Id="rId17" Type="http://schemas.openxmlformats.org/officeDocument/2006/relationships/slideLayout" Target="../slideLayouts/slideLayout35.xml"/><Relationship Id="rId18" Type="http://schemas.openxmlformats.org/officeDocument/2006/relationships/slideLayout" Target="../slideLayouts/slideLayout36.xml"/><Relationship Id="rId19" Type="http://schemas.openxmlformats.org/officeDocument/2006/relationships/slideLayout" Target="../slideLayouts/slideLayout37.xml"/><Relationship Id="rId1" Type="http://schemas.openxmlformats.org/officeDocument/2006/relationships/slideLayout" Target="../slideLayouts/slideLayout19.xml"/><Relationship Id="rId2" Type="http://schemas.openxmlformats.org/officeDocument/2006/relationships/slideLayout" Target="../slideLayouts/slideLayout20.xml"/><Relationship Id="rId3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6.xml"/><Relationship Id="rId20" Type="http://schemas.openxmlformats.org/officeDocument/2006/relationships/image" Target="../media/image1.jpeg"/><Relationship Id="rId21" Type="http://schemas.openxmlformats.org/officeDocument/2006/relationships/image" Target="../media/image2.png"/><Relationship Id="rId10" Type="http://schemas.openxmlformats.org/officeDocument/2006/relationships/slideLayout" Target="../slideLayouts/slideLayout47.xml"/><Relationship Id="rId11" Type="http://schemas.openxmlformats.org/officeDocument/2006/relationships/slideLayout" Target="../slideLayouts/slideLayout48.xml"/><Relationship Id="rId12" Type="http://schemas.openxmlformats.org/officeDocument/2006/relationships/slideLayout" Target="../slideLayouts/slideLayout49.xml"/><Relationship Id="rId13" Type="http://schemas.openxmlformats.org/officeDocument/2006/relationships/slideLayout" Target="../slideLayouts/slideLayout50.xml"/><Relationship Id="rId14" Type="http://schemas.openxmlformats.org/officeDocument/2006/relationships/slideLayout" Target="../slideLayouts/slideLayout51.xml"/><Relationship Id="rId15" Type="http://schemas.openxmlformats.org/officeDocument/2006/relationships/slideLayout" Target="../slideLayouts/slideLayout52.xml"/><Relationship Id="rId16" Type="http://schemas.openxmlformats.org/officeDocument/2006/relationships/slideLayout" Target="../slideLayouts/slideLayout53.xml"/><Relationship Id="rId17" Type="http://schemas.openxmlformats.org/officeDocument/2006/relationships/slideLayout" Target="../slideLayouts/slideLayout54.xml"/><Relationship Id="rId18" Type="http://schemas.openxmlformats.org/officeDocument/2006/relationships/slideLayout" Target="../slideLayouts/slideLayout55.xml"/><Relationship Id="rId19" Type="http://schemas.openxmlformats.org/officeDocument/2006/relationships/theme" Target="../theme/theme3.xml"/><Relationship Id="rId1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9.xml"/><Relationship Id="rId3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4.xml"/><Relationship Id="rId8" Type="http://schemas.openxmlformats.org/officeDocument/2006/relationships/slideLayout" Target="../slideLayouts/slideLayout45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4.xml"/><Relationship Id="rId20" Type="http://schemas.openxmlformats.org/officeDocument/2006/relationships/theme" Target="../theme/theme4.xml"/><Relationship Id="rId21" Type="http://schemas.openxmlformats.org/officeDocument/2006/relationships/image" Target="../media/image1.jpeg"/><Relationship Id="rId22" Type="http://schemas.openxmlformats.org/officeDocument/2006/relationships/image" Target="../media/image2.png"/><Relationship Id="rId10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67.xml"/><Relationship Id="rId13" Type="http://schemas.openxmlformats.org/officeDocument/2006/relationships/slideLayout" Target="../slideLayouts/slideLayout68.xml"/><Relationship Id="rId14" Type="http://schemas.openxmlformats.org/officeDocument/2006/relationships/slideLayout" Target="../slideLayouts/slideLayout69.xml"/><Relationship Id="rId15" Type="http://schemas.openxmlformats.org/officeDocument/2006/relationships/slideLayout" Target="../slideLayouts/slideLayout70.xml"/><Relationship Id="rId16" Type="http://schemas.openxmlformats.org/officeDocument/2006/relationships/slideLayout" Target="../slideLayouts/slideLayout71.xml"/><Relationship Id="rId17" Type="http://schemas.openxmlformats.org/officeDocument/2006/relationships/slideLayout" Target="../slideLayouts/slideLayout72.xml"/><Relationship Id="rId18" Type="http://schemas.openxmlformats.org/officeDocument/2006/relationships/slideLayout" Target="../slideLayouts/slideLayout73.xml"/><Relationship Id="rId19" Type="http://schemas.openxmlformats.org/officeDocument/2006/relationships/slideLayout" Target="../slideLayouts/slideLayout74.xml"/><Relationship Id="rId1" Type="http://schemas.openxmlformats.org/officeDocument/2006/relationships/slideLayout" Target="../slideLayouts/slideLayout56.xml"/><Relationship Id="rId2" Type="http://schemas.openxmlformats.org/officeDocument/2006/relationships/slideLayout" Target="../slideLayouts/slideLayout57.xml"/><Relationship Id="rId3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9.xml"/><Relationship Id="rId5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1.xml"/><Relationship Id="rId7" Type="http://schemas.openxmlformats.org/officeDocument/2006/relationships/slideLayout" Target="../slideLayouts/slideLayout62.xml"/><Relationship Id="rId8" Type="http://schemas.openxmlformats.org/officeDocument/2006/relationships/slideLayout" Target="../slideLayouts/slideLayout63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3.xml"/><Relationship Id="rId20" Type="http://schemas.openxmlformats.org/officeDocument/2006/relationships/theme" Target="../theme/theme5.xml"/><Relationship Id="rId21" Type="http://schemas.openxmlformats.org/officeDocument/2006/relationships/image" Target="../media/image1.jpeg"/><Relationship Id="rId22" Type="http://schemas.openxmlformats.org/officeDocument/2006/relationships/image" Target="../media/image2.png"/><Relationship Id="rId10" Type="http://schemas.openxmlformats.org/officeDocument/2006/relationships/slideLayout" Target="../slideLayouts/slideLayout84.xml"/><Relationship Id="rId11" Type="http://schemas.openxmlformats.org/officeDocument/2006/relationships/slideLayout" Target="../slideLayouts/slideLayout85.xml"/><Relationship Id="rId12" Type="http://schemas.openxmlformats.org/officeDocument/2006/relationships/slideLayout" Target="../slideLayouts/slideLayout86.xml"/><Relationship Id="rId13" Type="http://schemas.openxmlformats.org/officeDocument/2006/relationships/slideLayout" Target="../slideLayouts/slideLayout87.xml"/><Relationship Id="rId14" Type="http://schemas.openxmlformats.org/officeDocument/2006/relationships/slideLayout" Target="../slideLayouts/slideLayout88.xml"/><Relationship Id="rId15" Type="http://schemas.openxmlformats.org/officeDocument/2006/relationships/slideLayout" Target="../slideLayouts/slideLayout89.xml"/><Relationship Id="rId16" Type="http://schemas.openxmlformats.org/officeDocument/2006/relationships/slideLayout" Target="../slideLayouts/slideLayout90.xml"/><Relationship Id="rId17" Type="http://schemas.openxmlformats.org/officeDocument/2006/relationships/slideLayout" Target="../slideLayouts/slideLayout91.xml"/><Relationship Id="rId18" Type="http://schemas.openxmlformats.org/officeDocument/2006/relationships/slideLayout" Target="../slideLayouts/slideLayout92.xml"/><Relationship Id="rId19" Type="http://schemas.openxmlformats.org/officeDocument/2006/relationships/slideLayout" Target="../slideLayouts/slideLayout93.xml"/><Relationship Id="rId1" Type="http://schemas.openxmlformats.org/officeDocument/2006/relationships/slideLayout" Target="../slideLayouts/slideLayout75.xml"/><Relationship Id="rId2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9.xml"/><Relationship Id="rId6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1.xml"/><Relationship Id="rId8" Type="http://schemas.openxmlformats.org/officeDocument/2006/relationships/slideLayout" Target="../slideLayouts/slideLayout82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2.xml"/><Relationship Id="rId20" Type="http://schemas.openxmlformats.org/officeDocument/2006/relationships/theme" Target="../theme/theme6.xml"/><Relationship Id="rId21" Type="http://schemas.openxmlformats.org/officeDocument/2006/relationships/image" Target="../media/image1.jpeg"/><Relationship Id="rId22" Type="http://schemas.openxmlformats.org/officeDocument/2006/relationships/image" Target="../media/image2.png"/><Relationship Id="rId10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4.xml"/><Relationship Id="rId12" Type="http://schemas.openxmlformats.org/officeDocument/2006/relationships/slideLayout" Target="../slideLayouts/slideLayout105.xml"/><Relationship Id="rId13" Type="http://schemas.openxmlformats.org/officeDocument/2006/relationships/slideLayout" Target="../slideLayouts/slideLayout106.xml"/><Relationship Id="rId14" Type="http://schemas.openxmlformats.org/officeDocument/2006/relationships/slideLayout" Target="../slideLayouts/slideLayout107.xml"/><Relationship Id="rId15" Type="http://schemas.openxmlformats.org/officeDocument/2006/relationships/slideLayout" Target="../slideLayouts/slideLayout108.xml"/><Relationship Id="rId16" Type="http://schemas.openxmlformats.org/officeDocument/2006/relationships/slideLayout" Target="../slideLayouts/slideLayout109.xml"/><Relationship Id="rId17" Type="http://schemas.openxmlformats.org/officeDocument/2006/relationships/slideLayout" Target="../slideLayouts/slideLayout110.xml"/><Relationship Id="rId18" Type="http://schemas.openxmlformats.org/officeDocument/2006/relationships/slideLayout" Target="../slideLayouts/slideLayout111.xml"/><Relationship Id="rId19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94.xml"/><Relationship Id="rId2" Type="http://schemas.openxmlformats.org/officeDocument/2006/relationships/slideLayout" Target="../slideLayouts/slideLayout95.xml"/><Relationship Id="rId3" Type="http://schemas.openxmlformats.org/officeDocument/2006/relationships/slideLayout" Target="../slideLayouts/slideLayout96.xml"/><Relationship Id="rId4" Type="http://schemas.openxmlformats.org/officeDocument/2006/relationships/slideLayout" Target="../slideLayouts/slideLayout97.xml"/><Relationship Id="rId5" Type="http://schemas.openxmlformats.org/officeDocument/2006/relationships/slideLayout" Target="../slideLayouts/slideLayout98.xml"/><Relationship Id="rId6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0.xml"/><Relationship Id="rId8" Type="http://schemas.openxmlformats.org/officeDocument/2006/relationships/slideLayout" Target="../slideLayouts/slideLayout101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1.xml"/><Relationship Id="rId20" Type="http://schemas.openxmlformats.org/officeDocument/2006/relationships/theme" Target="../theme/theme7.xml"/><Relationship Id="rId21" Type="http://schemas.openxmlformats.org/officeDocument/2006/relationships/image" Target="../media/image1.jpeg"/><Relationship Id="rId22" Type="http://schemas.openxmlformats.org/officeDocument/2006/relationships/image" Target="../media/image2.png"/><Relationship Id="rId10" Type="http://schemas.openxmlformats.org/officeDocument/2006/relationships/slideLayout" Target="../slideLayouts/slideLayout122.xml"/><Relationship Id="rId11" Type="http://schemas.openxmlformats.org/officeDocument/2006/relationships/slideLayout" Target="../slideLayouts/slideLayout123.xml"/><Relationship Id="rId12" Type="http://schemas.openxmlformats.org/officeDocument/2006/relationships/slideLayout" Target="../slideLayouts/slideLayout124.xml"/><Relationship Id="rId13" Type="http://schemas.openxmlformats.org/officeDocument/2006/relationships/slideLayout" Target="../slideLayouts/slideLayout125.xml"/><Relationship Id="rId14" Type="http://schemas.openxmlformats.org/officeDocument/2006/relationships/slideLayout" Target="../slideLayouts/slideLayout126.xml"/><Relationship Id="rId15" Type="http://schemas.openxmlformats.org/officeDocument/2006/relationships/slideLayout" Target="../slideLayouts/slideLayout127.xml"/><Relationship Id="rId16" Type="http://schemas.openxmlformats.org/officeDocument/2006/relationships/slideLayout" Target="../slideLayouts/slideLayout128.xml"/><Relationship Id="rId17" Type="http://schemas.openxmlformats.org/officeDocument/2006/relationships/slideLayout" Target="../slideLayouts/slideLayout129.xml"/><Relationship Id="rId18" Type="http://schemas.openxmlformats.org/officeDocument/2006/relationships/slideLayout" Target="../slideLayouts/slideLayout130.xml"/><Relationship Id="rId19" Type="http://schemas.openxmlformats.org/officeDocument/2006/relationships/slideLayout" Target="../slideLayouts/slideLayout131.xml"/><Relationship Id="rId1" Type="http://schemas.openxmlformats.org/officeDocument/2006/relationships/slideLayout" Target="../slideLayouts/slideLayout113.xml"/><Relationship Id="rId2" Type="http://schemas.openxmlformats.org/officeDocument/2006/relationships/slideLayout" Target="../slideLayouts/slideLayout114.xml"/><Relationship Id="rId3" Type="http://schemas.openxmlformats.org/officeDocument/2006/relationships/slideLayout" Target="../slideLayouts/slideLayout115.xml"/><Relationship Id="rId4" Type="http://schemas.openxmlformats.org/officeDocument/2006/relationships/slideLayout" Target="../slideLayouts/slideLayout116.xml"/><Relationship Id="rId5" Type="http://schemas.openxmlformats.org/officeDocument/2006/relationships/slideLayout" Target="../slideLayouts/slideLayout117.xml"/><Relationship Id="rId6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19.xml"/><Relationship Id="rId8" Type="http://schemas.openxmlformats.org/officeDocument/2006/relationships/slideLayout" Target="../slideLayouts/slideLayout120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0.xml"/><Relationship Id="rId20" Type="http://schemas.openxmlformats.org/officeDocument/2006/relationships/theme" Target="../theme/theme8.xml"/><Relationship Id="rId21" Type="http://schemas.openxmlformats.org/officeDocument/2006/relationships/image" Target="../media/image1.jpeg"/><Relationship Id="rId22" Type="http://schemas.openxmlformats.org/officeDocument/2006/relationships/image" Target="../media/image2.png"/><Relationship Id="rId10" Type="http://schemas.openxmlformats.org/officeDocument/2006/relationships/slideLayout" Target="../slideLayouts/slideLayout141.xml"/><Relationship Id="rId11" Type="http://schemas.openxmlformats.org/officeDocument/2006/relationships/slideLayout" Target="../slideLayouts/slideLayout142.xml"/><Relationship Id="rId12" Type="http://schemas.openxmlformats.org/officeDocument/2006/relationships/slideLayout" Target="../slideLayouts/slideLayout143.xml"/><Relationship Id="rId13" Type="http://schemas.openxmlformats.org/officeDocument/2006/relationships/slideLayout" Target="../slideLayouts/slideLayout144.xml"/><Relationship Id="rId14" Type="http://schemas.openxmlformats.org/officeDocument/2006/relationships/slideLayout" Target="../slideLayouts/slideLayout145.xml"/><Relationship Id="rId15" Type="http://schemas.openxmlformats.org/officeDocument/2006/relationships/slideLayout" Target="../slideLayouts/slideLayout146.xml"/><Relationship Id="rId16" Type="http://schemas.openxmlformats.org/officeDocument/2006/relationships/slideLayout" Target="../slideLayouts/slideLayout147.xml"/><Relationship Id="rId17" Type="http://schemas.openxmlformats.org/officeDocument/2006/relationships/slideLayout" Target="../slideLayouts/slideLayout148.xml"/><Relationship Id="rId18" Type="http://schemas.openxmlformats.org/officeDocument/2006/relationships/slideLayout" Target="../slideLayouts/slideLayout149.xml"/><Relationship Id="rId19" Type="http://schemas.openxmlformats.org/officeDocument/2006/relationships/slideLayout" Target="../slideLayouts/slideLayout150.xml"/><Relationship Id="rId1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33.xml"/><Relationship Id="rId3" Type="http://schemas.openxmlformats.org/officeDocument/2006/relationships/slideLayout" Target="../slideLayouts/slideLayout134.xml"/><Relationship Id="rId4" Type="http://schemas.openxmlformats.org/officeDocument/2006/relationships/slideLayout" Target="../slideLayouts/slideLayout135.xml"/><Relationship Id="rId5" Type="http://schemas.openxmlformats.org/officeDocument/2006/relationships/slideLayout" Target="../slideLayouts/slideLayout136.xml"/><Relationship Id="rId6" Type="http://schemas.openxmlformats.org/officeDocument/2006/relationships/slideLayout" Target="../slideLayouts/slideLayout137.xml"/><Relationship Id="rId7" Type="http://schemas.openxmlformats.org/officeDocument/2006/relationships/slideLayout" Target="../slideLayouts/slideLayout138.xml"/><Relationship Id="rId8" Type="http://schemas.openxmlformats.org/officeDocument/2006/relationships/slideLayout" Target="../slideLayouts/slideLayout13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/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169987" name="Group 5"/>
          <p:cNvGrpSpPr>
            <a:grpSpLocks/>
          </p:cNvGrpSpPr>
          <p:nvPr/>
        </p:nvGrpSpPr>
        <p:grpSpPr bwMode="auto">
          <a:xfrm>
            <a:off x="76200" y="12700"/>
            <a:ext cx="2089150" cy="549275"/>
            <a:chOff x="76200" y="13479"/>
            <a:chExt cx="2089150" cy="548640"/>
          </a:xfrm>
        </p:grpSpPr>
        <p:pic>
          <p:nvPicPr>
            <p:cNvPr id="169988" name="Picture 14" descr="WLCG-TextOnly_black.jpg"/>
            <p:cNvPicPr>
              <a:picLocks noChangeAspect="1"/>
            </p:cNvPicPr>
            <p:nvPr userDrawn="1"/>
          </p:nvPicPr>
          <p:blipFill>
            <a:blip r:embed="rId20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9989" name="Picture 18"/>
            <p:cNvPicPr>
              <a:picLocks noChangeAspect="1"/>
            </p:cNvPicPr>
            <p:nvPr userDrawn="1"/>
          </p:nvPicPr>
          <p:blipFill>
            <a:blip r:embed="rId21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9990" name="Title Placeholder 1"/>
          <p:cNvSpPr>
            <a:spLocks noGrp="1"/>
          </p:cNvSpPr>
          <p:nvPr>
            <p:ph type="title"/>
          </p:nvPr>
        </p:nvSpPr>
        <p:spPr bwMode="auto">
          <a:xfrm>
            <a:off x="2209800" y="0"/>
            <a:ext cx="6934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title style</a:t>
            </a:r>
          </a:p>
        </p:txBody>
      </p:sp>
      <p:sp>
        <p:nvSpPr>
          <p:cNvPr id="16999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762000"/>
            <a:ext cx="82296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A6A6A6"/>
                </a:solidFill>
                <a:latin typeface="+mn-lt"/>
              </a:defRPr>
            </a:lvl1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fld id="{B993E652-E7C4-4866-9F08-1C117B0A8D86}" type="slidenum">
              <a:rPr lang="en-US">
                <a:solidFill>
                  <a:srgbClr val="000000">
                    <a:tint val="75000"/>
                  </a:srgbClr>
                </a:solidFill>
              </a:rPr>
              <a:pPr defTabSz="914400"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3" name="Date Placeholder 22"/>
          <p:cNvSpPr>
            <a:spLocks noGrp="1"/>
          </p:cNvSpPr>
          <p:nvPr>
            <p:ph type="dt" sz="half" idx="2"/>
          </p:nvPr>
        </p:nvSpPr>
        <p:spPr>
          <a:xfrm>
            <a:off x="685800" y="6356350"/>
            <a:ext cx="1905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BAE0E5B4-D77E-F34D-8DC1-236E1138F3C8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38388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785" r:id="rId8"/>
    <p:sldLayoutId id="2147483786" r:id="rId9"/>
    <p:sldLayoutId id="2147483787" r:id="rId10"/>
    <p:sldLayoutId id="2147483788" r:id="rId11"/>
    <p:sldLayoutId id="2147483789" r:id="rId12"/>
    <p:sldLayoutId id="2147483790" r:id="rId13"/>
    <p:sldLayoutId id="2147483791" r:id="rId14"/>
    <p:sldLayoutId id="2147483792" r:id="rId15"/>
    <p:sldLayoutId id="2147483793" r:id="rId16"/>
    <p:sldLayoutId id="2147483794" r:id="rId17"/>
    <p:sldLayoutId id="2147483795" r:id="rId18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/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169987" name="Group 5"/>
          <p:cNvGrpSpPr>
            <a:grpSpLocks/>
          </p:cNvGrpSpPr>
          <p:nvPr/>
        </p:nvGrpSpPr>
        <p:grpSpPr bwMode="auto">
          <a:xfrm>
            <a:off x="76200" y="12700"/>
            <a:ext cx="2089150" cy="549275"/>
            <a:chOff x="76200" y="13479"/>
            <a:chExt cx="2089150" cy="548640"/>
          </a:xfrm>
        </p:grpSpPr>
        <p:pic>
          <p:nvPicPr>
            <p:cNvPr id="169988" name="Picture 14" descr="WLCG-TextOnly_black.jpg"/>
            <p:cNvPicPr>
              <a:picLocks noChangeAspect="1"/>
            </p:cNvPicPr>
            <p:nvPr userDrawn="1"/>
          </p:nvPicPr>
          <p:blipFill>
            <a:blip r:embed="rId21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9989" name="Picture 18"/>
            <p:cNvPicPr>
              <a:picLocks noChangeAspect="1"/>
            </p:cNvPicPr>
            <p:nvPr userDrawn="1"/>
          </p:nvPicPr>
          <p:blipFill>
            <a:blip r:embed="rId2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9990" name="Title Placeholder 1"/>
          <p:cNvSpPr>
            <a:spLocks noGrp="1"/>
          </p:cNvSpPr>
          <p:nvPr>
            <p:ph type="title"/>
          </p:nvPr>
        </p:nvSpPr>
        <p:spPr bwMode="auto">
          <a:xfrm>
            <a:off x="2209800" y="0"/>
            <a:ext cx="6934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title style</a:t>
            </a:r>
          </a:p>
        </p:txBody>
      </p:sp>
      <p:sp>
        <p:nvSpPr>
          <p:cNvPr id="16999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762000"/>
            <a:ext cx="82296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A6A6A6"/>
                </a:solidFill>
                <a:latin typeface="+mn-lt"/>
              </a:defRPr>
            </a:lvl1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fld id="{B993E652-E7C4-4866-9F08-1C117B0A8D86}" type="slidenum">
              <a:rPr lang="en-US">
                <a:solidFill>
                  <a:srgbClr val="000000">
                    <a:tint val="75000"/>
                  </a:srgbClr>
                </a:solidFill>
              </a:rPr>
              <a:pPr defTabSz="914400"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3" name="Date Placeholder 22"/>
          <p:cNvSpPr>
            <a:spLocks noGrp="1"/>
          </p:cNvSpPr>
          <p:nvPr>
            <p:ph type="dt" sz="half" idx="2"/>
          </p:nvPr>
        </p:nvSpPr>
        <p:spPr>
          <a:xfrm>
            <a:off x="685800" y="6356350"/>
            <a:ext cx="1905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184680D2-FE86-574C-89FD-C15F133ED91F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1539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805" r:id="rId4"/>
    <p:sldLayoutId id="2147483806" r:id="rId5"/>
    <p:sldLayoutId id="2147483807" r:id="rId6"/>
    <p:sldLayoutId id="2147483808" r:id="rId7"/>
    <p:sldLayoutId id="2147483809" r:id="rId8"/>
    <p:sldLayoutId id="2147483810" r:id="rId9"/>
    <p:sldLayoutId id="2147483811" r:id="rId10"/>
    <p:sldLayoutId id="2147483812" r:id="rId11"/>
    <p:sldLayoutId id="2147483813" r:id="rId12"/>
    <p:sldLayoutId id="2147483814" r:id="rId13"/>
    <p:sldLayoutId id="2147483815" r:id="rId14"/>
    <p:sldLayoutId id="2147483816" r:id="rId15"/>
    <p:sldLayoutId id="2147483817" r:id="rId16"/>
    <p:sldLayoutId id="2147483818" r:id="rId17"/>
    <p:sldLayoutId id="2147483819" r:id="rId18"/>
    <p:sldLayoutId id="2147483820" r:id="rId19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/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169987" name="Group 5"/>
          <p:cNvGrpSpPr>
            <a:grpSpLocks/>
          </p:cNvGrpSpPr>
          <p:nvPr/>
        </p:nvGrpSpPr>
        <p:grpSpPr bwMode="auto">
          <a:xfrm>
            <a:off x="76200" y="12700"/>
            <a:ext cx="2089150" cy="549275"/>
            <a:chOff x="76200" y="13479"/>
            <a:chExt cx="2089150" cy="548640"/>
          </a:xfrm>
        </p:grpSpPr>
        <p:pic>
          <p:nvPicPr>
            <p:cNvPr id="169988" name="Picture 14" descr="WLCG-TextOnly_black.jpg"/>
            <p:cNvPicPr>
              <a:picLocks noChangeAspect="1"/>
            </p:cNvPicPr>
            <p:nvPr userDrawn="1"/>
          </p:nvPicPr>
          <p:blipFill>
            <a:blip r:embed="rId20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9989" name="Picture 18"/>
            <p:cNvPicPr>
              <a:picLocks noChangeAspect="1"/>
            </p:cNvPicPr>
            <p:nvPr userDrawn="1"/>
          </p:nvPicPr>
          <p:blipFill>
            <a:blip r:embed="rId21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9990" name="Title Placeholder 1"/>
          <p:cNvSpPr>
            <a:spLocks noGrp="1"/>
          </p:cNvSpPr>
          <p:nvPr>
            <p:ph type="title"/>
          </p:nvPr>
        </p:nvSpPr>
        <p:spPr bwMode="auto">
          <a:xfrm>
            <a:off x="2209800" y="0"/>
            <a:ext cx="6934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title style</a:t>
            </a:r>
          </a:p>
        </p:txBody>
      </p:sp>
      <p:sp>
        <p:nvSpPr>
          <p:cNvPr id="16999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762000"/>
            <a:ext cx="82296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A6A6A6"/>
                </a:solidFill>
                <a:latin typeface="+mn-lt"/>
              </a:defRPr>
            </a:lvl1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fld id="{B993E652-E7C4-4866-9F08-1C117B0A8D86}" type="slidenum">
              <a:rPr lang="en-US">
                <a:solidFill>
                  <a:srgbClr val="000000">
                    <a:tint val="75000"/>
                  </a:srgbClr>
                </a:solidFill>
              </a:rPr>
              <a:pPr defTabSz="914400"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3" name="Date Placeholder 22"/>
          <p:cNvSpPr>
            <a:spLocks noGrp="1"/>
          </p:cNvSpPr>
          <p:nvPr>
            <p:ph type="dt" sz="half" idx="2"/>
          </p:nvPr>
        </p:nvSpPr>
        <p:spPr>
          <a:xfrm>
            <a:off x="685800" y="6356350"/>
            <a:ext cx="1905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DBB2EE9-AA43-CA44-BABC-D0CC14E80ADE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3745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  <p:sldLayoutId id="2147483833" r:id="rId12"/>
    <p:sldLayoutId id="2147483834" r:id="rId13"/>
    <p:sldLayoutId id="2147483835" r:id="rId14"/>
    <p:sldLayoutId id="2147483836" r:id="rId15"/>
    <p:sldLayoutId id="2147483837" r:id="rId16"/>
    <p:sldLayoutId id="2147483838" r:id="rId17"/>
    <p:sldLayoutId id="2147483839" r:id="rId18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/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169987" name="Group 5"/>
          <p:cNvGrpSpPr>
            <a:grpSpLocks/>
          </p:cNvGrpSpPr>
          <p:nvPr/>
        </p:nvGrpSpPr>
        <p:grpSpPr bwMode="auto">
          <a:xfrm>
            <a:off x="76200" y="12700"/>
            <a:ext cx="2089150" cy="549275"/>
            <a:chOff x="76200" y="13479"/>
            <a:chExt cx="2089150" cy="548640"/>
          </a:xfrm>
        </p:grpSpPr>
        <p:pic>
          <p:nvPicPr>
            <p:cNvPr id="169988" name="Picture 14" descr="WLCG-TextOnly_black.jpg"/>
            <p:cNvPicPr>
              <a:picLocks noChangeAspect="1"/>
            </p:cNvPicPr>
            <p:nvPr userDrawn="1"/>
          </p:nvPicPr>
          <p:blipFill>
            <a:blip r:embed="rId21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9989" name="Picture 18"/>
            <p:cNvPicPr>
              <a:picLocks noChangeAspect="1"/>
            </p:cNvPicPr>
            <p:nvPr userDrawn="1"/>
          </p:nvPicPr>
          <p:blipFill>
            <a:blip r:embed="rId2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9990" name="Title Placeholder 1"/>
          <p:cNvSpPr>
            <a:spLocks noGrp="1"/>
          </p:cNvSpPr>
          <p:nvPr>
            <p:ph type="title"/>
          </p:nvPr>
        </p:nvSpPr>
        <p:spPr bwMode="auto">
          <a:xfrm>
            <a:off x="2209800" y="0"/>
            <a:ext cx="6934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title style</a:t>
            </a:r>
          </a:p>
        </p:txBody>
      </p:sp>
      <p:sp>
        <p:nvSpPr>
          <p:cNvPr id="16999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762000"/>
            <a:ext cx="82296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A6A6A6"/>
                </a:solidFill>
                <a:latin typeface="+mn-lt"/>
              </a:defRPr>
            </a:lvl1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fld id="{B993E652-E7C4-4866-9F08-1C117B0A8D86}" type="slidenum">
              <a:rPr lang="en-US">
                <a:solidFill>
                  <a:srgbClr val="000000">
                    <a:tint val="75000"/>
                  </a:srgbClr>
                </a:solidFill>
              </a:rPr>
              <a:pPr defTabSz="914400"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3" name="Date Placeholder 22"/>
          <p:cNvSpPr>
            <a:spLocks noGrp="1"/>
          </p:cNvSpPr>
          <p:nvPr>
            <p:ph type="dt" sz="half" idx="2"/>
          </p:nvPr>
        </p:nvSpPr>
        <p:spPr>
          <a:xfrm>
            <a:off x="685800" y="6356350"/>
            <a:ext cx="1905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BAAD24F1-A70E-804C-9550-143A26A573A3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1837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  <p:sldLayoutId id="2147483853" r:id="rId12"/>
    <p:sldLayoutId id="2147483854" r:id="rId13"/>
    <p:sldLayoutId id="2147483855" r:id="rId14"/>
    <p:sldLayoutId id="2147483856" r:id="rId15"/>
    <p:sldLayoutId id="2147483857" r:id="rId16"/>
    <p:sldLayoutId id="2147483858" r:id="rId17"/>
    <p:sldLayoutId id="2147483859" r:id="rId18"/>
    <p:sldLayoutId id="2147483860" r:id="rId19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/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169987" name="Group 5"/>
          <p:cNvGrpSpPr>
            <a:grpSpLocks/>
          </p:cNvGrpSpPr>
          <p:nvPr/>
        </p:nvGrpSpPr>
        <p:grpSpPr bwMode="auto">
          <a:xfrm>
            <a:off x="76200" y="12700"/>
            <a:ext cx="2089150" cy="549275"/>
            <a:chOff x="76200" y="13479"/>
            <a:chExt cx="2089150" cy="548640"/>
          </a:xfrm>
        </p:grpSpPr>
        <p:pic>
          <p:nvPicPr>
            <p:cNvPr id="169988" name="Picture 14" descr="WLCG-TextOnly_black.jpg"/>
            <p:cNvPicPr>
              <a:picLocks noChangeAspect="1"/>
            </p:cNvPicPr>
            <p:nvPr userDrawn="1"/>
          </p:nvPicPr>
          <p:blipFill>
            <a:blip r:embed="rId21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9989" name="Picture 18"/>
            <p:cNvPicPr>
              <a:picLocks noChangeAspect="1"/>
            </p:cNvPicPr>
            <p:nvPr userDrawn="1"/>
          </p:nvPicPr>
          <p:blipFill>
            <a:blip r:embed="rId2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9990" name="Title Placeholder 1"/>
          <p:cNvSpPr>
            <a:spLocks noGrp="1"/>
          </p:cNvSpPr>
          <p:nvPr>
            <p:ph type="title"/>
          </p:nvPr>
        </p:nvSpPr>
        <p:spPr bwMode="auto">
          <a:xfrm>
            <a:off x="2209800" y="0"/>
            <a:ext cx="6934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title style</a:t>
            </a:r>
          </a:p>
        </p:txBody>
      </p:sp>
      <p:sp>
        <p:nvSpPr>
          <p:cNvPr id="16999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762000"/>
            <a:ext cx="82296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A6A6A6"/>
                </a:solidFill>
                <a:latin typeface="+mn-lt"/>
              </a:defRPr>
            </a:lvl1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fld id="{B993E652-E7C4-4866-9F08-1C117B0A8D86}" type="slidenum">
              <a:rPr lang="en-US">
                <a:solidFill>
                  <a:srgbClr val="000000">
                    <a:tint val="75000"/>
                  </a:srgbClr>
                </a:solidFill>
              </a:rPr>
              <a:pPr defTabSz="914400"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3" name="Date Placeholder 22"/>
          <p:cNvSpPr>
            <a:spLocks noGrp="1"/>
          </p:cNvSpPr>
          <p:nvPr>
            <p:ph type="dt" sz="half" idx="2"/>
          </p:nvPr>
        </p:nvSpPr>
        <p:spPr>
          <a:xfrm>
            <a:off x="685800" y="6356350"/>
            <a:ext cx="1905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893ADD84-D7D9-9541-B409-F9DA52868238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68763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2" r:id="rId1"/>
    <p:sldLayoutId id="2147483863" r:id="rId2"/>
    <p:sldLayoutId id="2147483864" r:id="rId3"/>
    <p:sldLayoutId id="2147483865" r:id="rId4"/>
    <p:sldLayoutId id="2147483866" r:id="rId5"/>
    <p:sldLayoutId id="2147483867" r:id="rId6"/>
    <p:sldLayoutId id="2147483868" r:id="rId7"/>
    <p:sldLayoutId id="2147483869" r:id="rId8"/>
    <p:sldLayoutId id="2147483870" r:id="rId9"/>
    <p:sldLayoutId id="2147483871" r:id="rId10"/>
    <p:sldLayoutId id="2147483872" r:id="rId11"/>
    <p:sldLayoutId id="2147483873" r:id="rId12"/>
    <p:sldLayoutId id="2147483874" r:id="rId13"/>
    <p:sldLayoutId id="2147483875" r:id="rId14"/>
    <p:sldLayoutId id="2147483876" r:id="rId15"/>
    <p:sldLayoutId id="2147483877" r:id="rId16"/>
    <p:sldLayoutId id="2147483878" r:id="rId17"/>
    <p:sldLayoutId id="2147483879" r:id="rId18"/>
    <p:sldLayoutId id="2147483880" r:id="rId19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/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169987" name="Group 5"/>
          <p:cNvGrpSpPr>
            <a:grpSpLocks/>
          </p:cNvGrpSpPr>
          <p:nvPr/>
        </p:nvGrpSpPr>
        <p:grpSpPr bwMode="auto">
          <a:xfrm>
            <a:off x="76200" y="12700"/>
            <a:ext cx="2089150" cy="549275"/>
            <a:chOff x="76200" y="13479"/>
            <a:chExt cx="2089150" cy="548640"/>
          </a:xfrm>
        </p:grpSpPr>
        <p:pic>
          <p:nvPicPr>
            <p:cNvPr id="169988" name="Picture 14" descr="WLCG-TextOnly_black.jpg"/>
            <p:cNvPicPr>
              <a:picLocks noChangeAspect="1"/>
            </p:cNvPicPr>
            <p:nvPr userDrawn="1"/>
          </p:nvPicPr>
          <p:blipFill>
            <a:blip r:embed="rId21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9989" name="Picture 18"/>
            <p:cNvPicPr>
              <a:picLocks noChangeAspect="1"/>
            </p:cNvPicPr>
            <p:nvPr userDrawn="1"/>
          </p:nvPicPr>
          <p:blipFill>
            <a:blip r:embed="rId2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9990" name="Title Placeholder 1"/>
          <p:cNvSpPr>
            <a:spLocks noGrp="1"/>
          </p:cNvSpPr>
          <p:nvPr>
            <p:ph type="title"/>
          </p:nvPr>
        </p:nvSpPr>
        <p:spPr bwMode="auto">
          <a:xfrm>
            <a:off x="2209800" y="0"/>
            <a:ext cx="6934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title style</a:t>
            </a:r>
          </a:p>
        </p:txBody>
      </p:sp>
      <p:sp>
        <p:nvSpPr>
          <p:cNvPr id="16999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762000"/>
            <a:ext cx="82296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A6A6A6"/>
                </a:solidFill>
                <a:latin typeface="+mn-lt"/>
              </a:defRPr>
            </a:lvl1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fld id="{B993E652-E7C4-4866-9F08-1C117B0A8D86}" type="slidenum">
              <a:rPr lang="en-US">
                <a:solidFill>
                  <a:srgbClr val="000000">
                    <a:tint val="75000"/>
                  </a:srgbClr>
                </a:solidFill>
              </a:rPr>
              <a:pPr defTabSz="914400"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3" name="Date Placeholder 22"/>
          <p:cNvSpPr>
            <a:spLocks noGrp="1"/>
          </p:cNvSpPr>
          <p:nvPr>
            <p:ph type="dt" sz="half" idx="2"/>
          </p:nvPr>
        </p:nvSpPr>
        <p:spPr>
          <a:xfrm>
            <a:off x="685800" y="6356350"/>
            <a:ext cx="1905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22437A4E-2EFF-BC47-A470-CDB386414044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17019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2" r:id="rId1"/>
    <p:sldLayoutId id="2147483883" r:id="rId2"/>
    <p:sldLayoutId id="2147483884" r:id="rId3"/>
    <p:sldLayoutId id="2147483885" r:id="rId4"/>
    <p:sldLayoutId id="2147483886" r:id="rId5"/>
    <p:sldLayoutId id="2147483887" r:id="rId6"/>
    <p:sldLayoutId id="2147483888" r:id="rId7"/>
    <p:sldLayoutId id="2147483889" r:id="rId8"/>
    <p:sldLayoutId id="2147483890" r:id="rId9"/>
    <p:sldLayoutId id="2147483891" r:id="rId10"/>
    <p:sldLayoutId id="2147483892" r:id="rId11"/>
    <p:sldLayoutId id="2147483893" r:id="rId12"/>
    <p:sldLayoutId id="2147483894" r:id="rId13"/>
    <p:sldLayoutId id="2147483895" r:id="rId14"/>
    <p:sldLayoutId id="2147483896" r:id="rId15"/>
    <p:sldLayoutId id="2147483897" r:id="rId16"/>
    <p:sldLayoutId id="2147483898" r:id="rId17"/>
    <p:sldLayoutId id="2147483899" r:id="rId18"/>
    <p:sldLayoutId id="2147483900" r:id="rId19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/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169987" name="Group 5"/>
          <p:cNvGrpSpPr>
            <a:grpSpLocks/>
          </p:cNvGrpSpPr>
          <p:nvPr/>
        </p:nvGrpSpPr>
        <p:grpSpPr bwMode="auto">
          <a:xfrm>
            <a:off x="76200" y="12700"/>
            <a:ext cx="2089150" cy="549275"/>
            <a:chOff x="76200" y="13479"/>
            <a:chExt cx="2089150" cy="548640"/>
          </a:xfrm>
        </p:grpSpPr>
        <p:pic>
          <p:nvPicPr>
            <p:cNvPr id="169988" name="Picture 14" descr="WLCG-TextOnly_black.jpg"/>
            <p:cNvPicPr>
              <a:picLocks noChangeAspect="1"/>
            </p:cNvPicPr>
            <p:nvPr userDrawn="1"/>
          </p:nvPicPr>
          <p:blipFill>
            <a:blip r:embed="rId21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9989" name="Picture 18"/>
            <p:cNvPicPr>
              <a:picLocks noChangeAspect="1"/>
            </p:cNvPicPr>
            <p:nvPr userDrawn="1"/>
          </p:nvPicPr>
          <p:blipFill>
            <a:blip r:embed="rId2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9990" name="Title Placeholder 1"/>
          <p:cNvSpPr>
            <a:spLocks noGrp="1"/>
          </p:cNvSpPr>
          <p:nvPr>
            <p:ph type="title"/>
          </p:nvPr>
        </p:nvSpPr>
        <p:spPr bwMode="auto">
          <a:xfrm>
            <a:off x="2209800" y="0"/>
            <a:ext cx="6934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title style</a:t>
            </a:r>
          </a:p>
        </p:txBody>
      </p:sp>
      <p:sp>
        <p:nvSpPr>
          <p:cNvPr id="16999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762000"/>
            <a:ext cx="82296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A6A6A6"/>
                </a:solidFill>
                <a:latin typeface="+mn-lt"/>
              </a:defRPr>
            </a:lvl1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fld id="{B993E652-E7C4-4866-9F08-1C117B0A8D86}" type="slidenum">
              <a:rPr lang="en-US">
                <a:solidFill>
                  <a:srgbClr val="000000">
                    <a:tint val="75000"/>
                  </a:srgbClr>
                </a:solidFill>
              </a:rPr>
              <a:pPr defTabSz="914400"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3" name="Date Placeholder 22"/>
          <p:cNvSpPr>
            <a:spLocks noGrp="1"/>
          </p:cNvSpPr>
          <p:nvPr>
            <p:ph type="dt" sz="half" idx="2"/>
          </p:nvPr>
        </p:nvSpPr>
        <p:spPr>
          <a:xfrm>
            <a:off x="685800" y="6356350"/>
            <a:ext cx="1905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9758D886-B888-3E42-93D9-1B5CF3ADF29E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25199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2" r:id="rId1"/>
    <p:sldLayoutId id="2147483903" r:id="rId2"/>
    <p:sldLayoutId id="2147483904" r:id="rId3"/>
    <p:sldLayoutId id="2147483905" r:id="rId4"/>
    <p:sldLayoutId id="2147483906" r:id="rId5"/>
    <p:sldLayoutId id="2147483907" r:id="rId6"/>
    <p:sldLayoutId id="2147483908" r:id="rId7"/>
    <p:sldLayoutId id="2147483909" r:id="rId8"/>
    <p:sldLayoutId id="2147483910" r:id="rId9"/>
    <p:sldLayoutId id="2147483911" r:id="rId10"/>
    <p:sldLayoutId id="2147483912" r:id="rId11"/>
    <p:sldLayoutId id="2147483913" r:id="rId12"/>
    <p:sldLayoutId id="2147483914" r:id="rId13"/>
    <p:sldLayoutId id="2147483915" r:id="rId14"/>
    <p:sldLayoutId id="2147483916" r:id="rId15"/>
    <p:sldLayoutId id="2147483917" r:id="rId16"/>
    <p:sldLayoutId id="2147483918" r:id="rId17"/>
    <p:sldLayoutId id="2147483919" r:id="rId18"/>
    <p:sldLayoutId id="2147483920" r:id="rId19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0"/>
          <p:cNvSpPr/>
          <p:nvPr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en-US">
              <a:solidFill>
                <a:srgbClr val="FFFFFF"/>
              </a:solidFill>
            </a:endParaRPr>
          </a:p>
        </p:txBody>
      </p:sp>
      <p:grpSp>
        <p:nvGrpSpPr>
          <p:cNvPr id="169987" name="Group 5"/>
          <p:cNvGrpSpPr>
            <a:grpSpLocks/>
          </p:cNvGrpSpPr>
          <p:nvPr/>
        </p:nvGrpSpPr>
        <p:grpSpPr bwMode="auto">
          <a:xfrm>
            <a:off x="76200" y="12700"/>
            <a:ext cx="2089150" cy="549275"/>
            <a:chOff x="76200" y="13479"/>
            <a:chExt cx="2089150" cy="548640"/>
          </a:xfrm>
        </p:grpSpPr>
        <p:pic>
          <p:nvPicPr>
            <p:cNvPr id="169988" name="Picture 14" descr="WLCG-TextOnly_black.jpg"/>
            <p:cNvPicPr>
              <a:picLocks noChangeAspect="1"/>
            </p:cNvPicPr>
            <p:nvPr userDrawn="1"/>
          </p:nvPicPr>
          <p:blipFill>
            <a:blip r:embed="rId21" cstate="hq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750" y="13479"/>
              <a:ext cx="1752600" cy="548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9989" name="Picture 18"/>
            <p:cNvPicPr>
              <a:picLocks noChangeAspect="1"/>
            </p:cNvPicPr>
            <p:nvPr userDrawn="1"/>
          </p:nvPicPr>
          <p:blipFill>
            <a:blip r:embed="rId2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7324" t="5144" r="5141" b="5667"/>
            <a:stretch>
              <a:fillRect/>
            </a:stretch>
          </p:blipFill>
          <p:spPr bwMode="auto">
            <a:xfrm>
              <a:off x="76200" y="51840"/>
              <a:ext cx="500132" cy="4507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9990" name="Title Placeholder 1"/>
          <p:cNvSpPr>
            <a:spLocks noGrp="1"/>
          </p:cNvSpPr>
          <p:nvPr>
            <p:ph type="title"/>
          </p:nvPr>
        </p:nvSpPr>
        <p:spPr bwMode="auto">
          <a:xfrm>
            <a:off x="2209800" y="0"/>
            <a:ext cx="6934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title style</a:t>
            </a:r>
          </a:p>
        </p:txBody>
      </p:sp>
      <p:sp>
        <p:nvSpPr>
          <p:cNvPr id="16999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762000"/>
            <a:ext cx="8229600" cy="541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A6A6A6"/>
                </a:solidFill>
                <a:latin typeface="+mn-lt"/>
              </a:defRPr>
            </a:lvl1pPr>
          </a:lstStyle>
          <a:p>
            <a:pPr algn="ctr"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defTabSz="914400">
              <a:defRPr/>
            </a:pPr>
            <a:fld id="{B993E652-E7C4-4866-9F08-1C117B0A8D86}" type="slidenum">
              <a:rPr lang="en-US">
                <a:solidFill>
                  <a:srgbClr val="000000">
                    <a:tint val="75000"/>
                  </a:srgbClr>
                </a:solidFill>
              </a:rPr>
              <a:pPr defTabSz="914400">
                <a:defRPr/>
              </a:pPr>
              <a:t>‹#›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3" name="Date Placeholder 22"/>
          <p:cNvSpPr>
            <a:spLocks noGrp="1"/>
          </p:cNvSpPr>
          <p:nvPr>
            <p:ph type="dt" sz="half" idx="2"/>
          </p:nvPr>
        </p:nvSpPr>
        <p:spPr>
          <a:xfrm>
            <a:off x="685800" y="6356350"/>
            <a:ext cx="19050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98989"/>
                </a:solidFill>
                <a:latin typeface="+mn-lt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52C77984-4A84-7045-9F0D-B512EA4584BE}" type="datetime1">
              <a:rPr lang="en-US" altLang="en-US" smtClean="0"/>
              <a:t>6/20/17</a:t>
            </a:fld>
            <a:r>
              <a:rPr lang="en-US" altLang="en-US" smtClean="0"/>
              <a:t>Date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29833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3" r:id="rId1"/>
    <p:sldLayoutId id="2147484184" r:id="rId2"/>
    <p:sldLayoutId id="2147484185" r:id="rId3"/>
    <p:sldLayoutId id="2147484186" r:id="rId4"/>
    <p:sldLayoutId id="2147484187" r:id="rId5"/>
    <p:sldLayoutId id="2147484188" r:id="rId6"/>
    <p:sldLayoutId id="2147484189" r:id="rId7"/>
    <p:sldLayoutId id="2147484190" r:id="rId8"/>
    <p:sldLayoutId id="2147484191" r:id="rId9"/>
    <p:sldLayoutId id="2147484192" r:id="rId10"/>
    <p:sldLayoutId id="2147484193" r:id="rId11"/>
    <p:sldLayoutId id="2147484194" r:id="rId12"/>
    <p:sldLayoutId id="2147484195" r:id="rId13"/>
    <p:sldLayoutId id="2147484196" r:id="rId14"/>
    <p:sldLayoutId id="2147484197" r:id="rId15"/>
    <p:sldLayoutId id="2147484198" r:id="rId16"/>
    <p:sldLayoutId id="2147484199" r:id="rId17"/>
    <p:sldLayoutId id="2147484200" r:id="rId18"/>
    <p:sldLayoutId id="2147484201" r:id="rId19"/>
  </p:sldLayoutIdLst>
  <p:hf hdr="0" dt="0"/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image" Target="../media/image9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image" Target="../media/image10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4.xml"/><Relationship Id="rId2" Type="http://schemas.openxmlformats.org/officeDocument/2006/relationships/image" Target="../media/image11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Relationship Id="rId2" Type="http://schemas.openxmlformats.org/officeDocument/2006/relationships/image" Target="../media/image12.tiff"/><Relationship Id="rId3" Type="http://schemas.openxmlformats.org/officeDocument/2006/relationships/image" Target="../media/image13.tif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Sharing Information, Dissemination and Training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“This is not a presentation”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36346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Tell me!!!!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65C9E7-72D2-4812-BC5D-F0A45D20935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9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547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 this matters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 the next 10 years our community has to go through deeper changes than the transition from FORTRAN to C++ and local batch to the Grid!! </a:t>
            </a:r>
          </a:p>
          <a:p>
            <a:pPr lvl="1"/>
            <a:r>
              <a:rPr lang="en-GB" dirty="0" smtClean="0"/>
              <a:t>Yes the world that we know is coming to an end</a:t>
            </a:r>
          </a:p>
          <a:p>
            <a:endParaRPr lang="en-GB" dirty="0" smtClean="0"/>
          </a:p>
          <a:p>
            <a:r>
              <a:rPr lang="en-GB" dirty="0" smtClean="0"/>
              <a:t>This requires to rewire many brains!!</a:t>
            </a:r>
            <a:endParaRPr lang="en-GB" dirty="0"/>
          </a:p>
          <a:p>
            <a:pPr lvl="1"/>
            <a:r>
              <a:rPr lang="en-GB" dirty="0" smtClean="0"/>
              <a:t>And wire new brains correctly from the start </a:t>
            </a:r>
          </a:p>
          <a:p>
            <a:r>
              <a:rPr lang="en-GB" dirty="0" smtClean="0"/>
              <a:t>To do this we need to know what we want to put into these brains. </a:t>
            </a:r>
          </a:p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65C9E7-72D2-4812-BC5D-F0A45D20935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1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markus.schulz@cern.ch</a:t>
            </a:r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0767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the problem?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410200"/>
          </a:xfrm>
        </p:spPr>
        <p:txBody>
          <a:bodyPr/>
          <a:lstStyle/>
          <a:p>
            <a:r>
              <a:rPr lang="en-GB" dirty="0" smtClean="0"/>
              <a:t>There is a lot of knowledge in our community</a:t>
            </a:r>
          </a:p>
          <a:p>
            <a:pPr lvl="1"/>
            <a:r>
              <a:rPr lang="en-GB" dirty="0" smtClean="0"/>
              <a:t>Vectorisation </a:t>
            </a:r>
          </a:p>
          <a:p>
            <a:pPr lvl="1"/>
            <a:r>
              <a:rPr lang="en-GB" dirty="0" smtClean="0"/>
              <a:t>Memory management</a:t>
            </a:r>
          </a:p>
          <a:p>
            <a:pPr lvl="1"/>
            <a:r>
              <a:rPr lang="en-GB" dirty="0" smtClean="0"/>
              <a:t>Efficient numerical code </a:t>
            </a:r>
          </a:p>
          <a:p>
            <a:pPr lvl="1"/>
            <a:r>
              <a:rPr lang="en-GB" dirty="0" smtClean="0"/>
              <a:t>The latest machine learning techniques </a:t>
            </a:r>
          </a:p>
          <a:p>
            <a:pPr lvl="1"/>
            <a:r>
              <a:rPr lang="en-GB" dirty="0" smtClean="0"/>
              <a:t>Running sites efficiently</a:t>
            </a:r>
          </a:p>
          <a:p>
            <a:pPr lvl="1"/>
            <a:r>
              <a:rPr lang="en-GB" dirty="0" smtClean="0"/>
              <a:t>I/O analysis and tuning</a:t>
            </a:r>
          </a:p>
          <a:p>
            <a:pPr lvl="1"/>
            <a:r>
              <a:rPr lang="en-GB" dirty="0" smtClean="0"/>
              <a:t>Network tuning </a:t>
            </a:r>
          </a:p>
          <a:p>
            <a:pPr lvl="1"/>
            <a:r>
              <a:rPr lang="en-GB" dirty="0" smtClean="0"/>
              <a:t>Parallelisation of code </a:t>
            </a:r>
          </a:p>
          <a:p>
            <a:pPr lvl="1"/>
            <a:r>
              <a:rPr lang="en-GB" dirty="0" smtClean="0"/>
              <a:t>Performance analysis tools </a:t>
            </a:r>
          </a:p>
          <a:p>
            <a:pPr lvl="1"/>
            <a:r>
              <a:rPr lang="en-GB" dirty="0" smtClean="0"/>
              <a:t>Advanced new features of C++ </a:t>
            </a:r>
          </a:p>
          <a:p>
            <a:pPr lvl="1"/>
            <a:r>
              <a:rPr lang="en-GB" dirty="0" smtClean="0"/>
              <a:t>Computing on FPGAs ..... </a:t>
            </a: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65C9E7-72D2-4812-BC5D-F0A45D20935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2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9311578">
            <a:off x="398207" y="3136634"/>
            <a:ext cx="7477945" cy="83099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4800" dirty="0" smtClean="0"/>
              <a:t>You name it, we’ve got it !!!!!</a:t>
            </a:r>
            <a:endParaRPr lang="en-GB" sz="4800" dirty="0"/>
          </a:p>
        </p:txBody>
      </p:sp>
      <p:sp>
        <p:nvSpPr>
          <p:cNvPr id="7" name="TextBox 6"/>
          <p:cNvSpPr txBox="1"/>
          <p:nvPr/>
        </p:nvSpPr>
        <p:spPr>
          <a:xfrm rot="2190079">
            <a:off x="-524524" y="3162431"/>
            <a:ext cx="10193047" cy="58477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r>
              <a:rPr lang="en-GB" sz="3200" dirty="0" smtClean="0">
                <a:solidFill>
                  <a:schemeClr val="bg1"/>
                </a:solidFill>
              </a:rPr>
              <a:t>Unless the person who knew it has left the community ........</a:t>
            </a:r>
            <a:endParaRPr lang="en-GB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25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the problem?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knowledge is not accessible in one place</a:t>
            </a:r>
          </a:p>
          <a:p>
            <a:pPr lvl="1"/>
            <a:r>
              <a:rPr lang="en-GB" dirty="0" smtClean="0"/>
              <a:t>Presentations at various meetings, conference schools etc.</a:t>
            </a:r>
          </a:p>
          <a:p>
            <a:pPr lvl="1"/>
            <a:r>
              <a:rPr lang="en-GB" dirty="0" smtClean="0"/>
              <a:t>Often from experts for experts </a:t>
            </a:r>
          </a:p>
          <a:p>
            <a:r>
              <a:rPr lang="en-GB" dirty="0" smtClean="0"/>
              <a:t>Often in one or two people</a:t>
            </a:r>
          </a:p>
          <a:p>
            <a:pPr lvl="1"/>
            <a:r>
              <a:rPr lang="en-GB" dirty="0" smtClean="0"/>
              <a:t>Who are not always ”easy” </a:t>
            </a:r>
            <a:r>
              <a:rPr lang="en-GB" dirty="0" smtClean="0">
                <a:sym typeface="Wingdings"/>
              </a:rPr>
              <a:t> less persistent </a:t>
            </a:r>
            <a:endParaRPr lang="en-GB" dirty="0" smtClean="0"/>
          </a:p>
          <a:p>
            <a:r>
              <a:rPr lang="en-GB" dirty="0" smtClean="0"/>
              <a:t>Often not at the right level:</a:t>
            </a:r>
          </a:p>
          <a:p>
            <a:pPr lvl="1"/>
            <a:r>
              <a:rPr lang="en-GB" dirty="0" smtClean="0"/>
              <a:t>what every programmer should know on memory.... 100+ pages dense text</a:t>
            </a:r>
          </a:p>
          <a:p>
            <a:pPr lvl="1"/>
            <a:r>
              <a:rPr lang="en-GB" dirty="0" smtClean="0"/>
              <a:t>Then you are ready for the next...</a:t>
            </a:r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65C9E7-72D2-4812-BC5D-F0A45D20935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3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943125" y="4338038"/>
            <a:ext cx="2595560" cy="1806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415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Tribes ...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Online / offline </a:t>
            </a:r>
          </a:p>
          <a:p>
            <a:r>
              <a:rPr lang="en-GB" dirty="0" smtClean="0"/>
              <a:t>Experiment A,B,C,D</a:t>
            </a:r>
          </a:p>
          <a:p>
            <a:r>
              <a:rPr lang="en-GB" dirty="0" smtClean="0"/>
              <a:t>Software / Operations / Fabric  </a:t>
            </a:r>
          </a:p>
          <a:p>
            <a:r>
              <a:rPr lang="en-GB" dirty="0" smtClean="0"/>
              <a:t>WLCG: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65C9E7-72D2-4812-BC5D-F0A45D20935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4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6133" y="2573439"/>
            <a:ext cx="5211734" cy="3598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184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06D3067-7350-4566-898A-44DADB8E2AF7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5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767" y="992186"/>
            <a:ext cx="8951967" cy="1721517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>
          <a:xfrm>
            <a:off x="2298469" y="581905"/>
            <a:ext cx="6725265" cy="2765979"/>
          </a:xfrm>
          <a:prstGeom prst="ellipse">
            <a:avLst/>
          </a:prstGeom>
          <a:solidFill>
            <a:schemeClr val="accent1">
              <a:alpha val="4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Oval 6"/>
          <p:cNvSpPr/>
          <p:nvPr/>
        </p:nvSpPr>
        <p:spPr>
          <a:xfrm>
            <a:off x="145204" y="986148"/>
            <a:ext cx="2153265" cy="1957491"/>
          </a:xfrm>
          <a:prstGeom prst="ellipse">
            <a:avLst/>
          </a:prstGeom>
          <a:solidFill>
            <a:srgbClr val="C00000">
              <a:alpha val="44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0" y="3606672"/>
            <a:ext cx="9232490" cy="2969348"/>
            <a:chOff x="0" y="3606672"/>
            <a:chExt cx="9232490" cy="296934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0" y="4230588"/>
              <a:ext cx="8951967" cy="1721517"/>
            </a:xfrm>
            <a:prstGeom prst="rect">
              <a:avLst/>
            </a:prstGeom>
          </p:spPr>
        </p:pic>
        <p:sp>
          <p:nvSpPr>
            <p:cNvPr id="9" name="Oval 8"/>
            <p:cNvSpPr/>
            <p:nvPr/>
          </p:nvSpPr>
          <p:spPr>
            <a:xfrm>
              <a:off x="0" y="3606672"/>
              <a:ext cx="9232490" cy="2969348"/>
            </a:xfrm>
            <a:prstGeom prst="ellipse">
              <a:avLst/>
            </a:prstGeom>
            <a:solidFill>
              <a:srgbClr val="FFC000">
                <a:alpha val="41000"/>
              </a:srgb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Footer Placeholder 10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12" name="Down Arrow 11"/>
          <p:cNvSpPr/>
          <p:nvPr/>
        </p:nvSpPr>
        <p:spPr>
          <a:xfrm>
            <a:off x="3566830" y="2332965"/>
            <a:ext cx="1049415" cy="2256503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5139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As a community we have forgotten more knowledge about computing efficiency than most communities ever had!!!</a:t>
            </a:r>
          </a:p>
          <a:p>
            <a:endParaRPr lang="en-GB" dirty="0"/>
          </a:p>
          <a:p>
            <a:r>
              <a:rPr lang="en-GB" dirty="0" smtClean="0"/>
              <a:t>A lot of knowledge is fragmented </a:t>
            </a:r>
          </a:p>
          <a:p>
            <a:endParaRPr lang="en-GB" dirty="0" smtClean="0"/>
          </a:p>
          <a:p>
            <a:r>
              <a:rPr lang="en-GB" dirty="0" smtClean="0"/>
              <a:t>Almost impossible to tell what is relevant and what isn’t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65C9E7-72D2-4812-BC5D-F0A45D20935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6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858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When I was young everything was better!</a:t>
            </a:r>
            <a:endParaRPr lang="en-GB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C++ was new and Paul Kunz the prophet from SLAC</a:t>
            </a:r>
          </a:p>
          <a:p>
            <a:pPr lvl="1"/>
            <a:r>
              <a:rPr lang="en-US" sz="2400" dirty="0"/>
              <a:t>C++ for Particle </a:t>
            </a:r>
            <a:r>
              <a:rPr lang="en-US" sz="2400" dirty="0" smtClean="0"/>
              <a:t>Physicists </a:t>
            </a:r>
            <a:r>
              <a:rPr lang="en-US" sz="2400" dirty="0"/>
              <a:t>“just enough"</a:t>
            </a:r>
            <a:endParaRPr lang="en-US" sz="2400" dirty="0" smtClean="0"/>
          </a:p>
          <a:p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Rene </a:t>
            </a:r>
            <a:r>
              <a:rPr lang="en-US" sz="2800" dirty="0" err="1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Brun</a:t>
            </a:r>
            <a:r>
              <a:rPr lang="en-US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 gave us ROOT  for object persistency and everything else </a:t>
            </a:r>
            <a:endParaRPr lang="en-US" sz="2800" dirty="0">
              <a:solidFill>
                <a:schemeClr val="tx2">
                  <a:lumMod val="40000"/>
                  <a:lumOff val="60000"/>
                </a:schemeClr>
              </a:solidFill>
            </a:endParaRPr>
          </a:p>
          <a:p>
            <a:r>
              <a:rPr lang="en-GB" sz="2800" dirty="0" smtClean="0"/>
              <a:t>There was </a:t>
            </a:r>
            <a:r>
              <a:rPr lang="en-GB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GEANT </a:t>
            </a:r>
          </a:p>
          <a:p>
            <a:r>
              <a:rPr lang="en-GB" sz="2800" dirty="0" smtClean="0"/>
              <a:t>For </a:t>
            </a:r>
            <a:r>
              <a:rPr lang="en-GB" sz="28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UNIX</a:t>
            </a:r>
            <a:r>
              <a:rPr lang="en-GB" sz="2800" dirty="0" smtClean="0"/>
              <a:t> you had 3 books</a:t>
            </a:r>
          </a:p>
          <a:p>
            <a:pPr lvl="1"/>
            <a:r>
              <a:rPr lang="en-GB" sz="2400" dirty="0" smtClean="0"/>
              <a:t>+ 2 from Stevens </a:t>
            </a:r>
          </a:p>
          <a:p>
            <a:r>
              <a:rPr lang="en-GB" sz="3200" dirty="0" smtClean="0"/>
              <a:t> “canonical curriculum” at the </a:t>
            </a:r>
            <a:r>
              <a:rPr lang="en-GB" sz="32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CERN School of computing </a:t>
            </a:r>
          </a:p>
          <a:p>
            <a:r>
              <a:rPr lang="en-GB" sz="2800" dirty="0" smtClean="0"/>
              <a:t>Very much in the form of recipes..... </a:t>
            </a:r>
          </a:p>
          <a:p>
            <a:endParaRPr lang="en-GB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65C9E7-72D2-4812-BC5D-F0A45D20935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7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44264" y="1366877"/>
            <a:ext cx="2004552" cy="261600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2839" y="4701623"/>
            <a:ext cx="1623961" cy="2019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11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Develop a culture with a strong focus on efficiency</a:t>
            </a:r>
          </a:p>
          <a:p>
            <a:r>
              <a:rPr lang="en-GB" sz="2800" dirty="0" smtClean="0"/>
              <a:t>Bring experts from </a:t>
            </a:r>
            <a:r>
              <a:rPr lang="en-GB" sz="2800" dirty="0" smtClean="0">
                <a:solidFill>
                  <a:srgbClr val="FF0000"/>
                </a:solidFill>
              </a:rPr>
              <a:t>ALL</a:t>
            </a:r>
            <a:r>
              <a:rPr lang="en-GB" sz="2800" dirty="0" smtClean="0"/>
              <a:t> areas together and develop a new curriculum </a:t>
            </a:r>
          </a:p>
          <a:p>
            <a:pPr lvl="1"/>
            <a:r>
              <a:rPr lang="en-GB" sz="2400" dirty="0" smtClean="0"/>
              <a:t>One version for new members </a:t>
            </a:r>
          </a:p>
          <a:p>
            <a:pPr lvl="1"/>
            <a:r>
              <a:rPr lang="en-GB" sz="2400" dirty="0" smtClean="0"/>
              <a:t>One for updating old hands </a:t>
            </a:r>
          </a:p>
          <a:p>
            <a:r>
              <a:rPr lang="en-GB" sz="2800" dirty="0" smtClean="0"/>
              <a:t>Collect information that has been “blessed” in a “library” (QA for information like </a:t>
            </a:r>
            <a:r>
              <a:rPr lang="en-GB" sz="2800" dirty="0" err="1" smtClean="0"/>
              <a:t>stackoverflow.com</a:t>
            </a:r>
            <a:r>
              <a:rPr lang="en-GB" sz="2800" dirty="0" smtClean="0"/>
              <a:t>)</a:t>
            </a:r>
          </a:p>
          <a:p>
            <a:r>
              <a:rPr lang="en-GB" sz="2800" dirty="0" smtClean="0"/>
              <a:t>Make R3 experience from </a:t>
            </a:r>
            <a:r>
              <a:rPr lang="en-GB" sz="2800" dirty="0" err="1" smtClean="0"/>
              <a:t>LHCb</a:t>
            </a:r>
            <a:r>
              <a:rPr lang="en-GB" sz="2800" dirty="0" smtClean="0"/>
              <a:t> and ALICE accessible </a:t>
            </a:r>
          </a:p>
          <a:p>
            <a:r>
              <a:rPr lang="en-GB" sz="2800" dirty="0" smtClean="0"/>
              <a:t>This cannot be done by HSF or HEPIX alone</a:t>
            </a:r>
          </a:p>
          <a:p>
            <a:pPr lvl="1"/>
            <a:r>
              <a:rPr lang="en-GB" sz="2400" dirty="0" smtClean="0"/>
              <a:t>Fabric and applications can be only separated at a cost </a:t>
            </a:r>
            <a:r>
              <a:rPr lang="en-GB" sz="2400" dirty="0" smtClean="0">
                <a:sym typeface="Wingdings"/>
              </a:rPr>
              <a:t> which we can’t afford.... </a:t>
            </a:r>
            <a:endParaRPr lang="en-GB" sz="24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altLang="en-US" smtClean="0"/>
              <a:t>markus.schulz@cern.ch</a:t>
            </a:r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65C9E7-72D2-4812-BC5D-F0A45D209355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8</a:t>
            </a:fld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485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3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5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6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7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8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9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0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13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CERN-WLCG-4-3</Template>
  <TotalTime>11081</TotalTime>
  <Words>453</Words>
  <Application>Microsoft Macintosh PowerPoint</Application>
  <PresentationFormat>On-screen Show (4:3)</PresentationFormat>
  <Paragraphs>83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8</vt:i4>
      </vt:variant>
      <vt:variant>
        <vt:lpstr>Slide Titles</vt:lpstr>
      </vt:variant>
      <vt:variant>
        <vt:i4>10</vt:i4>
      </vt:variant>
    </vt:vector>
  </HeadingPairs>
  <TitlesOfParts>
    <vt:vector size="22" baseType="lpstr">
      <vt:lpstr>Calibri</vt:lpstr>
      <vt:lpstr>Candara</vt:lpstr>
      <vt:lpstr>Wingdings</vt:lpstr>
      <vt:lpstr>Arial</vt:lpstr>
      <vt:lpstr>3_Office Theme</vt:lpstr>
      <vt:lpstr>5_Office Theme</vt:lpstr>
      <vt:lpstr>6_Office Theme</vt:lpstr>
      <vt:lpstr>7_Office Theme</vt:lpstr>
      <vt:lpstr>8_Office Theme</vt:lpstr>
      <vt:lpstr>9_Office Theme</vt:lpstr>
      <vt:lpstr>10_Office Theme</vt:lpstr>
      <vt:lpstr>13_Office Theme</vt:lpstr>
      <vt:lpstr>Sharing Information, Dissemination and Training</vt:lpstr>
      <vt:lpstr>Why this matters</vt:lpstr>
      <vt:lpstr>What is the problem?</vt:lpstr>
      <vt:lpstr>What is the problem?</vt:lpstr>
      <vt:lpstr>Tribes ...</vt:lpstr>
      <vt:lpstr>PowerPoint Presentation</vt:lpstr>
      <vt:lpstr>Summary</vt:lpstr>
      <vt:lpstr>When I was young everything was better!</vt:lpstr>
      <vt:lpstr>Vision</vt:lpstr>
      <vt:lpstr>How?</vt:lpstr>
    </vt:vector>
  </TitlesOfParts>
  <Company/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Ian Bird</dc:creator>
  <cp:lastModifiedBy>Microsoft Office User</cp:lastModifiedBy>
  <cp:revision>335</cp:revision>
  <cp:lastPrinted>2013-11-14T14:03:19Z</cp:lastPrinted>
  <dcterms:created xsi:type="dcterms:W3CDTF">2015-07-07T08:38:38Z</dcterms:created>
  <dcterms:modified xsi:type="dcterms:W3CDTF">2017-06-20T13:52:40Z</dcterms:modified>
</cp:coreProperties>
</file>