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82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9BEE-5583-4FF2-B286-629C020FAB6C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3530-ABC6-448F-A27A-3111D86D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002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9BEE-5583-4FF2-B286-629C020FAB6C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3530-ABC6-448F-A27A-3111D86D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167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9BEE-5583-4FF2-B286-629C020FAB6C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3530-ABC6-448F-A27A-3111D86D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704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9BEE-5583-4FF2-B286-629C020FAB6C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3530-ABC6-448F-A27A-3111D86D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885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9BEE-5583-4FF2-B286-629C020FAB6C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3530-ABC6-448F-A27A-3111D86D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958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9BEE-5583-4FF2-B286-629C020FAB6C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3530-ABC6-448F-A27A-3111D86D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498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9BEE-5583-4FF2-B286-629C020FAB6C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3530-ABC6-448F-A27A-3111D86D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77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9BEE-5583-4FF2-B286-629C020FAB6C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3530-ABC6-448F-A27A-3111D86D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333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9BEE-5583-4FF2-B286-629C020FAB6C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3530-ABC6-448F-A27A-3111D86D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279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9BEE-5583-4FF2-B286-629C020FAB6C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3530-ABC6-448F-A27A-3111D86D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662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C9BEE-5583-4FF2-B286-629C020FAB6C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3530-ABC6-448F-A27A-3111D86D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620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C9BEE-5583-4FF2-B286-629C020FAB6C}" type="datetimeFigureOut">
              <a:rPr lang="en-GB" smtClean="0"/>
              <a:t>06/02/2017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83530-ABC6-448F-A27A-3111D86D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844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454" y="11708"/>
            <a:ext cx="7886700" cy="1325563"/>
          </a:xfrm>
        </p:spPr>
        <p:txBody>
          <a:bodyPr/>
          <a:lstStyle/>
          <a:p>
            <a:r>
              <a:rPr lang="en-GB" dirty="0" err="1"/>
              <a:t>Roebel</a:t>
            </a:r>
            <a:r>
              <a:rPr lang="en-GB" dirty="0"/>
              <a:t> Pancake Coil for Quench Measurements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3659" y="2111433"/>
            <a:ext cx="68773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400" dirty="0" smtClean="0"/>
              <a:t>Taking on board questions on the suitability/relevance of quench measurement on a u-bend cable.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Noting the cable is about 1.4m long, allowing ~1m length after current contacts of 1 pitch length of 0.2m.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Sufficient for 6-7 turn coil: more relevant for EUCARD2, better mechanical stability with impregnation.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So we propose: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1542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19801" t="14360" r="25972" b="17203"/>
          <a:stretch/>
        </p:blipFill>
        <p:spPr>
          <a:xfrm>
            <a:off x="914372" y="2550354"/>
            <a:ext cx="4284482" cy="33795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474" t="12928" r="24810" b="16774"/>
          <a:stretch/>
        </p:blipFill>
        <p:spPr>
          <a:xfrm>
            <a:off x="736578" y="2480882"/>
            <a:ext cx="4560217" cy="34714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869" t="9205" r="19708" b="9472"/>
          <a:stretch/>
        </p:blipFill>
        <p:spPr>
          <a:xfrm>
            <a:off x="135578" y="2294990"/>
            <a:ext cx="5564171" cy="401581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67" t="8634" r="19530" b="8041"/>
          <a:stretch/>
        </p:blipFill>
        <p:spPr>
          <a:xfrm>
            <a:off x="0" y="2268938"/>
            <a:ext cx="5712643" cy="4114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047" t="8061" r="19351" b="6609"/>
          <a:stretch/>
        </p:blipFill>
        <p:spPr>
          <a:xfrm>
            <a:off x="148569" y="2239290"/>
            <a:ext cx="5578312" cy="42137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5" y="219467"/>
            <a:ext cx="7886700" cy="994172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Roebel</a:t>
            </a:r>
            <a:r>
              <a:rPr lang="en-GB" dirty="0" smtClean="0"/>
              <a:t> Pancake Coil for Quench Measurements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615069" y="1877751"/>
            <a:ext cx="357380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G10 former with inner current injection terminal</a:t>
            </a:r>
          </a:p>
          <a:p>
            <a:pPr marL="342900" indent="-342900">
              <a:buAutoNum type="arabicPeriod"/>
            </a:pPr>
            <a:r>
              <a:rPr lang="en-GB" dirty="0" smtClean="0"/>
              <a:t>Inner current contact to a whole turn, CNC machined to fit cable thickness</a:t>
            </a:r>
          </a:p>
          <a:p>
            <a:pPr marL="342900" indent="-342900">
              <a:buAutoNum type="arabicPeriod"/>
            </a:pPr>
            <a:r>
              <a:rPr lang="en-GB" dirty="0" smtClean="0"/>
              <a:t>Soldering cable to contact and then start winding with fibre-glass insulation tape</a:t>
            </a:r>
          </a:p>
          <a:p>
            <a:pPr marL="342900" indent="-342900">
              <a:buAutoNum type="arabicPeriod"/>
            </a:pPr>
            <a:r>
              <a:rPr lang="en-GB" dirty="0" smtClean="0"/>
              <a:t>Instrumentation/Heater attached during winding</a:t>
            </a:r>
          </a:p>
          <a:p>
            <a:pPr marL="342900" indent="-342900">
              <a:buAutoNum type="arabicPeriod"/>
            </a:pPr>
            <a:r>
              <a:rPr lang="en-GB" dirty="0" smtClean="0"/>
              <a:t>Solder the outer contact to a whole turn</a:t>
            </a:r>
          </a:p>
          <a:p>
            <a:pPr marL="342900" indent="-342900">
              <a:buAutoNum type="arabicPeriod"/>
            </a:pPr>
            <a:r>
              <a:rPr lang="en-GB" dirty="0" smtClean="0"/>
              <a:t>Attached outer terminal at the same time</a:t>
            </a:r>
          </a:p>
          <a:p>
            <a:pPr marL="342900" indent="-342900">
              <a:buAutoNum type="arabicPeriod"/>
            </a:pPr>
            <a:r>
              <a:rPr lang="en-GB" dirty="0" smtClean="0"/>
              <a:t>Epoxy impregnation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3937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394" t="8204" r="14608" b="6466"/>
          <a:stretch/>
        </p:blipFill>
        <p:spPr>
          <a:xfrm>
            <a:off x="3971557" y="475813"/>
            <a:ext cx="5056578" cy="33710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1657" t="11497" r="22304" b="14340"/>
          <a:stretch/>
        </p:blipFill>
        <p:spPr>
          <a:xfrm>
            <a:off x="261961" y="3586164"/>
            <a:ext cx="4174246" cy="29298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36207" y="214313"/>
            <a:ext cx="4155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</a:t>
            </a:r>
            <a:r>
              <a:rPr lang="en-GB" dirty="0" smtClean="0"/>
              <a:t>uter current terminal on the reverse side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61961" y="3016807"/>
            <a:ext cx="40401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Cross-section of the winding structure and current contacts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180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139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Roebel Pancake Coil for Quench Measurements</vt:lpstr>
      <vt:lpstr>Roebel Pancake Coil for Quench Measurements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YY</dc:creator>
  <cp:lastModifiedBy>YY</cp:lastModifiedBy>
  <cp:revision>9</cp:revision>
  <dcterms:created xsi:type="dcterms:W3CDTF">2017-02-06T20:15:02Z</dcterms:created>
  <dcterms:modified xsi:type="dcterms:W3CDTF">2017-02-06T21:53:50Z</dcterms:modified>
</cp:coreProperties>
</file>