
<file path=[Content_Types].xml><?xml version="1.0" encoding="utf-8"?>
<Types xmlns="http://schemas.openxmlformats.org/package/2006/content-types">
  <Default Extension="xml" ContentType="application/xml"/>
  <Default Extension="wmf" ContentType="image/x-wmf"/>
  <Default Extension="jpeg" ContentType="image/jpeg"/>
  <Default Extension="tiff" ContentType="image/tiff"/>
  <Default Extension="emf" ContentType="image/x-emf"/>
  <Default Extension="mp4" ContentType="video/unknown"/>
  <Default Extension="rels" ContentType="application/vnd.openxmlformats-package.relationships+xml"/>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theme/theme6.xml" ContentType="application/vnd.openxmlformats-officedocument.theme+xml"/>
  <Override PartName="/ppt/slideLayouts/slideLayout15.xml" ContentType="application/vnd.openxmlformats-officedocument.presentationml.slideLayout+xml"/>
  <Override PartName="/ppt/theme/theme7.xml" ContentType="application/vnd.openxmlformats-officedocument.theme+xml"/>
  <Override PartName="/ppt/slideLayouts/slideLayout16.xml" ContentType="application/vnd.openxmlformats-officedocument.presentationml.slideLayout+xml"/>
  <Override PartName="/ppt/theme/theme8.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9.xml" ContentType="application/vnd.openxmlformats-officedocument.theme+xml"/>
  <Override PartName="/ppt/slideLayouts/slideLayout21.xml" ContentType="application/vnd.openxmlformats-officedocument.presentationml.slideLayout+xml"/>
  <Override PartName="/ppt/theme/theme10.xml" ContentType="application/vnd.openxmlformats-officedocument.theme+xml"/>
  <Override PartName="/ppt/slideLayouts/slideLayout22.xml" ContentType="application/vnd.openxmlformats-officedocument.presentationml.slideLayout+xml"/>
  <Override PartName="/ppt/theme/theme11.xml" ContentType="application/vnd.openxmlformats-officedocument.theme+xml"/>
  <Override PartName="/ppt/slideLayouts/slideLayout23.xml" ContentType="application/vnd.openxmlformats-officedocument.presentationml.slideLayout+xml"/>
  <Override PartName="/ppt/theme/theme12.xml" ContentType="application/vnd.openxmlformats-officedocument.theme+xml"/>
  <Override PartName="/ppt/slideLayouts/slideLayout24.xml" ContentType="application/vnd.openxmlformats-officedocument.presentationml.slideLayout+xml"/>
  <Override PartName="/ppt/theme/theme1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1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15.xml" ContentType="application/vnd.openxmlformats-officedocument.theme+xml"/>
  <Override PartName="/ppt/slideLayouts/slideLayout32.xml" ContentType="application/vnd.openxmlformats-officedocument.presentationml.slideLayout+xml"/>
  <Override PartName="/ppt/theme/theme16.xml" ContentType="application/vnd.openxmlformats-officedocument.theme+xml"/>
  <Override PartName="/ppt/theme/theme17.xml" ContentType="application/vnd.openxmlformats-officedocument.theme+xml"/>
  <Override PartName="/ppt/theme/theme1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4140" r:id="rId2"/>
    <p:sldMasterId id="2147484149" r:id="rId3"/>
    <p:sldMasterId id="2147484151" r:id="rId4"/>
    <p:sldMasterId id="2147484158" r:id="rId5"/>
    <p:sldMasterId id="2147484160" r:id="rId6"/>
    <p:sldMasterId id="2147484162" r:id="rId7"/>
    <p:sldMasterId id="2147484165" r:id="rId8"/>
    <p:sldMasterId id="2147484167" r:id="rId9"/>
    <p:sldMasterId id="2147484169" r:id="rId10"/>
    <p:sldMasterId id="2147484171" r:id="rId11"/>
    <p:sldMasterId id="2147484173" r:id="rId12"/>
    <p:sldMasterId id="2147484175" r:id="rId13"/>
    <p:sldMasterId id="2147484178" r:id="rId14"/>
    <p:sldMasterId id="2147484180" r:id="rId15"/>
    <p:sldMasterId id="2147484198" r:id="rId16"/>
  </p:sldMasterIdLst>
  <p:notesMasterIdLst>
    <p:notesMasterId r:id="rId97"/>
  </p:notesMasterIdLst>
  <p:handoutMasterIdLst>
    <p:handoutMasterId r:id="rId98"/>
  </p:handoutMasterIdLst>
  <p:sldIdLst>
    <p:sldId id="344" r:id="rId17"/>
    <p:sldId id="345" r:id="rId18"/>
    <p:sldId id="347" r:id="rId19"/>
    <p:sldId id="349" r:id="rId20"/>
    <p:sldId id="257" r:id="rId21"/>
    <p:sldId id="350" r:id="rId22"/>
    <p:sldId id="346" r:id="rId23"/>
    <p:sldId id="407" r:id="rId24"/>
    <p:sldId id="352" r:id="rId25"/>
    <p:sldId id="267" r:id="rId26"/>
    <p:sldId id="356" r:id="rId27"/>
    <p:sldId id="362" r:id="rId28"/>
    <p:sldId id="371" r:id="rId29"/>
    <p:sldId id="368" r:id="rId30"/>
    <p:sldId id="365" r:id="rId31"/>
    <p:sldId id="363" r:id="rId32"/>
    <p:sldId id="370" r:id="rId33"/>
    <p:sldId id="369" r:id="rId34"/>
    <p:sldId id="372" r:id="rId35"/>
    <p:sldId id="376" r:id="rId36"/>
    <p:sldId id="377" r:id="rId37"/>
    <p:sldId id="374" r:id="rId38"/>
    <p:sldId id="373" r:id="rId39"/>
    <p:sldId id="378" r:id="rId40"/>
    <p:sldId id="339" r:id="rId41"/>
    <p:sldId id="280" r:id="rId42"/>
    <p:sldId id="290" r:id="rId43"/>
    <p:sldId id="292" r:id="rId44"/>
    <p:sldId id="380" r:id="rId45"/>
    <p:sldId id="381" r:id="rId46"/>
    <p:sldId id="384" r:id="rId47"/>
    <p:sldId id="382" r:id="rId48"/>
    <p:sldId id="284" r:id="rId49"/>
    <p:sldId id="286" r:id="rId50"/>
    <p:sldId id="287" r:id="rId51"/>
    <p:sldId id="288" r:id="rId52"/>
    <p:sldId id="289" r:id="rId53"/>
    <p:sldId id="285" r:id="rId54"/>
    <p:sldId id="308" r:id="rId55"/>
    <p:sldId id="343" r:id="rId56"/>
    <p:sldId id="310" r:id="rId57"/>
    <p:sldId id="385" r:id="rId58"/>
    <p:sldId id="386" r:id="rId59"/>
    <p:sldId id="316" r:id="rId60"/>
    <p:sldId id="317" r:id="rId61"/>
    <p:sldId id="313" r:id="rId62"/>
    <p:sldId id="387" r:id="rId63"/>
    <p:sldId id="388" r:id="rId64"/>
    <p:sldId id="319" r:id="rId65"/>
    <p:sldId id="320" r:id="rId66"/>
    <p:sldId id="389" r:id="rId67"/>
    <p:sldId id="396" r:id="rId68"/>
    <p:sldId id="395" r:id="rId69"/>
    <p:sldId id="322" r:id="rId70"/>
    <p:sldId id="323" r:id="rId71"/>
    <p:sldId id="397" r:id="rId72"/>
    <p:sldId id="325" r:id="rId73"/>
    <p:sldId id="324" r:id="rId74"/>
    <p:sldId id="326" r:id="rId75"/>
    <p:sldId id="399" r:id="rId76"/>
    <p:sldId id="398" r:id="rId77"/>
    <p:sldId id="354" r:id="rId78"/>
    <p:sldId id="355" r:id="rId79"/>
    <p:sldId id="402" r:id="rId80"/>
    <p:sldId id="403" r:id="rId81"/>
    <p:sldId id="404" r:id="rId82"/>
    <p:sldId id="405" r:id="rId83"/>
    <p:sldId id="411" r:id="rId84"/>
    <p:sldId id="412" r:id="rId85"/>
    <p:sldId id="413" r:id="rId86"/>
    <p:sldId id="406" r:id="rId87"/>
    <p:sldId id="409" r:id="rId88"/>
    <p:sldId id="353" r:id="rId89"/>
    <p:sldId id="390" r:id="rId90"/>
    <p:sldId id="391" r:id="rId91"/>
    <p:sldId id="321" r:id="rId92"/>
    <p:sldId id="393" r:id="rId93"/>
    <p:sldId id="400" r:id="rId94"/>
    <p:sldId id="401" r:id="rId95"/>
    <p:sldId id="327" r:id="rId9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8" charset="0"/>
        <a:ea typeface="ＭＳ Ｐゴシック" pitchFamily="-108" charset="-128"/>
        <a:cs typeface="ＭＳ Ｐゴシック" pitchFamily="-108" charset="-128"/>
      </a:defRPr>
    </a:lvl1pPr>
    <a:lvl2pPr marL="457200" algn="l" defTabSz="457200" rtl="0" fontAlgn="base">
      <a:spcBef>
        <a:spcPct val="0"/>
      </a:spcBef>
      <a:spcAft>
        <a:spcPct val="0"/>
      </a:spcAft>
      <a:defRPr kern="1200">
        <a:solidFill>
          <a:schemeClr val="tx1"/>
        </a:solidFill>
        <a:latin typeface="Arial" pitchFamily="-108" charset="0"/>
        <a:ea typeface="ＭＳ Ｐゴシック" pitchFamily="-108" charset="-128"/>
        <a:cs typeface="ＭＳ Ｐゴシック" pitchFamily="-108" charset="-128"/>
      </a:defRPr>
    </a:lvl2pPr>
    <a:lvl3pPr marL="914400" algn="l" defTabSz="457200" rtl="0" fontAlgn="base">
      <a:spcBef>
        <a:spcPct val="0"/>
      </a:spcBef>
      <a:spcAft>
        <a:spcPct val="0"/>
      </a:spcAft>
      <a:defRPr kern="1200">
        <a:solidFill>
          <a:schemeClr val="tx1"/>
        </a:solidFill>
        <a:latin typeface="Arial" pitchFamily="-108" charset="0"/>
        <a:ea typeface="ＭＳ Ｐゴシック" pitchFamily="-108" charset="-128"/>
        <a:cs typeface="ＭＳ Ｐゴシック" pitchFamily="-108" charset="-128"/>
      </a:defRPr>
    </a:lvl3pPr>
    <a:lvl4pPr marL="1371600" algn="l" defTabSz="457200" rtl="0" fontAlgn="base">
      <a:spcBef>
        <a:spcPct val="0"/>
      </a:spcBef>
      <a:spcAft>
        <a:spcPct val="0"/>
      </a:spcAft>
      <a:defRPr kern="1200">
        <a:solidFill>
          <a:schemeClr val="tx1"/>
        </a:solidFill>
        <a:latin typeface="Arial" pitchFamily="-108" charset="0"/>
        <a:ea typeface="ＭＳ Ｐゴシック" pitchFamily="-108" charset="-128"/>
        <a:cs typeface="ＭＳ Ｐゴシック" pitchFamily="-108" charset="-128"/>
      </a:defRPr>
    </a:lvl4pPr>
    <a:lvl5pPr marL="1828800" algn="l" defTabSz="457200" rtl="0" fontAlgn="base">
      <a:spcBef>
        <a:spcPct val="0"/>
      </a:spcBef>
      <a:spcAft>
        <a:spcPct val="0"/>
      </a:spcAft>
      <a:defRPr kern="1200">
        <a:solidFill>
          <a:schemeClr val="tx1"/>
        </a:solidFill>
        <a:latin typeface="Arial" pitchFamily="-108" charset="0"/>
        <a:ea typeface="ＭＳ Ｐゴシック" pitchFamily="-108" charset="-128"/>
        <a:cs typeface="ＭＳ Ｐゴシック" pitchFamily="-108" charset="-128"/>
      </a:defRPr>
    </a:lvl5pPr>
    <a:lvl6pPr marL="2286000" algn="l" defTabSz="457200" rtl="0" eaLnBrk="1" latinLnBrk="0" hangingPunct="1">
      <a:defRPr kern="1200">
        <a:solidFill>
          <a:schemeClr val="tx1"/>
        </a:solidFill>
        <a:latin typeface="Arial" pitchFamily="-108" charset="0"/>
        <a:ea typeface="ＭＳ Ｐゴシック" pitchFamily="-108" charset="-128"/>
        <a:cs typeface="ＭＳ Ｐゴシック" pitchFamily="-108" charset="-128"/>
      </a:defRPr>
    </a:lvl6pPr>
    <a:lvl7pPr marL="2743200" algn="l" defTabSz="457200" rtl="0" eaLnBrk="1" latinLnBrk="0" hangingPunct="1">
      <a:defRPr kern="1200">
        <a:solidFill>
          <a:schemeClr val="tx1"/>
        </a:solidFill>
        <a:latin typeface="Arial" pitchFamily="-108" charset="0"/>
        <a:ea typeface="ＭＳ Ｐゴシック" pitchFamily="-108" charset="-128"/>
        <a:cs typeface="ＭＳ Ｐゴシック" pitchFamily="-108" charset="-128"/>
      </a:defRPr>
    </a:lvl7pPr>
    <a:lvl8pPr marL="3200400" algn="l" defTabSz="457200" rtl="0" eaLnBrk="1" latinLnBrk="0" hangingPunct="1">
      <a:defRPr kern="1200">
        <a:solidFill>
          <a:schemeClr val="tx1"/>
        </a:solidFill>
        <a:latin typeface="Arial" pitchFamily="-108" charset="0"/>
        <a:ea typeface="ＭＳ Ｐゴシック" pitchFamily="-108" charset="-128"/>
        <a:cs typeface="ＭＳ Ｐゴシック" pitchFamily="-108" charset="-128"/>
      </a:defRPr>
    </a:lvl8pPr>
    <a:lvl9pPr marL="3657600" algn="l" defTabSz="457200" rtl="0" eaLnBrk="1" latinLnBrk="0" hangingPunct="1">
      <a:defRPr kern="1200">
        <a:solidFill>
          <a:schemeClr val="tx1"/>
        </a:solidFill>
        <a:latin typeface="Arial" pitchFamily="-108" charset="0"/>
        <a:ea typeface="ＭＳ Ｐゴシック" pitchFamily="-108" charset="-128"/>
        <a:cs typeface="ＭＳ Ｐゴシック" pitchFamily="-108"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DBE0"/>
    <a:srgbClr val="CCFFFF"/>
    <a:srgbClr val="E3F0E9"/>
    <a:srgbClr val="FFFFFF"/>
    <a:srgbClr val="E1E1E1"/>
    <a:srgbClr val="181818"/>
    <a:srgbClr val="FFFBEE"/>
    <a:srgbClr val="0F003D"/>
    <a:srgbClr val="D6D4FF"/>
    <a:srgbClr val="00BA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7" d="100"/>
          <a:sy n="77" d="100"/>
        </p:scale>
        <p:origin x="-1576" y="-104"/>
      </p:cViewPr>
      <p:guideLst>
        <p:guide orient="horz" pos="2160"/>
        <p:guide pos="53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01" Type="http://schemas.openxmlformats.org/officeDocument/2006/relationships/viewProps" Target="viewProps.xml"/><Relationship Id="rId102" Type="http://schemas.openxmlformats.org/officeDocument/2006/relationships/theme" Target="theme/theme1.xml"/><Relationship Id="rId10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 Target="slides/slide1.xml"/><Relationship Id="rId18" Type="http://schemas.openxmlformats.org/officeDocument/2006/relationships/slide" Target="slides/slide2.xml"/><Relationship Id="rId19" Type="http://schemas.openxmlformats.org/officeDocument/2006/relationships/slide" Target="slides/slide3.xml"/><Relationship Id="rId30" Type="http://schemas.openxmlformats.org/officeDocument/2006/relationships/slide" Target="slides/slide14.xml"/><Relationship Id="rId31" Type="http://schemas.openxmlformats.org/officeDocument/2006/relationships/slide" Target="slides/slide15.xml"/><Relationship Id="rId32" Type="http://schemas.openxmlformats.org/officeDocument/2006/relationships/slide" Target="slides/slide16.xml"/><Relationship Id="rId33" Type="http://schemas.openxmlformats.org/officeDocument/2006/relationships/slide" Target="slides/slide17.xml"/><Relationship Id="rId34" Type="http://schemas.openxmlformats.org/officeDocument/2006/relationships/slide" Target="slides/slide18.xml"/><Relationship Id="rId35" Type="http://schemas.openxmlformats.org/officeDocument/2006/relationships/slide" Target="slides/slide19.xml"/><Relationship Id="rId36" Type="http://schemas.openxmlformats.org/officeDocument/2006/relationships/slide" Target="slides/slide20.xml"/><Relationship Id="rId37" Type="http://schemas.openxmlformats.org/officeDocument/2006/relationships/slide" Target="slides/slide21.xml"/><Relationship Id="rId38" Type="http://schemas.openxmlformats.org/officeDocument/2006/relationships/slide" Target="slides/slide22.xml"/><Relationship Id="rId39" Type="http://schemas.openxmlformats.org/officeDocument/2006/relationships/slide" Target="slides/slide23.xml"/><Relationship Id="rId50" Type="http://schemas.openxmlformats.org/officeDocument/2006/relationships/slide" Target="slides/slide34.xml"/><Relationship Id="rId51" Type="http://schemas.openxmlformats.org/officeDocument/2006/relationships/slide" Target="slides/slide35.xml"/><Relationship Id="rId52" Type="http://schemas.openxmlformats.org/officeDocument/2006/relationships/slide" Target="slides/slide36.xml"/><Relationship Id="rId53" Type="http://schemas.openxmlformats.org/officeDocument/2006/relationships/slide" Target="slides/slide37.xml"/><Relationship Id="rId54" Type="http://schemas.openxmlformats.org/officeDocument/2006/relationships/slide" Target="slides/slide38.xml"/><Relationship Id="rId55" Type="http://schemas.openxmlformats.org/officeDocument/2006/relationships/slide" Target="slides/slide39.xml"/><Relationship Id="rId56" Type="http://schemas.openxmlformats.org/officeDocument/2006/relationships/slide" Target="slides/slide40.xml"/><Relationship Id="rId57" Type="http://schemas.openxmlformats.org/officeDocument/2006/relationships/slide" Target="slides/slide41.xml"/><Relationship Id="rId58" Type="http://schemas.openxmlformats.org/officeDocument/2006/relationships/slide" Target="slides/slide42.xml"/><Relationship Id="rId59" Type="http://schemas.openxmlformats.org/officeDocument/2006/relationships/slide" Target="slides/slide43.xml"/><Relationship Id="rId70" Type="http://schemas.openxmlformats.org/officeDocument/2006/relationships/slide" Target="slides/slide54.xml"/><Relationship Id="rId71" Type="http://schemas.openxmlformats.org/officeDocument/2006/relationships/slide" Target="slides/slide55.xml"/><Relationship Id="rId72" Type="http://schemas.openxmlformats.org/officeDocument/2006/relationships/slide" Target="slides/slide56.xml"/><Relationship Id="rId73" Type="http://schemas.openxmlformats.org/officeDocument/2006/relationships/slide" Target="slides/slide57.xml"/><Relationship Id="rId74" Type="http://schemas.openxmlformats.org/officeDocument/2006/relationships/slide" Target="slides/slide58.xml"/><Relationship Id="rId75" Type="http://schemas.openxmlformats.org/officeDocument/2006/relationships/slide" Target="slides/slide59.xml"/><Relationship Id="rId76" Type="http://schemas.openxmlformats.org/officeDocument/2006/relationships/slide" Target="slides/slide60.xml"/><Relationship Id="rId77" Type="http://schemas.openxmlformats.org/officeDocument/2006/relationships/slide" Target="slides/slide61.xml"/><Relationship Id="rId78" Type="http://schemas.openxmlformats.org/officeDocument/2006/relationships/slide" Target="slides/slide62.xml"/><Relationship Id="rId79" Type="http://schemas.openxmlformats.org/officeDocument/2006/relationships/slide" Target="slides/slide63.xml"/><Relationship Id="rId90" Type="http://schemas.openxmlformats.org/officeDocument/2006/relationships/slide" Target="slides/slide74.xml"/><Relationship Id="rId91" Type="http://schemas.openxmlformats.org/officeDocument/2006/relationships/slide" Target="slides/slide75.xml"/><Relationship Id="rId92" Type="http://schemas.openxmlformats.org/officeDocument/2006/relationships/slide" Target="slides/slide76.xml"/><Relationship Id="rId93" Type="http://schemas.openxmlformats.org/officeDocument/2006/relationships/slide" Target="slides/slide77.xml"/><Relationship Id="rId94" Type="http://schemas.openxmlformats.org/officeDocument/2006/relationships/slide" Target="slides/slide78.xml"/><Relationship Id="rId95" Type="http://schemas.openxmlformats.org/officeDocument/2006/relationships/slide" Target="slides/slide79.xml"/><Relationship Id="rId96" Type="http://schemas.openxmlformats.org/officeDocument/2006/relationships/slide" Target="slides/slide80.xml"/><Relationship Id="rId97" Type="http://schemas.openxmlformats.org/officeDocument/2006/relationships/notesMaster" Target="notesMasters/notesMaster1.xml"/><Relationship Id="rId98" Type="http://schemas.openxmlformats.org/officeDocument/2006/relationships/handoutMaster" Target="handoutMasters/handoutMaster1.xml"/><Relationship Id="rId99" Type="http://schemas.openxmlformats.org/officeDocument/2006/relationships/printerSettings" Target="printerSettings/printerSettings1.bin"/><Relationship Id="rId20" Type="http://schemas.openxmlformats.org/officeDocument/2006/relationships/slide" Target="slides/slide4.xml"/><Relationship Id="rId21" Type="http://schemas.openxmlformats.org/officeDocument/2006/relationships/slide" Target="slides/slide5.xml"/><Relationship Id="rId22" Type="http://schemas.openxmlformats.org/officeDocument/2006/relationships/slide" Target="slides/slide6.xml"/><Relationship Id="rId23" Type="http://schemas.openxmlformats.org/officeDocument/2006/relationships/slide" Target="slides/slide7.xml"/><Relationship Id="rId24" Type="http://schemas.openxmlformats.org/officeDocument/2006/relationships/slide" Target="slides/slide8.xml"/><Relationship Id="rId25" Type="http://schemas.openxmlformats.org/officeDocument/2006/relationships/slide" Target="slides/slide9.xml"/><Relationship Id="rId26" Type="http://schemas.openxmlformats.org/officeDocument/2006/relationships/slide" Target="slides/slide10.xml"/><Relationship Id="rId27" Type="http://schemas.openxmlformats.org/officeDocument/2006/relationships/slide" Target="slides/slide11.xml"/><Relationship Id="rId28" Type="http://schemas.openxmlformats.org/officeDocument/2006/relationships/slide" Target="slides/slide12.xml"/><Relationship Id="rId29" Type="http://schemas.openxmlformats.org/officeDocument/2006/relationships/slide" Target="slides/slide13.xml"/><Relationship Id="rId40" Type="http://schemas.openxmlformats.org/officeDocument/2006/relationships/slide" Target="slides/slide24.xml"/><Relationship Id="rId41" Type="http://schemas.openxmlformats.org/officeDocument/2006/relationships/slide" Target="slides/slide25.xml"/><Relationship Id="rId42" Type="http://schemas.openxmlformats.org/officeDocument/2006/relationships/slide" Target="slides/slide26.xml"/><Relationship Id="rId43" Type="http://schemas.openxmlformats.org/officeDocument/2006/relationships/slide" Target="slides/slide27.xml"/><Relationship Id="rId44" Type="http://schemas.openxmlformats.org/officeDocument/2006/relationships/slide" Target="slides/slide28.xml"/><Relationship Id="rId45" Type="http://schemas.openxmlformats.org/officeDocument/2006/relationships/slide" Target="slides/slide29.xml"/><Relationship Id="rId46" Type="http://schemas.openxmlformats.org/officeDocument/2006/relationships/slide" Target="slides/slide30.xml"/><Relationship Id="rId47" Type="http://schemas.openxmlformats.org/officeDocument/2006/relationships/slide" Target="slides/slide31.xml"/><Relationship Id="rId48" Type="http://schemas.openxmlformats.org/officeDocument/2006/relationships/slide" Target="slides/slide32.xml"/><Relationship Id="rId49" Type="http://schemas.openxmlformats.org/officeDocument/2006/relationships/slide" Target="slides/slide33.xml"/><Relationship Id="rId60" Type="http://schemas.openxmlformats.org/officeDocument/2006/relationships/slide" Target="slides/slide44.xml"/><Relationship Id="rId61" Type="http://schemas.openxmlformats.org/officeDocument/2006/relationships/slide" Target="slides/slide45.xml"/><Relationship Id="rId62" Type="http://schemas.openxmlformats.org/officeDocument/2006/relationships/slide" Target="slides/slide46.xml"/><Relationship Id="rId63" Type="http://schemas.openxmlformats.org/officeDocument/2006/relationships/slide" Target="slides/slide47.xml"/><Relationship Id="rId64" Type="http://schemas.openxmlformats.org/officeDocument/2006/relationships/slide" Target="slides/slide48.xml"/><Relationship Id="rId65" Type="http://schemas.openxmlformats.org/officeDocument/2006/relationships/slide" Target="slides/slide49.xml"/><Relationship Id="rId66" Type="http://schemas.openxmlformats.org/officeDocument/2006/relationships/slide" Target="slides/slide50.xml"/><Relationship Id="rId67" Type="http://schemas.openxmlformats.org/officeDocument/2006/relationships/slide" Target="slides/slide51.xml"/><Relationship Id="rId68" Type="http://schemas.openxmlformats.org/officeDocument/2006/relationships/slide" Target="slides/slide52.xml"/><Relationship Id="rId69" Type="http://schemas.openxmlformats.org/officeDocument/2006/relationships/slide" Target="slides/slide53.xml"/><Relationship Id="rId100" Type="http://schemas.openxmlformats.org/officeDocument/2006/relationships/presProps" Target="presProps.xml"/><Relationship Id="rId80" Type="http://schemas.openxmlformats.org/officeDocument/2006/relationships/slide" Target="slides/slide64.xml"/><Relationship Id="rId81" Type="http://schemas.openxmlformats.org/officeDocument/2006/relationships/slide" Target="slides/slide65.xml"/><Relationship Id="rId82" Type="http://schemas.openxmlformats.org/officeDocument/2006/relationships/slide" Target="slides/slide66.xml"/><Relationship Id="rId83" Type="http://schemas.openxmlformats.org/officeDocument/2006/relationships/slide" Target="slides/slide67.xml"/><Relationship Id="rId84" Type="http://schemas.openxmlformats.org/officeDocument/2006/relationships/slide" Target="slides/slide68.xml"/><Relationship Id="rId85" Type="http://schemas.openxmlformats.org/officeDocument/2006/relationships/slide" Target="slides/slide69.xml"/><Relationship Id="rId86" Type="http://schemas.openxmlformats.org/officeDocument/2006/relationships/slide" Target="slides/slide70.xml"/><Relationship Id="rId87" Type="http://schemas.openxmlformats.org/officeDocument/2006/relationships/slide" Target="slides/slide71.xml"/><Relationship Id="rId88" Type="http://schemas.openxmlformats.org/officeDocument/2006/relationships/slide" Target="slides/slide72.xml"/><Relationship Id="rId89"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1" charset="0"/>
                <a:ea typeface="ＭＳ Ｐゴシック" pitchFamily="-111" charset="-128"/>
                <a:cs typeface="ＭＳ Ｐゴシック" pitchFamily="-111"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1" charset="0"/>
                <a:ea typeface="ＭＳ Ｐゴシック" pitchFamily="-111" charset="-128"/>
                <a:cs typeface="ＭＳ Ｐゴシック" pitchFamily="-111" charset="-128"/>
              </a:defRPr>
            </a:lvl1pPr>
          </a:lstStyle>
          <a:p>
            <a:pPr>
              <a:defRPr/>
            </a:pPr>
            <a:fld id="{169AC5D1-DB30-B248-A5AF-0797666EA668}" type="datetime1">
              <a:rPr lang="en-US"/>
              <a:pPr>
                <a:defRPr/>
              </a:pPr>
              <a:t>22/06/17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1" charset="0"/>
                <a:ea typeface="ＭＳ Ｐゴシック" pitchFamily="-111" charset="-128"/>
                <a:cs typeface="ＭＳ Ｐゴシック" pitchFamily="-111"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1" charset="0"/>
                <a:ea typeface="ＭＳ Ｐゴシック" pitchFamily="-111" charset="-128"/>
                <a:cs typeface="ＭＳ Ｐゴシック" pitchFamily="-111" charset="-128"/>
              </a:defRPr>
            </a:lvl1pPr>
          </a:lstStyle>
          <a:p>
            <a:pPr>
              <a:defRPr/>
            </a:pPr>
            <a:fld id="{CD1952D2-3F86-094E-9E92-F26C97A96F2D}" type="slidenum">
              <a:rPr lang="en-US"/>
              <a:pPr>
                <a:defRPr/>
              </a:pPr>
              <a:t>‹#›</a:t>
            </a:fld>
            <a:endParaRPr lang="en-US"/>
          </a:p>
        </p:txBody>
      </p:sp>
    </p:spTree>
    <p:extLst>
      <p:ext uri="{BB962C8B-B14F-4D97-AF65-F5344CB8AC3E}">
        <p14:creationId xmlns:p14="http://schemas.microsoft.com/office/powerpoint/2010/main" val="220134530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111" charset="0"/>
                <a:ea typeface="ＭＳ Ｐゴシック" pitchFamily="-111" charset="-128"/>
                <a:cs typeface="ＭＳ Ｐゴシック" pitchFamily="-111"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111" charset="0"/>
                <a:ea typeface="ＭＳ Ｐゴシック" pitchFamily="-111" charset="-128"/>
                <a:cs typeface="ＭＳ Ｐゴシック" pitchFamily="-111" charset="-128"/>
              </a:defRPr>
            </a:lvl1pPr>
          </a:lstStyle>
          <a:p>
            <a:pPr>
              <a:defRPr/>
            </a:pPr>
            <a:fld id="{5AAD902A-11A4-8B44-BCAE-6CE1DC1419BA}" type="datetime1">
              <a:rPr lang="en-US"/>
              <a:pPr>
                <a:defRPr/>
              </a:pPr>
              <a:t>22/06/17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111" charset="0"/>
                <a:ea typeface="ＭＳ Ｐゴシック" pitchFamily="-111" charset="-128"/>
                <a:cs typeface="ＭＳ Ｐゴシック" pitchFamily="-111"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111" charset="0"/>
                <a:ea typeface="ＭＳ Ｐゴシック" pitchFamily="-111" charset="-128"/>
                <a:cs typeface="ＭＳ Ｐゴシック" pitchFamily="-111" charset="-128"/>
              </a:defRPr>
            </a:lvl1pPr>
          </a:lstStyle>
          <a:p>
            <a:pPr>
              <a:defRPr/>
            </a:pPr>
            <a:fld id="{9CE67D50-0580-8E4D-B25A-9BFAE7C06AC6}" type="slidenum">
              <a:rPr lang="en-US"/>
              <a:pPr>
                <a:defRPr/>
              </a:pPr>
              <a:t>‹#›</a:t>
            </a:fld>
            <a:endParaRPr lang="en-US"/>
          </a:p>
        </p:txBody>
      </p:sp>
    </p:spTree>
    <p:extLst>
      <p:ext uri="{BB962C8B-B14F-4D97-AF65-F5344CB8AC3E}">
        <p14:creationId xmlns:p14="http://schemas.microsoft.com/office/powerpoint/2010/main" val="219328496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59" charset="-128"/>
        <a:cs typeface="ＭＳ Ｐゴシック" pitchFamily="5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5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5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5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5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E0688A19-0E12-2F40-9440-DA15D4DEF07F}" type="slidenum">
              <a:rPr lang="en-US">
                <a:solidFill>
                  <a:prstClr val="black"/>
                </a:solidFill>
                <a:latin typeface="Times" pitchFamily="-107" charset="0"/>
                <a:ea typeface="ＭＳ Ｐゴシック" pitchFamily="-107" charset="-128"/>
                <a:cs typeface="ＭＳ Ｐゴシック" pitchFamily="-107" charset="-128"/>
              </a:rPr>
              <a:pPr/>
              <a:t>7</a:t>
            </a:fld>
            <a:endParaRPr lang="en-US">
              <a:solidFill>
                <a:prstClr val="black"/>
              </a:solidFill>
              <a:latin typeface="Times" pitchFamily="-107" charset="0"/>
              <a:ea typeface="ＭＳ Ｐゴシック" pitchFamily="-107" charset="-128"/>
              <a:cs typeface="ＭＳ Ｐゴシック" pitchFamily="-107" charset="-128"/>
            </a:endParaRPr>
          </a:p>
        </p:txBody>
      </p:sp>
      <p:sp>
        <p:nvSpPr>
          <p:cNvPr id="29699" name="Rectangle 2"/>
          <p:cNvSpPr>
            <a:spLocks noGrp="1" noRot="1" noChangeAspect="1" noChangeArrowheads="1" noTextEdit="1"/>
          </p:cNvSpPr>
          <p:nvPr>
            <p:ph type="sldImg"/>
          </p:nvPr>
        </p:nvSpPr>
        <p:spPr>
          <a:xfrm>
            <a:off x="1143000" y="685800"/>
            <a:ext cx="4572000" cy="3429000"/>
          </a:xfrm>
          <a:ln/>
        </p:spPr>
      </p:sp>
      <p:sp>
        <p:nvSpPr>
          <p:cNvPr id="29700" name="Rectangle 3"/>
          <p:cNvSpPr>
            <a:spLocks noGrp="1" noChangeArrowheads="1"/>
          </p:cNvSpPr>
          <p:nvPr>
            <p:ph type="body" idx="1"/>
          </p:nvPr>
        </p:nvSpPr>
        <p:spPr>
          <a:noFill/>
          <a:ln/>
        </p:spPr>
        <p:txBody>
          <a:bodyPr/>
          <a:lstStyle/>
          <a:p>
            <a:endParaRPr lang="en-US" smtClean="0">
              <a:latin typeface="Times" pitchFamily="-107" charset="0"/>
              <a:ea typeface="ＭＳ Ｐゴシック" pitchFamily="-107" charset="-128"/>
              <a:cs typeface="ＭＳ Ｐゴシック" pitchFamily="-107"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defRPr>
            </a:lvl1pPr>
            <a:lvl2pPr marL="702756" indent="-270291" eaLnBrk="0" hangingPunct="0">
              <a:defRPr>
                <a:solidFill>
                  <a:schemeClr val="tx1"/>
                </a:solidFill>
                <a:latin typeface="Arial" charset="0"/>
                <a:ea typeface="ＭＳ Ｐゴシック" charset="0"/>
              </a:defRPr>
            </a:lvl2pPr>
            <a:lvl3pPr marL="1081164" indent="-216233" eaLnBrk="0" hangingPunct="0">
              <a:defRPr>
                <a:solidFill>
                  <a:schemeClr val="tx1"/>
                </a:solidFill>
                <a:latin typeface="Arial" charset="0"/>
                <a:ea typeface="ＭＳ Ｐゴシック" charset="0"/>
              </a:defRPr>
            </a:lvl3pPr>
            <a:lvl4pPr marL="1513629" indent="-216233" eaLnBrk="0" hangingPunct="0">
              <a:defRPr>
                <a:solidFill>
                  <a:schemeClr val="tx1"/>
                </a:solidFill>
                <a:latin typeface="Arial" charset="0"/>
                <a:ea typeface="ＭＳ Ｐゴシック" charset="0"/>
              </a:defRPr>
            </a:lvl4pPr>
            <a:lvl5pPr marL="1946095" indent="-216233" eaLnBrk="0" hangingPunct="0">
              <a:defRPr>
                <a:solidFill>
                  <a:schemeClr val="tx1"/>
                </a:solidFill>
                <a:latin typeface="Arial" charset="0"/>
                <a:ea typeface="ＭＳ Ｐゴシック" charset="0"/>
              </a:defRPr>
            </a:lvl5pPr>
            <a:lvl6pPr marL="2378560" indent="-216233" eaLnBrk="0" fontAlgn="base" hangingPunct="0">
              <a:spcBef>
                <a:spcPct val="0"/>
              </a:spcBef>
              <a:spcAft>
                <a:spcPct val="0"/>
              </a:spcAft>
              <a:defRPr>
                <a:solidFill>
                  <a:schemeClr val="tx1"/>
                </a:solidFill>
                <a:latin typeface="Arial" charset="0"/>
                <a:ea typeface="ＭＳ Ｐゴシック" charset="0"/>
              </a:defRPr>
            </a:lvl6pPr>
            <a:lvl7pPr marL="2811026" indent="-216233" eaLnBrk="0" fontAlgn="base" hangingPunct="0">
              <a:spcBef>
                <a:spcPct val="0"/>
              </a:spcBef>
              <a:spcAft>
                <a:spcPct val="0"/>
              </a:spcAft>
              <a:defRPr>
                <a:solidFill>
                  <a:schemeClr val="tx1"/>
                </a:solidFill>
                <a:latin typeface="Arial" charset="0"/>
                <a:ea typeface="ＭＳ Ｐゴシック" charset="0"/>
              </a:defRPr>
            </a:lvl7pPr>
            <a:lvl8pPr marL="3243491" indent="-216233" eaLnBrk="0" fontAlgn="base" hangingPunct="0">
              <a:spcBef>
                <a:spcPct val="0"/>
              </a:spcBef>
              <a:spcAft>
                <a:spcPct val="0"/>
              </a:spcAft>
              <a:defRPr>
                <a:solidFill>
                  <a:schemeClr val="tx1"/>
                </a:solidFill>
                <a:latin typeface="Arial" charset="0"/>
                <a:ea typeface="ＭＳ Ｐゴシック" charset="0"/>
              </a:defRPr>
            </a:lvl8pPr>
            <a:lvl9pPr marL="3675957" indent="-216233"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1A1851C-51C0-4547-B30E-F00614EC23AE}" type="slidenum">
              <a:rPr lang="en-US">
                <a:solidFill>
                  <a:prstClr val="black"/>
                </a:solidFill>
              </a:rPr>
              <a:pPr eaLnBrk="1" hangingPunct="1"/>
              <a:t>10</a:t>
            </a:fld>
            <a:endParaRPr lang="en-US">
              <a:solidFill>
                <a:prstClr val="black"/>
              </a:solidFill>
            </a:endParaRPr>
          </a:p>
        </p:txBody>
      </p:sp>
      <p:sp>
        <p:nvSpPr>
          <p:cNvPr id="15872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5872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eaLnBrk="1" hangingPunct="1"/>
            <a:endParaRPr lang="fr-FR">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a:ln/>
        </p:spPr>
      </p:sp>
      <p:sp>
        <p:nvSpPr>
          <p:cNvPr id="634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Buttons. Click on any particle type to display the relevant slide with animations. Clicking again will return to this slide. </a:t>
            </a:r>
          </a:p>
          <a:p>
            <a:r>
              <a:rPr lang="en-US">
                <a:ea typeface="ＭＳ Ｐゴシック" charset="0"/>
                <a:cs typeface="ＭＳ Ｐゴシック" charset="0"/>
              </a:rPr>
              <a:t>Recommend putting this slide in the middle of your presentation and putting the other 5 slides at the end. </a:t>
            </a:r>
          </a:p>
          <a:p>
            <a:r>
              <a:rPr lang="en-US">
                <a:ea typeface="ＭＳ Ｐゴシック" charset="0"/>
                <a:cs typeface="ＭＳ Ｐゴシック" charset="0"/>
              </a:rPr>
              <a:t>If you have any difficulties, contact David.Barney@cern.ch</a:t>
            </a:r>
          </a:p>
        </p:txBody>
      </p:sp>
      <p:sp>
        <p:nvSpPr>
          <p:cNvPr id="634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B068E6E4-1919-924E-B380-5A5A891BB107}" type="slidenum">
              <a:rPr lang="en-US" sz="1200">
                <a:solidFill>
                  <a:prstClr val="black"/>
                </a:solidFill>
                <a:latin typeface="Calibri" charset="0"/>
              </a:rPr>
              <a:pPr eaLnBrk="1" hangingPunct="1"/>
              <a:t>33</a:t>
            </a:fld>
            <a:endParaRPr lang="en-US" sz="1200">
              <a:solidFill>
                <a:prstClr val="black"/>
              </a:solidFill>
              <a:latin typeface="Calibri"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6758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Electron: Bending in the magnetic field, leaving hits in the tracker layers and being “stopped” by the electromagnetic calorimeter</a:t>
            </a:r>
          </a:p>
        </p:txBody>
      </p:sp>
      <p:sp>
        <p:nvSpPr>
          <p:cNvPr id="67587"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538B84BA-3EDB-0849-B273-0279A0616DE9}" type="slidenum">
              <a:rPr lang="en-US" sz="1200">
                <a:solidFill>
                  <a:prstClr val="black"/>
                </a:solidFill>
                <a:latin typeface="Calibri" charset="0"/>
              </a:rPr>
              <a:pPr eaLnBrk="1" hangingPunct="1"/>
              <a:t>34</a:t>
            </a:fld>
            <a:endParaRPr lang="en-US" sz="1200">
              <a:solidFill>
                <a:prstClr val="black"/>
              </a:solidFill>
              <a:latin typeface="Calibri"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a:ln/>
        </p:spPr>
      </p:sp>
      <p:sp>
        <p:nvSpPr>
          <p:cNvPr id="737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Photon: passes through the tracker without bending in the magnetic field or leaving hits, is “stopped” by the electromagnetic calorimeter</a:t>
            </a:r>
          </a:p>
        </p:txBody>
      </p:sp>
      <p:sp>
        <p:nvSpPr>
          <p:cNvPr id="7373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C914B9C4-1212-DA42-B498-1E8119D736FB}" type="slidenum">
              <a:rPr lang="en-US" sz="1200">
                <a:solidFill>
                  <a:prstClr val="black"/>
                </a:solidFill>
                <a:latin typeface="Calibri" charset="0"/>
              </a:rPr>
              <a:pPr eaLnBrk="1" hangingPunct="1"/>
              <a:t>35</a:t>
            </a:fld>
            <a:endParaRPr lang="en-US" sz="1200">
              <a:solidFill>
                <a:prstClr val="black"/>
              </a:solidFill>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a:ln/>
        </p:spPr>
      </p:sp>
      <p:sp>
        <p:nvSpPr>
          <p:cNvPr id="696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Charged hadron: Bends in the magnetic field and leaves signals in the tracker layers; passes through the electromagnetic calorimeter leaving essentially no signal, and is “stopped” by the hadron calorimeter</a:t>
            </a:r>
          </a:p>
        </p:txBody>
      </p:sp>
      <p:sp>
        <p:nvSpPr>
          <p:cNvPr id="696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793AF6F-20C6-154A-9FC0-FEC65DB05C83}" type="slidenum">
              <a:rPr lang="en-US" sz="1200">
                <a:solidFill>
                  <a:prstClr val="black"/>
                </a:solidFill>
                <a:latin typeface="Calibri" charset="0"/>
              </a:rPr>
              <a:pPr eaLnBrk="1" hangingPunct="1"/>
              <a:t>36</a:t>
            </a:fld>
            <a:endParaRPr lang="en-US" sz="1200">
              <a:solidFill>
                <a:prstClr val="black"/>
              </a:solidFill>
              <a:latin typeface="Calibri"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Slide Image Placeholder 1"/>
          <p:cNvSpPr>
            <a:spLocks noGrp="1" noRot="1" noChangeAspect="1"/>
          </p:cNvSpPr>
          <p:nvPr>
            <p:ph type="sldImg"/>
          </p:nvPr>
        </p:nvSpPr>
        <p:spPr>
          <a:ln/>
        </p:spPr>
      </p:sp>
      <p:sp>
        <p:nvSpPr>
          <p:cNvPr id="71682"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hangingPunct="1">
              <a:spcBef>
                <a:spcPct val="0"/>
              </a:spcBef>
            </a:pPr>
            <a:r>
              <a:rPr lang="en-US">
                <a:ea typeface="ＭＳ Ｐゴシック" charset="0"/>
                <a:cs typeface="ＭＳ Ｐゴシック" charset="0"/>
              </a:rPr>
              <a:t>Neutral hadron: Does not bend in the magnetic field and does not leave any signal in the tracker layers; passes through the electromagnetic calorimeter leaving essentially no signal, and is “stopped” by the hadron calorimeter</a:t>
            </a:r>
          </a:p>
          <a:p>
            <a:pPr defTabSz="457200"/>
            <a:endParaRPr lang="en-US">
              <a:ea typeface="ＭＳ Ｐゴシック" charset="0"/>
              <a:cs typeface="ＭＳ Ｐゴシック" charset="0"/>
            </a:endParaRPr>
          </a:p>
        </p:txBody>
      </p:sp>
      <p:sp>
        <p:nvSpPr>
          <p:cNvPr id="71683"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18D7655E-5493-E747-8286-D32F74187088}" type="slidenum">
              <a:rPr lang="en-US" sz="1200">
                <a:solidFill>
                  <a:prstClr val="black"/>
                </a:solidFill>
                <a:latin typeface="Calibri" charset="0"/>
              </a:rPr>
              <a:pPr eaLnBrk="1" hangingPunct="1"/>
              <a:t>37</a:t>
            </a:fld>
            <a:endParaRPr lang="en-US" sz="1200">
              <a:solidFill>
                <a:prstClr val="black"/>
              </a:solidFill>
              <a:latin typeface="Calibri"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a:ln/>
        </p:spPr>
      </p:sp>
      <p:sp>
        <p:nvSpPr>
          <p:cNvPr id="6553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ea typeface="ＭＳ Ｐゴシック" charset="0"/>
                <a:cs typeface="ＭＳ Ｐゴシック" charset="0"/>
              </a:rPr>
              <a:t>Muon: passing through CMS, bending in the field (both ways, depending on when it is inside or outside of the solenoid) leaving hits in the Tracker layers and the muon chambers before escaping completely</a:t>
            </a:r>
          </a:p>
        </p:txBody>
      </p:sp>
      <p:sp>
        <p:nvSpPr>
          <p:cNvPr id="65539"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fld id="{44932C65-FBD7-B549-9929-4FDC6E649A50}" type="slidenum">
              <a:rPr lang="en-US" sz="1200">
                <a:solidFill>
                  <a:prstClr val="black"/>
                </a:solidFill>
                <a:latin typeface="Calibri" charset="0"/>
              </a:rPr>
              <a:pPr eaLnBrk="1" hangingPunct="1"/>
              <a:t>38</a:t>
            </a:fld>
            <a:endParaRPr lang="en-US" sz="1200">
              <a:solidFill>
                <a:prstClr val="black"/>
              </a:solidFill>
              <a:latin typeface="Calibri"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FD441C8-AA79-6F42-8167-2F8DB6D8E3BD}" type="slidenum">
              <a:rPr lang="en-US">
                <a:solidFill>
                  <a:prstClr val="black"/>
                </a:solidFill>
                <a:latin typeface="Times" pitchFamily="-107" charset="0"/>
                <a:ea typeface="ＭＳ Ｐゴシック" pitchFamily="-107" charset="-128"/>
                <a:cs typeface="ＭＳ Ｐゴシック" pitchFamily="-107" charset="-128"/>
              </a:rPr>
              <a:pPr/>
              <a:t>65</a:t>
            </a:fld>
            <a:endParaRPr lang="en-US">
              <a:solidFill>
                <a:prstClr val="black"/>
              </a:solidFill>
              <a:latin typeface="Times" pitchFamily="-107" charset="0"/>
              <a:ea typeface="ＭＳ Ｐゴシック" pitchFamily="-107" charset="-128"/>
              <a:cs typeface="ＭＳ Ｐゴシック" pitchFamily="-107" charset="-128"/>
            </a:endParaRPr>
          </a:p>
        </p:txBody>
      </p:sp>
      <p:sp>
        <p:nvSpPr>
          <p:cNvPr id="31747" name="Rectangle 2"/>
          <p:cNvSpPr>
            <a:spLocks noGrp="1" noRot="1" noChangeAspect="1" noChangeArrowheads="1" noTextEdit="1"/>
          </p:cNvSpPr>
          <p:nvPr>
            <p:ph type="sldImg"/>
          </p:nvPr>
        </p:nvSpPr>
        <p:spPr>
          <a:xfrm>
            <a:off x="1143000" y="685800"/>
            <a:ext cx="4572000" cy="3429000"/>
          </a:xfrm>
          <a:ln/>
        </p:spPr>
      </p:sp>
      <p:sp>
        <p:nvSpPr>
          <p:cNvPr id="31748" name="Rectangle 3"/>
          <p:cNvSpPr>
            <a:spLocks noGrp="1" noChangeArrowheads="1"/>
          </p:cNvSpPr>
          <p:nvPr>
            <p:ph type="body" idx="1"/>
          </p:nvPr>
        </p:nvSpPr>
        <p:spPr>
          <a:noFill/>
          <a:ln/>
        </p:spPr>
        <p:txBody>
          <a:bodyPr/>
          <a:lstStyle/>
          <a:p>
            <a:endParaRPr lang="en-US">
              <a:latin typeface="Times" pitchFamily="-107" charset="0"/>
              <a:ea typeface="ＭＳ Ｐゴシック" pitchFamily="-107" charset="-128"/>
              <a:cs typeface="ＭＳ Ｐゴシック" pitchFamily="-107"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685800" y="2895600"/>
            <a:ext cx="7772400" cy="76200"/>
          </a:xfrm>
          <a:prstGeom prst="rect">
            <a:avLst/>
          </a:prstGeom>
          <a:gradFill rotWithShape="0">
            <a:gsLst>
              <a:gs pos="0">
                <a:schemeClr val="tx2"/>
              </a:gs>
              <a:gs pos="100000">
                <a:srgbClr val="FFFF99">
                  <a:alpha val="0"/>
                </a:srgbClr>
              </a:gs>
            </a:gsLst>
            <a:lin ang="0" scaled="1"/>
          </a:gradFill>
          <a:ln w="9525">
            <a:noFill/>
            <a:miter lim="800000"/>
            <a:headEnd/>
            <a:tailEnd/>
          </a:ln>
          <a:effectLst/>
        </p:spPr>
        <p:txBody>
          <a:bodyPr wrap="none" anchor="ctr">
            <a:prstTxWarp prst="textNoShape">
              <a:avLst/>
            </a:prstTxWarp>
          </a:bodyPr>
          <a:lstStyle/>
          <a:p>
            <a:pPr>
              <a:defRPr/>
            </a:pPr>
            <a:endParaRPr lang="en-US">
              <a:latin typeface="Arial" pitchFamily="-111" charset="0"/>
              <a:ea typeface="Arial Unicode MS" pitchFamily="-111" charset="0"/>
              <a:cs typeface="Arial Unicode MS" pitchFamily="-111" charset="0"/>
            </a:endParaRPr>
          </a:p>
        </p:txBody>
      </p:sp>
      <p:sp>
        <p:nvSpPr>
          <p:cNvPr id="16386" name="Rectangle 2"/>
          <p:cNvSpPr>
            <a:spLocks noGrp="1" noChangeArrowheads="1"/>
          </p:cNvSpPr>
          <p:nvPr>
            <p:ph type="ctrTitle"/>
          </p:nvPr>
        </p:nvSpPr>
        <p:spPr>
          <a:xfrm>
            <a:off x="685800" y="1066800"/>
            <a:ext cx="7772400" cy="1470025"/>
          </a:xfrm>
        </p:spPr>
        <p:txBody>
          <a:bodyPr/>
          <a:lstStyle>
            <a:lvl1pPr>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1371600" y="3886200"/>
            <a:ext cx="6400800" cy="1752600"/>
          </a:xfrm>
        </p:spPr>
        <p:txBody>
          <a:bodyPr/>
          <a:lstStyle>
            <a:lvl1pPr marL="0" indent="0" algn="ctr">
              <a:defRPr>
                <a:solidFill>
                  <a:schemeClr val="tx1"/>
                </a:solidFill>
              </a:defRPr>
            </a:lvl1pPr>
          </a:lstStyle>
          <a:p>
            <a:r>
              <a:rPr lang="en-US" dirty="0"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9D0818E6-2BEC-4240-B0A5-F653383D2631}"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04800"/>
            <a:ext cx="1943100" cy="5791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304800"/>
            <a:ext cx="5676900" cy="5791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C6DBAF02-6175-FD41-8942-25F47A94C0C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r>
              <a:rPr lang="en-US" smtClean="0">
                <a:solidFill>
                  <a:prstClr val="black">
                    <a:tint val="75000"/>
                  </a:prstClr>
                </a:solidFill>
              </a:rPr>
              <a:t>I. Mikulec</a:t>
            </a: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fld id="{4DE47B91-60BC-CA4E-9854-C1FADC18AACD}" type="slidenum">
              <a:rPr lang="en-US"/>
              <a:pPr/>
              <a:t>‹#›</a:t>
            </a:fld>
            <a:endParaRPr lang="en-US"/>
          </a:p>
        </p:txBody>
      </p:sp>
    </p:spTree>
    <p:extLst>
      <p:ext uri="{BB962C8B-B14F-4D97-AF65-F5344CB8AC3E}">
        <p14:creationId xmlns:p14="http://schemas.microsoft.com/office/powerpoint/2010/main" val="3732614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I. Mikulec</a:t>
            </a:r>
            <a:endParaRPr lang="en-GB">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defRPr/>
            </a:pPr>
            <a:r>
              <a:rPr lang="en-US" smtClean="0"/>
              <a:t>I. Mikulec</a:t>
            </a:r>
            <a:endParaRPr lang="en-US"/>
          </a:p>
        </p:txBody>
      </p:sp>
      <p:sp>
        <p:nvSpPr>
          <p:cNvPr id="4" name="Slide Number Placeholder 3"/>
          <p:cNvSpPr>
            <a:spLocks noGrp="1"/>
          </p:cNvSpPr>
          <p:nvPr>
            <p:ph type="sldNum" sz="quarter" idx="12"/>
          </p:nvPr>
        </p:nvSpPr>
        <p:spPr/>
        <p:txBody>
          <a:bodyPr/>
          <a:lstStyle/>
          <a:p>
            <a:pPr lvl="1">
              <a:defRPr/>
            </a:pPr>
            <a:fld id="{32328146-AE46-7840-97F1-B0D14FF23151}" type="slidenum">
              <a:rPr lang="en-US" smtClean="0">
                <a:solidFill>
                  <a:prstClr val="black"/>
                </a:solidFill>
              </a:rPr>
              <a:pPr lvl="1">
                <a:defRPr/>
              </a:pPr>
              <a:t>‹#›</a:t>
            </a:fld>
            <a:endParaRPr lang="en-US">
              <a:solidFill>
                <a:prstClr val="black"/>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I. Mikulec</a:t>
            </a:r>
            <a:endParaRPr lang="en-GB">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pPr>
              <a:defRPr/>
            </a:pPr>
            <a:r>
              <a:rPr lang="en-US" smtClean="0">
                <a:solidFill>
                  <a:srgbClr val="FFFFFF"/>
                </a:solidFill>
              </a:rPr>
              <a:t>I. Mikulec</a:t>
            </a:r>
            <a:endParaRPr lang="en-US">
              <a:solidFill>
                <a:srgbClr val="FFFFFF"/>
              </a:solidFill>
            </a:endParaRPr>
          </a:p>
        </p:txBody>
      </p:sp>
      <p:sp>
        <p:nvSpPr>
          <p:cNvPr id="4" name="Slide Number Placeholder 3"/>
          <p:cNvSpPr>
            <a:spLocks noGrp="1"/>
          </p:cNvSpPr>
          <p:nvPr>
            <p:ph type="sldNum" sz="quarter" idx="12"/>
          </p:nvPr>
        </p:nvSpPr>
        <p:spPr/>
        <p:txBody>
          <a:bodyPr/>
          <a:lstStyle>
            <a:lvl2pPr lvl="1">
              <a:defRPr/>
            </a:lvl2pPr>
          </a:lstStyle>
          <a:p>
            <a:pPr lvl="1">
              <a:defRPr/>
            </a:pPr>
            <a:fld id="{32328146-AE46-7840-97F1-B0D14FF23151}" type="slidenum">
              <a:rPr lang="en-US">
                <a:solidFill>
                  <a:srgbClr val="FFFFFF"/>
                </a:solidFill>
              </a:rPr>
              <a:pPr lvl="1">
                <a:defRPr/>
              </a:pPr>
              <a:t>‹#›</a:t>
            </a:fld>
            <a:endParaRPr lang="en-US">
              <a:solidFill>
                <a:srgbClr val="FFFFFF"/>
              </a:solidFill>
              <a:latin typeface="Times New Roman" charset="0"/>
            </a:endParaRPr>
          </a:p>
        </p:txBody>
      </p:sp>
    </p:spTree>
    <p:extLst>
      <p:ext uri="{BB962C8B-B14F-4D97-AF65-F5344CB8AC3E}">
        <p14:creationId xmlns:p14="http://schemas.microsoft.com/office/powerpoint/2010/main" val="4722112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smtClean="0">
                <a:solidFill>
                  <a:srgbClr val="AB3B41"/>
                </a:solidFill>
              </a:rPr>
              <a:t>I. Mikulec</a:t>
            </a:r>
            <a:endParaRPr lang="en-US">
              <a:solidFill>
                <a:srgbClr val="AB3B41"/>
              </a:solidFill>
            </a:endParaRPr>
          </a:p>
        </p:txBody>
      </p:sp>
      <p:sp>
        <p:nvSpPr>
          <p:cNvPr id="4" name="Slide Number Placeholder 3"/>
          <p:cNvSpPr>
            <a:spLocks noGrp="1"/>
          </p:cNvSpPr>
          <p:nvPr>
            <p:ph type="sldNum" sz="quarter" idx="11"/>
          </p:nvPr>
        </p:nvSpPr>
        <p:spPr/>
        <p:txBody>
          <a:bodyPr/>
          <a:lstStyle>
            <a:lvl1pPr>
              <a:defRPr/>
            </a:lvl1pPr>
          </a:lstStyle>
          <a:p>
            <a:fld id="{1E0CDF72-0FDF-A045-B67E-8DE5B86F06F3}" type="slidenum">
              <a:rPr lang="en-US">
                <a:solidFill>
                  <a:srgbClr val="AB3B41"/>
                </a:solidFill>
              </a:rPr>
              <a:pPr/>
              <a:t>‹#›</a:t>
            </a:fld>
            <a:endParaRPr lang="en-US">
              <a:solidFill>
                <a:srgbClr val="4E020C"/>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04CE372-9B69-B243-B616-A8CA27473A04}"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1AD93096-5B34-4342-9326-69289CEAE4C2}" type="slidenum">
              <a:rPr lang="en-US" smtClean="0">
                <a:solidFill>
                  <a:srgbClr val="FFFFFF"/>
                </a:solidFill>
              </a:rPr>
              <a:pPr/>
              <a:t>‹#›</a:t>
            </a:fld>
            <a:endParaRPr lang="en-US">
              <a:solidFill>
                <a:srgbClr val="FFFFFF"/>
              </a:solidFill>
            </a:endParaRPr>
          </a:p>
        </p:txBody>
      </p:sp>
      <p:sp>
        <p:nvSpPr>
          <p:cNvPr id="6" name="Content Placeholder 3"/>
          <p:cNvSpPr>
            <a:spLocks noGrp="1"/>
          </p:cNvSpPr>
          <p:nvPr>
            <p:ph sz="half" idx="13"/>
          </p:nvPr>
        </p:nvSpPr>
        <p:spPr>
          <a:xfrm>
            <a:off x="457200" y="1143000"/>
            <a:ext cx="8534400" cy="53340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04CE372-9B69-B243-B616-A8CA27473A04}"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685800" y="2895600"/>
            <a:ext cx="7772400" cy="76200"/>
          </a:xfrm>
          <a:prstGeom prst="rect">
            <a:avLst/>
          </a:prstGeom>
          <a:gradFill rotWithShape="0">
            <a:gsLst>
              <a:gs pos="0">
                <a:schemeClr val="tx2"/>
              </a:gs>
              <a:gs pos="100000">
                <a:srgbClr val="FFFF99">
                  <a:alpha val="0"/>
                </a:srgbClr>
              </a:gs>
            </a:gsLst>
            <a:lin ang="0" scaled="1"/>
          </a:gradFill>
          <a:ln w="9525">
            <a:noFill/>
            <a:miter lim="800000"/>
            <a:headEnd/>
            <a:tailEnd/>
          </a:ln>
          <a:effectLst/>
        </p:spPr>
        <p:txBody>
          <a:bodyPr wrap="none" anchor="ctr">
            <a:prstTxWarp prst="textNoShape">
              <a:avLst/>
            </a:prstTxWarp>
          </a:bodyPr>
          <a:lstStyle/>
          <a:p>
            <a:pPr>
              <a:defRPr/>
            </a:pPr>
            <a:endParaRPr lang="en-US">
              <a:latin typeface="Arial" pitchFamily="-111" charset="0"/>
              <a:ea typeface="Arial Unicode MS" pitchFamily="-111" charset="0"/>
              <a:cs typeface="Arial Unicode MS" pitchFamily="-111" charset="0"/>
            </a:endParaRPr>
          </a:p>
        </p:txBody>
      </p:sp>
      <p:sp>
        <p:nvSpPr>
          <p:cNvPr id="16386" name="Rectangle 2"/>
          <p:cNvSpPr>
            <a:spLocks noGrp="1" noChangeArrowheads="1"/>
          </p:cNvSpPr>
          <p:nvPr>
            <p:ph type="ctrTitle"/>
          </p:nvPr>
        </p:nvSpPr>
        <p:spPr>
          <a:xfrm>
            <a:off x="685800" y="1066800"/>
            <a:ext cx="7772400" cy="1470025"/>
          </a:xfrm>
        </p:spPr>
        <p:txBody>
          <a:bodyPr/>
          <a:lstStyle>
            <a:lvl1pPr>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1371600" y="3886200"/>
            <a:ext cx="6400800" cy="1752600"/>
          </a:xfrm>
        </p:spPr>
        <p:txBody>
          <a:bodyPr/>
          <a:lstStyle>
            <a:lvl1pPr marL="0" indent="0" algn="ctr">
              <a:defRPr>
                <a:solidFill>
                  <a:schemeClr val="tx1"/>
                </a:solidFill>
              </a:defRPr>
            </a:lvl1pPr>
          </a:lstStyle>
          <a:p>
            <a:r>
              <a:rPr lang="en-US" dirty="0" smtClean="0"/>
              <a:t>Click to edit Master subtitle style</a:t>
            </a:r>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I. Mikulec</a:t>
            </a:r>
            <a:endParaRPr lang="en-GB">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1AD93096-5B34-4342-9326-69289CEAE4C2}" type="slidenum">
              <a:rPr lang="en-US" smtClean="0">
                <a:solidFill>
                  <a:srgbClr val="FFFFFF"/>
                </a:solidFill>
              </a:rPr>
              <a:pPr/>
              <a:t>‹#›</a:t>
            </a:fld>
            <a:endParaRPr lang="en-US">
              <a:solidFill>
                <a:srgbClr val="FFFFFF"/>
              </a:solidFill>
            </a:endParaRPr>
          </a:p>
        </p:txBody>
      </p:sp>
      <p:sp>
        <p:nvSpPr>
          <p:cNvPr id="6" name="Content Placeholder 3"/>
          <p:cNvSpPr>
            <a:spLocks noGrp="1"/>
          </p:cNvSpPr>
          <p:nvPr>
            <p:ph sz="half" idx="13"/>
          </p:nvPr>
        </p:nvSpPr>
        <p:spPr>
          <a:xfrm>
            <a:off x="457200" y="1143000"/>
            <a:ext cx="8534400" cy="53340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4" name="Title 1"/>
          <p:cNvSpPr>
            <a:spLocks noGrp="1"/>
          </p:cNvSpPr>
          <p:nvPr>
            <p:ph type="title"/>
          </p:nvPr>
        </p:nvSpPr>
        <p:spPr>
          <a:xfrm>
            <a:off x="0" y="-1"/>
            <a:ext cx="9144000" cy="1269949"/>
          </a:xfrm>
        </p:spPr>
        <p:txBody>
          <a:bodyPr lIns="0" tIns="0" rIns="0" bIns="0" anchor="t" anchorCtr="0"/>
          <a:lstStyle>
            <a:lvl1pPr>
              <a:defRPr sz="3600" b="1" i="0">
                <a:effectLst>
                  <a:glow rad="101600">
                    <a:schemeClr val="bg2">
                      <a:lumMod val="75000"/>
                      <a:alpha val="75000"/>
                    </a:schemeClr>
                  </a:glow>
                  <a:reflection stA="50000" endPos="0" dist="12700" dir="5400000" sy="-100000" algn="bl" rotWithShape="0"/>
                </a:effectLst>
              </a:defRPr>
            </a:lvl1pPr>
          </a:lstStyle>
          <a:p>
            <a:r>
              <a:rPr lang="en-US" dirty="0"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fld id="{BA92F5FE-D45F-4B40-A6DF-1D0938BCC6C5}" type="slidenum">
              <a:rPr lang="en-US"/>
              <a:pPr/>
              <a:t>‹#›</a:t>
            </a:fld>
            <a:endParaRPr lang="en-US"/>
          </a:p>
        </p:txBody>
      </p:sp>
    </p:spTree>
    <p:extLst>
      <p:ext uri="{BB962C8B-B14F-4D97-AF65-F5344CB8AC3E}">
        <p14:creationId xmlns:p14="http://schemas.microsoft.com/office/powerpoint/2010/main" val="7375340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a:prstGeom prst="rect">
            <a:avLst/>
          </a:prstGeom>
        </p:spPr>
        <p:txBody>
          <a:bodyPr anchor="ctr">
            <a:normAutofit/>
          </a:bodyPr>
          <a:lstStyle>
            <a:lvl1pPr>
              <a:defRPr sz="5400">
                <a:solidFill>
                  <a:srgbClr val="FFFFFF"/>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7" name="Slide Number Placeholder 6"/>
          <p:cNvSpPr>
            <a:spLocks noGrp="1"/>
          </p:cNvSpPr>
          <p:nvPr>
            <p:ph type="sldNum" sz="quarter" idx="12"/>
          </p:nvPr>
        </p:nvSpPr>
        <p:spPr/>
        <p:txBody>
          <a:bodyPr/>
          <a:lstStyle/>
          <a:p>
            <a:fld id="{1AD93096-5B34-4342-9326-69289CEAE4C2}" type="slidenum">
              <a:rPr lang="en-US" smtClean="0">
                <a:solidFill>
                  <a:srgbClr val="3333CC"/>
                </a:solidFill>
              </a:rPr>
              <a:pPr/>
              <a:t>‹#›</a:t>
            </a:fld>
            <a:endParaRPr lang="en-US">
              <a:solidFill>
                <a:srgbClr val="3333CC"/>
              </a:solidFill>
            </a:endParaRPr>
          </a:p>
        </p:txBody>
      </p:sp>
      <p:sp>
        <p:nvSpPr>
          <p:cNvPr id="5" name="Content Placeholder 3"/>
          <p:cNvSpPr>
            <a:spLocks noGrp="1"/>
          </p:cNvSpPr>
          <p:nvPr>
            <p:ph sz="half" idx="2"/>
          </p:nvPr>
        </p:nvSpPr>
        <p:spPr>
          <a:xfrm>
            <a:off x="457204" y="1143000"/>
            <a:ext cx="8236745" cy="5334000"/>
          </a:xfrm>
        </p:spPr>
        <p:txBody>
          <a:bodyPr/>
          <a:lstStyle>
            <a:lvl1pPr>
              <a:defRPr sz="2800">
                <a:solidFill>
                  <a:srgbClr val="FFFFFF"/>
                </a:solidFill>
              </a:defRPr>
            </a:lvl1pPr>
            <a:lvl2pPr>
              <a:defRPr sz="2400">
                <a:solidFill>
                  <a:srgbClr val="00CCFF"/>
                </a:solidFill>
              </a:defRPr>
            </a:lvl2pPr>
            <a:lvl3pPr>
              <a:defRPr sz="2000">
                <a:solidFill>
                  <a:schemeClr val="bg1"/>
                </a:solidFill>
              </a:defRPr>
            </a:lvl3pPr>
            <a:lvl4pPr>
              <a:defRPr sz="1800">
                <a:solidFill>
                  <a:srgbClr val="00CCFF"/>
                </a:solidFill>
              </a:defRPr>
            </a:lvl4pPr>
            <a:lvl5pPr>
              <a:defRPr sz="1800">
                <a:solidFill>
                  <a:srgbClr val="FF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solidFill>
                  <a:srgbClr val="AB3B41"/>
                </a:solidFill>
              </a:rPr>
              <a:t>I. Mikulec</a:t>
            </a:r>
            <a:endParaRPr lang="en-US">
              <a:solidFill>
                <a:srgbClr val="AB3B41"/>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D04CE372-9B69-B243-B616-A8CA27473A04}" type="slidenum">
              <a:rPr lang="en-US">
                <a:solidFill>
                  <a:srgbClr val="AB3B41"/>
                </a:solidFill>
              </a:rPr>
              <a:pPr>
                <a:defRPr/>
              </a:pPr>
              <a:t>‹#›</a:t>
            </a:fld>
            <a:endParaRPr lang="en-US">
              <a:solidFill>
                <a:srgbClr val="AB3B41"/>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AD93096-5B34-4342-9326-69289CEAE4C2}"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5E23FEA6-BA61-3C4B-AEB5-EA5C99683FAD}"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smtClean="0">
                <a:solidFill>
                  <a:srgbClr val="AB3B41"/>
                </a:solidFill>
              </a:rPr>
              <a:t>I. Mikulec</a:t>
            </a:r>
            <a:endParaRPr lang="en-US">
              <a:solidFill>
                <a:srgbClr val="AB3B41"/>
              </a:solidFill>
            </a:endParaRPr>
          </a:p>
        </p:txBody>
      </p:sp>
      <p:sp>
        <p:nvSpPr>
          <p:cNvPr id="4" name="Rectangle 6"/>
          <p:cNvSpPr>
            <a:spLocks noGrp="1" noChangeArrowheads="1"/>
          </p:cNvSpPr>
          <p:nvPr>
            <p:ph type="sldNum" sz="quarter" idx="11"/>
          </p:nvPr>
        </p:nvSpPr>
        <p:spPr>
          <a:ln/>
        </p:spPr>
        <p:txBody>
          <a:bodyPr/>
          <a:lstStyle>
            <a:lvl1pPr>
              <a:defRPr/>
            </a:lvl1pPr>
          </a:lstStyle>
          <a:p>
            <a:pPr>
              <a:defRPr/>
            </a:pPr>
            <a:fld id="{5E23FEA6-BA61-3C4B-AEB5-EA5C99683FAD}" type="slidenum">
              <a:rPr lang="en-US">
                <a:solidFill>
                  <a:srgbClr val="AB3B41"/>
                </a:solidFill>
              </a:rPr>
              <a:pPr>
                <a:defRPr/>
              </a:pPr>
              <a:t>‹#›</a:t>
            </a:fld>
            <a:endParaRPr lang="en-US">
              <a:solidFill>
                <a:srgbClr val="AB3B41"/>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D04CE372-9B69-B243-B616-A8CA27473A0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5" name="Rectangle 6"/>
          <p:cNvSpPr>
            <a:spLocks noGrp="1" noChangeArrowheads="1"/>
          </p:cNvSpPr>
          <p:nvPr>
            <p:ph type="sldNum" sz="quarter" idx="11"/>
          </p:nvPr>
        </p:nvSpPr>
        <p:spPr>
          <a:ln/>
        </p:spPr>
        <p:txBody>
          <a:bodyPr/>
          <a:lstStyle>
            <a:lvl1pPr>
              <a:defRPr/>
            </a:lvl1pPr>
          </a:lstStyle>
          <a:p>
            <a:pPr>
              <a:defRPr/>
            </a:pPr>
            <a:fld id="{1C2C66AC-6ADA-CF4E-8E48-2705417E7AB0}" type="slidenum">
              <a:rPr lang="en-US"/>
              <a:pPr>
                <a:defRPr/>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685800" y="2895600"/>
            <a:ext cx="7772400" cy="76200"/>
          </a:xfrm>
          <a:prstGeom prst="rect">
            <a:avLst/>
          </a:prstGeom>
          <a:gradFill rotWithShape="0">
            <a:gsLst>
              <a:gs pos="0">
                <a:schemeClr val="tx2"/>
              </a:gs>
              <a:gs pos="100000">
                <a:srgbClr val="FFFF99">
                  <a:alpha val="0"/>
                </a:srgbClr>
              </a:gs>
            </a:gsLst>
            <a:lin ang="0" scaled="1"/>
          </a:gradFill>
          <a:ln w="9525">
            <a:noFill/>
            <a:miter lim="800000"/>
            <a:headEnd/>
            <a:tailEnd/>
          </a:ln>
          <a:effectLst/>
        </p:spPr>
        <p:txBody>
          <a:bodyPr wrap="none" anchor="ctr">
            <a:prstTxWarp prst="textNoShape">
              <a:avLst/>
            </a:prstTxWarp>
          </a:bodyPr>
          <a:lstStyle/>
          <a:p>
            <a:pPr>
              <a:defRPr/>
            </a:pPr>
            <a:endParaRPr lang="en-US">
              <a:latin typeface="Arial" pitchFamily="-111" charset="0"/>
              <a:ea typeface="Arial Unicode MS" pitchFamily="-111" charset="0"/>
              <a:cs typeface="Arial Unicode MS" pitchFamily="-111" charset="0"/>
            </a:endParaRPr>
          </a:p>
        </p:txBody>
      </p:sp>
      <p:sp>
        <p:nvSpPr>
          <p:cNvPr id="16386" name="Rectangle 2"/>
          <p:cNvSpPr>
            <a:spLocks noGrp="1" noChangeArrowheads="1"/>
          </p:cNvSpPr>
          <p:nvPr>
            <p:ph type="ctrTitle"/>
          </p:nvPr>
        </p:nvSpPr>
        <p:spPr>
          <a:xfrm>
            <a:off x="685800" y="1066800"/>
            <a:ext cx="7772400" cy="1470025"/>
          </a:xfrm>
        </p:spPr>
        <p:txBody>
          <a:bodyPr/>
          <a:lstStyle>
            <a:lvl1pPr>
              <a:defRPr/>
            </a:lvl1pPr>
          </a:lstStyle>
          <a:p>
            <a:r>
              <a:rPr lang="en-US" smtClean="0"/>
              <a:t>Click to edit Master title style</a:t>
            </a:r>
            <a:endParaRPr lang="en-US"/>
          </a:p>
        </p:txBody>
      </p:sp>
      <p:sp>
        <p:nvSpPr>
          <p:cNvPr id="16387" name="Rectangle 3"/>
          <p:cNvSpPr>
            <a:spLocks noGrp="1" noChangeArrowheads="1"/>
          </p:cNvSpPr>
          <p:nvPr>
            <p:ph type="subTitle" idx="1"/>
          </p:nvPr>
        </p:nvSpPr>
        <p:spPr>
          <a:xfrm>
            <a:off x="1371600" y="3886200"/>
            <a:ext cx="6400800" cy="1752600"/>
          </a:xfrm>
        </p:spPr>
        <p:txBody>
          <a:bodyPr/>
          <a:lstStyle>
            <a:lvl1pPr marL="0" indent="0" algn="ctr">
              <a:defRPr>
                <a:solidFill>
                  <a:schemeClr val="tx1"/>
                </a:solidFill>
              </a:defRPr>
            </a:lvl1pPr>
          </a:lstStyle>
          <a:p>
            <a:r>
              <a:rPr lang="en-US" dirty="0" smtClean="0"/>
              <a:t>Click to edit Master subtitle style</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4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a:prstGeom prst="rect">
            <a:avLst/>
          </a:prstGeom>
        </p:spPr>
        <p:txBody>
          <a:bodyPr anchor="ctr">
            <a:noAutofit/>
          </a:bodyPr>
          <a:lstStyle>
            <a:lvl1pPr>
              <a:defRPr sz="4800">
                <a:solidFill>
                  <a:schemeClr val="bg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smtClean="0"/>
              <a:t>Click to edit Master title style</a:t>
            </a:r>
            <a:endParaRPr lang="en-US" dirty="0"/>
          </a:p>
        </p:txBody>
      </p:sp>
      <p:sp>
        <p:nvSpPr>
          <p:cNvPr id="7" name="Slide Number Placeholder 6"/>
          <p:cNvSpPr>
            <a:spLocks noGrp="1"/>
          </p:cNvSpPr>
          <p:nvPr>
            <p:ph type="sldNum" sz="quarter" idx="12"/>
          </p:nvPr>
        </p:nvSpPr>
        <p:spPr/>
        <p:txBody>
          <a:bodyPr/>
          <a:lstStyle>
            <a:lvl1pPr>
              <a:defRPr>
                <a:solidFill>
                  <a:schemeClr val="bg1"/>
                </a:solidFill>
              </a:defRPr>
            </a:lvl1pPr>
          </a:lstStyle>
          <a:p>
            <a:fld id="{1AD93096-5B34-4342-9326-69289CEAE4C2}" type="slidenum">
              <a:rPr lang="en-US" smtClean="0">
                <a:solidFill>
                  <a:srgbClr val="FFFFFF"/>
                </a:solidFill>
              </a:rPr>
              <a:pPr/>
              <a:t>‹#›</a:t>
            </a:fld>
            <a:endParaRPr lang="en-US">
              <a:solidFill>
                <a:srgbClr val="FFFFFF"/>
              </a:solidFill>
            </a:endParaRPr>
          </a:p>
        </p:txBody>
      </p:sp>
      <p:sp>
        <p:nvSpPr>
          <p:cNvPr id="6" name="Content Placeholder 3"/>
          <p:cNvSpPr>
            <a:spLocks noGrp="1"/>
          </p:cNvSpPr>
          <p:nvPr>
            <p:ph sz="half" idx="13"/>
          </p:nvPr>
        </p:nvSpPr>
        <p:spPr>
          <a:xfrm>
            <a:off x="457200" y="1143000"/>
            <a:ext cx="8534400" cy="5334000"/>
          </a:xfrm>
        </p:spPr>
        <p:txBody>
          <a:bodyPr/>
          <a:lstStyle>
            <a:lvl1pPr>
              <a:defRPr sz="2800">
                <a:solidFill>
                  <a:srgbClr val="00B0F0"/>
                </a:solidFill>
              </a:defRPr>
            </a:lvl1pPr>
            <a:lvl2pPr>
              <a:defRPr sz="2400"/>
            </a:lvl2pPr>
            <a:lvl3pPr>
              <a:defRPr sz="2000">
                <a:solidFill>
                  <a:srgbClr val="33CC33"/>
                </a:solidFill>
              </a:defRPr>
            </a:lvl3pPr>
            <a:lvl4pPr>
              <a:defRPr sz="1800">
                <a:solidFill>
                  <a:srgbClr val="FFFF00"/>
                </a:solidFill>
              </a:defRPr>
            </a:lvl4pPr>
            <a:lvl5pPr>
              <a:defRPr sz="1800">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solidFill>
                  <a:srgbClr val="AB3B41"/>
                </a:solidFill>
              </a:rPr>
              <a:t>I. Mikulec</a:t>
            </a:r>
            <a:endParaRPr lang="en-US">
              <a:solidFill>
                <a:srgbClr val="AB3B41"/>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D04CE372-9B69-B243-B616-A8CA27473A04}" type="slidenum">
              <a:rPr lang="en-US">
                <a:solidFill>
                  <a:srgbClr val="AB3B41"/>
                </a:solidFill>
              </a:rPr>
              <a:pPr>
                <a:defRPr/>
              </a:pPr>
              <a:t>‹#›</a:t>
            </a:fld>
            <a:endParaRPr lang="en-US">
              <a:solidFill>
                <a:srgbClr val="AB3B4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19200"/>
            <a:ext cx="3810000" cy="4876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7A298113-90B7-4945-9B87-F164EEF890A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8" name="Rectangle 6"/>
          <p:cNvSpPr>
            <a:spLocks noGrp="1" noChangeArrowheads="1"/>
          </p:cNvSpPr>
          <p:nvPr>
            <p:ph type="sldNum" sz="quarter" idx="11"/>
          </p:nvPr>
        </p:nvSpPr>
        <p:spPr>
          <a:ln/>
        </p:spPr>
        <p:txBody>
          <a:bodyPr/>
          <a:lstStyle>
            <a:lvl1pPr>
              <a:defRPr/>
            </a:lvl1pPr>
          </a:lstStyle>
          <a:p>
            <a:pPr>
              <a:defRPr/>
            </a:pPr>
            <a:fld id="{67B1CBAD-974E-9E46-94E6-EB30DCBE198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4" name="Rectangle 6"/>
          <p:cNvSpPr>
            <a:spLocks noGrp="1" noChangeArrowheads="1"/>
          </p:cNvSpPr>
          <p:nvPr>
            <p:ph type="sldNum" sz="quarter" idx="11"/>
          </p:nvPr>
        </p:nvSpPr>
        <p:spPr>
          <a:ln/>
        </p:spPr>
        <p:txBody>
          <a:bodyPr/>
          <a:lstStyle>
            <a:lvl1pPr>
              <a:defRPr/>
            </a:lvl1pPr>
          </a:lstStyle>
          <a:p>
            <a:pPr>
              <a:defRPr/>
            </a:pPr>
            <a:fld id="{5E23FEA6-BA61-3C4B-AEB5-EA5C99683FA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3" name="Rectangle 6"/>
          <p:cNvSpPr>
            <a:spLocks noGrp="1" noChangeArrowheads="1"/>
          </p:cNvSpPr>
          <p:nvPr>
            <p:ph type="sldNum" sz="quarter" idx="11"/>
          </p:nvPr>
        </p:nvSpPr>
        <p:spPr>
          <a:ln/>
        </p:spPr>
        <p:txBody>
          <a:bodyPr/>
          <a:lstStyle>
            <a:lvl1pPr>
              <a:defRPr/>
            </a:lvl1pPr>
          </a:lstStyle>
          <a:p>
            <a:pPr>
              <a:defRPr/>
            </a:pPr>
            <a:fld id="{4777F32F-58A0-AE4D-8DCF-1C7554ED96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A062E824-C5F4-8445-BE3E-7B9B31A95D16}"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t>I. Mikulec</a:t>
            </a:r>
            <a:endParaRPr lang="en-US"/>
          </a:p>
        </p:txBody>
      </p:sp>
      <p:sp>
        <p:nvSpPr>
          <p:cNvPr id="6" name="Rectangle 6"/>
          <p:cNvSpPr>
            <a:spLocks noGrp="1" noChangeArrowheads="1"/>
          </p:cNvSpPr>
          <p:nvPr>
            <p:ph type="sldNum" sz="quarter" idx="11"/>
          </p:nvPr>
        </p:nvSpPr>
        <p:spPr>
          <a:ln/>
        </p:spPr>
        <p:txBody>
          <a:bodyPr/>
          <a:lstStyle>
            <a:lvl1pPr>
              <a:defRPr/>
            </a:lvl1pPr>
          </a:lstStyle>
          <a:p>
            <a:pPr>
              <a:defRPr/>
            </a:pPr>
            <a:fld id="{966E8112-E5AC-7548-BB2C-9F1C64FE6037}"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21.xml"/><Relationship Id="rId2"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theme" Target="../theme/theme12.xml"/><Relationship Id="rId3" Type="http://schemas.openxmlformats.org/officeDocument/2006/relationships/image" Target="../media/image9.jpeg"/></Relationships>
</file>

<file path=ppt/slideMasters/_rels/slideMaster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3" Type="http://schemas.openxmlformats.org/officeDocument/2006/relationships/slideLayout" Target="../slideLayouts/slideLayout27.xml"/><Relationship Id="rId4" Type="http://schemas.openxmlformats.org/officeDocument/2006/relationships/theme" Target="../theme/theme14.xml"/><Relationship Id="rId5" Type="http://schemas.openxmlformats.org/officeDocument/2006/relationships/image" Target="../media/image1.png"/><Relationship Id="rId6" Type="http://schemas.openxmlformats.org/officeDocument/2006/relationships/image" Target="../media/image2.jpeg"/><Relationship Id="rId1" Type="http://schemas.openxmlformats.org/officeDocument/2006/relationships/slideLayout" Target="../slideLayouts/slideLayout25.xml"/><Relationship Id="rId2" Type="http://schemas.openxmlformats.org/officeDocument/2006/relationships/slideLayout" Target="../slideLayouts/slideLayout26.xml"/></Relationships>
</file>

<file path=ppt/slideMasters/_rels/slideMaster15.xml.rels><?xml version="1.0" encoding="UTF-8" standalone="yes"?>
<Relationships xmlns="http://schemas.openxmlformats.org/package/2006/relationships"><Relationship Id="rId3" Type="http://schemas.openxmlformats.org/officeDocument/2006/relationships/slideLayout" Target="../slideLayouts/slideLayout30.xml"/><Relationship Id="rId4" Type="http://schemas.openxmlformats.org/officeDocument/2006/relationships/slideLayout" Target="../slideLayouts/slideLayout31.xml"/><Relationship Id="rId5" Type="http://schemas.openxmlformats.org/officeDocument/2006/relationships/theme" Target="../theme/theme15.xml"/><Relationship Id="rId6" Type="http://schemas.openxmlformats.org/officeDocument/2006/relationships/image" Target="../media/image1.png"/><Relationship Id="rId7" Type="http://schemas.openxmlformats.org/officeDocument/2006/relationships/image" Target="../media/image2.jpeg"/><Relationship Id="rId1" Type="http://schemas.openxmlformats.org/officeDocument/2006/relationships/slideLayout" Target="../slideLayouts/slideLayout28.xml"/><Relationship Id="rId2" Type="http://schemas.openxmlformats.org/officeDocument/2006/relationships/slideLayout" Target="../slideLayouts/slideLayout29.xml"/></Relationships>
</file>

<file path=ppt/slideMasters/_rels/slideMaster1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eg"/><Relationship Id="rId1" Type="http://schemas.openxmlformats.org/officeDocument/2006/relationships/slideLayout" Target="../slideLayouts/slideLayout32.xml"/><Relationship Id="rId2" Type="http://schemas.openxmlformats.org/officeDocument/2006/relationships/theme" Target="../theme/theme16.xml"/></Relationships>
</file>

<file path=ppt/slideMasters/_rels/slideMaster2.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4.jpeg"/><Relationship Id="rId3" Type="http://schemas.openxmlformats.org/officeDocument/2006/relationships/image" Target="../media/image5.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13.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microsoft.com/office/2007/relationships/hdphoto" Target="../media/hdphoto1.wdp"/><Relationship Id="rId1" Type="http://schemas.openxmlformats.org/officeDocument/2006/relationships/slideLayout" Target="../slideLayouts/slideLayout14.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png"/><Relationship Id="rId1" Type="http://schemas.openxmlformats.org/officeDocument/2006/relationships/slideLayout" Target="../slideLayouts/slideLayout15.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19.xml"/><Relationship Id="rId4" Type="http://schemas.openxmlformats.org/officeDocument/2006/relationships/slideLayout" Target="../slideLayouts/slideLayout20.xml"/><Relationship Id="rId5" Type="http://schemas.openxmlformats.org/officeDocument/2006/relationships/theme" Target="../theme/theme9.xml"/><Relationship Id="rId6" Type="http://schemas.openxmlformats.org/officeDocument/2006/relationships/image" Target="../media/image1.png"/><Relationship Id="rId7" Type="http://schemas.openxmlformats.org/officeDocument/2006/relationships/image" Target="../media/image2.jpeg"/><Relationship Id="rId1" Type="http://schemas.openxmlformats.org/officeDocument/2006/relationships/slideLayout" Target="../slideLayouts/slideLayout17.xml"/><Relationship Id="rId2"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15368" name="Rectangle 8"/>
          <p:cNvSpPr>
            <a:spLocks noChangeArrowheads="1"/>
          </p:cNvSpPr>
          <p:nvPr/>
        </p:nvSpPr>
        <p:spPr bwMode="auto">
          <a:xfrm>
            <a:off x="152400" y="1066800"/>
            <a:ext cx="8839200" cy="76200"/>
          </a:xfrm>
          <a:prstGeom prst="rect">
            <a:avLst/>
          </a:prstGeom>
          <a:gradFill rotWithShape="0">
            <a:gsLst>
              <a:gs pos="0">
                <a:schemeClr val="tx2"/>
              </a:gs>
              <a:gs pos="100000">
                <a:srgbClr val="FFFF99">
                  <a:alpha val="14000"/>
                </a:srgbClr>
              </a:gs>
            </a:gsLst>
            <a:lin ang="0" scaled="1"/>
          </a:gradFill>
          <a:ln w="9525">
            <a:noFill/>
            <a:miter lim="800000"/>
            <a:headEnd/>
            <a:tailEnd/>
          </a:ln>
          <a:effectLst/>
        </p:spPr>
        <p:txBody>
          <a:bodyPr wrap="none" anchor="ctr">
            <a:prstTxWarp prst="textNoShape">
              <a:avLst/>
            </a:prstTxWarp>
          </a:bodyPr>
          <a:lstStyle/>
          <a:p>
            <a:pPr>
              <a:defRPr/>
            </a:pPr>
            <a:endParaRPr lang="en-US">
              <a:latin typeface="Arial" pitchFamily="-111" charset="0"/>
              <a:ea typeface="Arial Unicode MS" pitchFamily="-111" charset="0"/>
              <a:cs typeface="Arial Unicode MS" pitchFamily="-111" charset="0"/>
            </a:endParaRPr>
          </a:p>
        </p:txBody>
      </p:sp>
      <p:sp>
        <p:nvSpPr>
          <p:cNvPr id="15362" name="Rectangle 2"/>
          <p:cNvSpPr>
            <a:spLocks noGrp="1" noChangeArrowheads="1"/>
          </p:cNvSpPr>
          <p:nvPr>
            <p:ph type="title"/>
          </p:nvPr>
        </p:nvSpPr>
        <p:spPr bwMode="auto">
          <a:xfrm>
            <a:off x="863600" y="304800"/>
            <a:ext cx="7404100" cy="685800"/>
          </a:xfrm>
          <a:prstGeom prst="rect">
            <a:avLst/>
          </a:prstGeom>
          <a:gradFill flip="none" rotWithShape="1">
            <a:gsLst>
              <a:gs pos="0">
                <a:schemeClr val="bg2">
                  <a:alpha val="20000"/>
                </a:schemeClr>
              </a:gs>
              <a:gs pos="100000">
                <a:schemeClr val="bg2">
                  <a:alpha val="20000"/>
                </a:schemeClr>
              </a:gs>
              <a:gs pos="50000">
                <a:schemeClr val="accent1"/>
              </a:gs>
            </a:gsLst>
            <a:lin ang="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152400" y="12954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5" name="Rectangle 5"/>
          <p:cNvSpPr>
            <a:spLocks noGrp="1" noChangeArrowheads="1"/>
          </p:cNvSpPr>
          <p:nvPr>
            <p:ph type="ftr" sz="quarter" idx="3"/>
          </p:nvPr>
        </p:nvSpPr>
        <p:spPr bwMode="auto">
          <a:xfrm>
            <a:off x="0" y="6553200"/>
            <a:ext cx="441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r>
              <a:rPr lang="en-US" smtClean="0"/>
              <a:t>I. Mikulec</a:t>
            </a:r>
            <a:endParaRPr lang="en-US"/>
          </a:p>
        </p:txBody>
      </p:sp>
      <p:sp>
        <p:nvSpPr>
          <p:cNvPr id="15366" name="Rectangle 6"/>
          <p:cNvSpPr>
            <a:spLocks noGrp="1" noChangeArrowheads="1"/>
          </p:cNvSpPr>
          <p:nvPr>
            <p:ph type="sldNum" sz="quarter" idx="4"/>
          </p:nvPr>
        </p:nvSpPr>
        <p:spPr bwMode="auto">
          <a:xfrm>
            <a:off x="8382000" y="6553200"/>
            <a:ext cx="762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fld id="{ADC78A36-17C9-9C42-AB99-0066CC00C80E}" type="slidenum">
              <a:rPr lang="en-US"/>
              <a:pPr>
                <a:defRPr/>
              </a:pPr>
              <a:t>‹#›</a:t>
            </a:fld>
            <a:endParaRPr lang="en-US"/>
          </a:p>
        </p:txBody>
      </p:sp>
      <p:pic>
        <p:nvPicPr>
          <p:cNvPr id="1031" name="Picture 6" descr="CMSLogo.gif"/>
          <p:cNvPicPr>
            <a:picLocks noChangeAspect="1"/>
          </p:cNvPicPr>
          <p:nvPr/>
        </p:nvPicPr>
        <p:blipFill>
          <a:blip r:embed="rId13"/>
          <a:srcRect/>
          <a:stretch>
            <a:fillRect/>
          </a:stretch>
        </p:blipFill>
        <p:spPr bwMode="auto">
          <a:xfrm>
            <a:off x="158750" y="298450"/>
            <a:ext cx="698500" cy="698500"/>
          </a:xfrm>
          <a:prstGeom prst="rect">
            <a:avLst/>
          </a:prstGeom>
          <a:noFill/>
          <a:ln w="9525">
            <a:noFill/>
            <a:miter lim="800000"/>
            <a:headEnd/>
            <a:tailEnd/>
          </a:ln>
        </p:spPr>
      </p:pic>
      <p:pic>
        <p:nvPicPr>
          <p:cNvPr id="1032" name="Picture 9" descr="oeaw_logo_blau_e.jpg"/>
          <p:cNvPicPr>
            <a:picLocks noChangeAspect="1"/>
          </p:cNvPicPr>
          <p:nvPr/>
        </p:nvPicPr>
        <p:blipFill>
          <a:blip r:embed="rId14"/>
          <a:srcRect/>
          <a:stretch>
            <a:fillRect/>
          </a:stretch>
        </p:blipFill>
        <p:spPr bwMode="auto">
          <a:xfrm>
            <a:off x="8274050" y="298450"/>
            <a:ext cx="723900" cy="692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27" r:id="rId1"/>
    <p:sldLayoutId id="2147484117" r:id="rId2"/>
    <p:sldLayoutId id="2147484118" r:id="rId3"/>
    <p:sldLayoutId id="2147484119" r:id="rId4"/>
    <p:sldLayoutId id="2147484120" r:id="rId5"/>
    <p:sldLayoutId id="2147484121" r:id="rId6"/>
    <p:sldLayoutId id="2147484122" r:id="rId7"/>
    <p:sldLayoutId id="2147484123" r:id="rId8"/>
    <p:sldLayoutId id="2147484124" r:id="rId9"/>
    <p:sldLayoutId id="2147484125" r:id="rId10"/>
    <p:sldLayoutId id="2147484126" r:id="rId11"/>
  </p:sldLayoutIdLst>
  <p:hf hdr="0" dt="0"/>
  <p:txStyles>
    <p:titleStyle>
      <a:lvl1pPr algn="ctr" rtl="0" eaLnBrk="0" fontAlgn="base" hangingPunct="0">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2pPr>
      <a:lvl3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3pPr>
      <a:lvl4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4pPr>
      <a:lvl5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5pPr>
      <a:lvl6pPr marL="457200" algn="l" rtl="0" eaLnBrk="1" fontAlgn="base" hangingPunct="1">
        <a:spcBef>
          <a:spcPct val="0"/>
        </a:spcBef>
        <a:spcAft>
          <a:spcPct val="0"/>
        </a:spcAft>
        <a:defRPr sz="3600" b="1">
          <a:solidFill>
            <a:schemeClr val="tx2"/>
          </a:solidFill>
          <a:latin typeface="Arial" pitchFamily="80" charset="0"/>
        </a:defRPr>
      </a:lvl6pPr>
      <a:lvl7pPr marL="914400" algn="l" rtl="0" eaLnBrk="1" fontAlgn="base" hangingPunct="1">
        <a:spcBef>
          <a:spcPct val="0"/>
        </a:spcBef>
        <a:spcAft>
          <a:spcPct val="0"/>
        </a:spcAft>
        <a:defRPr sz="3600" b="1">
          <a:solidFill>
            <a:schemeClr val="tx2"/>
          </a:solidFill>
          <a:latin typeface="Arial" pitchFamily="80" charset="0"/>
        </a:defRPr>
      </a:lvl7pPr>
      <a:lvl8pPr marL="1371600" algn="l" rtl="0" eaLnBrk="1" fontAlgn="base" hangingPunct="1">
        <a:spcBef>
          <a:spcPct val="0"/>
        </a:spcBef>
        <a:spcAft>
          <a:spcPct val="0"/>
        </a:spcAft>
        <a:defRPr sz="3600" b="1">
          <a:solidFill>
            <a:schemeClr val="tx2"/>
          </a:solidFill>
          <a:latin typeface="Arial" pitchFamily="80" charset="0"/>
        </a:defRPr>
      </a:lvl8pPr>
      <a:lvl9pPr marL="1828800" algn="l" rtl="0" eaLnBrk="1" fontAlgn="base" hangingPunct="1">
        <a:spcBef>
          <a:spcPct val="0"/>
        </a:spcBef>
        <a:spcAft>
          <a:spcPct val="0"/>
        </a:spcAft>
        <a:defRPr sz="3600" b="1">
          <a:solidFill>
            <a:schemeClr val="tx2"/>
          </a:solidFill>
          <a:latin typeface="Arial" pitchFamily="80" charset="0"/>
        </a:defRPr>
      </a:lvl9pPr>
    </p:titleStyle>
    <p:body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170" name="Picture 9" descr="LogoHeader"/>
          <p:cNvPicPr>
            <a:picLocks noChangeAspect="1" noChangeArrowheads="1"/>
          </p:cNvPicPr>
          <p:nvPr/>
        </p:nvPicPr>
        <p:blipFill>
          <a:blip r:embed="rId4"/>
          <a:srcRect/>
          <a:stretch>
            <a:fillRect/>
          </a:stretch>
        </p:blipFill>
        <p:spPr bwMode="auto">
          <a:xfrm>
            <a:off x="177800" y="66675"/>
            <a:ext cx="8783638" cy="784225"/>
          </a:xfrm>
          <a:prstGeom prst="rect">
            <a:avLst/>
          </a:prstGeom>
          <a:noFill/>
          <a:ln w="9525">
            <a:noFill/>
            <a:miter lim="800000"/>
            <a:headEnd/>
            <a:tailEnd/>
          </a:ln>
        </p:spPr>
      </p:pic>
      <p:sp>
        <p:nvSpPr>
          <p:cNvPr id="7171" name="Rectangle 2"/>
          <p:cNvSpPr>
            <a:spLocks noGrp="1" noChangeArrowheads="1"/>
          </p:cNvSpPr>
          <p:nvPr>
            <p:ph type="title"/>
          </p:nvPr>
        </p:nvSpPr>
        <p:spPr bwMode="auto">
          <a:xfrm>
            <a:off x="1022350" y="193675"/>
            <a:ext cx="7180263" cy="522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title</a:t>
            </a:r>
          </a:p>
        </p:txBody>
      </p:sp>
      <p:sp>
        <p:nvSpPr>
          <p:cNvPr id="7172" name="Rectangle 3"/>
          <p:cNvSpPr>
            <a:spLocks noGrp="1" noChangeArrowheads="1"/>
          </p:cNvSpPr>
          <p:nvPr>
            <p:ph type="body" idx="1"/>
          </p:nvPr>
        </p:nvSpPr>
        <p:spPr bwMode="auto">
          <a:xfrm>
            <a:off x="1058863" y="820738"/>
            <a:ext cx="7893050" cy="5662612"/>
          </a:xfrm>
          <a:prstGeom prst="rect">
            <a:avLst/>
          </a:prstGeom>
          <a:noFill/>
          <a:ln w="6350">
            <a:solidFill>
              <a:srgbClr val="000080"/>
            </a:solid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8132" name="Rectangle 4"/>
          <p:cNvSpPr>
            <a:spLocks noGrp="1" noChangeArrowheads="1"/>
          </p:cNvSpPr>
          <p:nvPr>
            <p:ph type="dt" sz="half" idx="2"/>
          </p:nvPr>
        </p:nvSpPr>
        <p:spPr bwMode="auto">
          <a:xfrm>
            <a:off x="114300" y="6575425"/>
            <a:ext cx="49799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i="0" smtClean="0">
                <a:latin typeface="Times New Roman" pitchFamily="18" charset="0"/>
              </a:defRPr>
            </a:lvl1pPr>
          </a:lstStyle>
          <a:p>
            <a:pPr defTabSz="914400">
              <a:defRPr/>
            </a:pPr>
            <a:endParaRPr lang="en-GB">
              <a:solidFill>
                <a:srgbClr val="000000"/>
              </a:solidFill>
              <a:ea typeface="+mn-ea"/>
              <a:cs typeface="+mn-cs"/>
            </a:endParaRPr>
          </a:p>
        </p:txBody>
      </p:sp>
      <p:sp>
        <p:nvSpPr>
          <p:cNvPr id="48133" name="Rectangle 5"/>
          <p:cNvSpPr>
            <a:spLocks noGrp="1" noChangeArrowheads="1"/>
          </p:cNvSpPr>
          <p:nvPr>
            <p:ph type="ftr" sz="quarter" idx="3"/>
          </p:nvPr>
        </p:nvSpPr>
        <p:spPr bwMode="auto">
          <a:xfrm>
            <a:off x="6070600" y="6570663"/>
            <a:ext cx="29718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smtClean="0">
                <a:latin typeface="Times New Roman" pitchFamily="18" charset="0"/>
              </a:defRPr>
            </a:lvl1pPr>
          </a:lstStyle>
          <a:p>
            <a:pPr defTabSz="914400">
              <a:defRPr/>
            </a:pPr>
            <a:r>
              <a:rPr lang="en-US" smtClean="0">
                <a:solidFill>
                  <a:srgbClr val="000000"/>
                </a:solidFill>
                <a:ea typeface="+mn-ea"/>
                <a:cs typeface="+mn-cs"/>
              </a:rPr>
              <a:t>I. Mikulec</a:t>
            </a:r>
            <a:endParaRPr lang="en-GB">
              <a:solidFill>
                <a:srgbClr val="000000"/>
              </a:solidFill>
              <a:ea typeface="+mn-ea"/>
              <a:cs typeface="+mn-cs"/>
            </a:endParaRPr>
          </a:p>
        </p:txBody>
      </p:sp>
      <p:sp>
        <p:nvSpPr>
          <p:cNvPr id="7175" name="Text Box 7"/>
          <p:cNvSpPr txBox="1">
            <a:spLocks noChangeArrowheads="1"/>
          </p:cNvSpPr>
          <p:nvPr/>
        </p:nvSpPr>
        <p:spPr bwMode="auto">
          <a:xfrm>
            <a:off x="5395913" y="6578600"/>
            <a:ext cx="609600" cy="304800"/>
          </a:xfrm>
          <a:prstGeom prst="rect">
            <a:avLst/>
          </a:prstGeom>
          <a:noFill/>
          <a:ln w="12700">
            <a:noFill/>
            <a:miter lim="800000"/>
            <a:headEnd type="none" w="sm" len="sm"/>
            <a:tailEnd type="none" w="sm" len="sm"/>
          </a:ln>
          <a:effectLst/>
        </p:spPr>
        <p:txBody>
          <a:bodyPr>
            <a:prstTxWarp prst="textNoShape">
              <a:avLst/>
            </a:prstTxWarp>
            <a:spAutoFit/>
          </a:bodyPr>
          <a:lstStyle/>
          <a:p>
            <a:pPr defTabSz="914400"/>
            <a:fld id="{3E7F2689-3DA2-954A-A759-F3BA39A69623}" type="slidenum">
              <a:rPr lang="en-GB" sz="1400">
                <a:solidFill>
                  <a:srgbClr val="000000"/>
                </a:solidFill>
                <a:latin typeface="Times New Roman" charset="0"/>
                <a:ea typeface="+mn-ea"/>
                <a:cs typeface="+mn-cs"/>
              </a:rPr>
              <a:pPr defTabSz="914400"/>
              <a:t>‹#›</a:t>
            </a:fld>
            <a:endParaRPr lang="en-GB" sz="1400">
              <a:solidFill>
                <a:srgbClr val="000000"/>
              </a:solidFill>
              <a:latin typeface="Times New Roman" charset="0"/>
              <a:ea typeface="+mn-ea"/>
              <a:cs typeface="+mn-cs"/>
            </a:endParaRPr>
          </a:p>
        </p:txBody>
      </p:sp>
      <p:sp>
        <p:nvSpPr>
          <p:cNvPr id="7176" name="Rectangle 8"/>
          <p:cNvSpPr>
            <a:spLocks noChangeArrowheads="1"/>
          </p:cNvSpPr>
          <p:nvPr/>
        </p:nvSpPr>
        <p:spPr bwMode="auto">
          <a:xfrm>
            <a:off x="161925" y="823913"/>
            <a:ext cx="893763" cy="5659437"/>
          </a:xfrm>
          <a:prstGeom prst="rect">
            <a:avLst/>
          </a:prstGeom>
          <a:gradFill rotWithShape="1">
            <a:gsLst>
              <a:gs pos="0">
                <a:srgbClr val="BED8FF"/>
              </a:gs>
              <a:gs pos="100000">
                <a:srgbClr val="0066FF"/>
              </a:gs>
            </a:gsLst>
            <a:lin ang="5400000" scaled="1"/>
          </a:gradFill>
          <a:ln w="6350">
            <a:noFill/>
            <a:miter lim="800000"/>
            <a:headEnd type="none" w="sm" len="sm"/>
            <a:tailEnd type="none" w="sm" len="sm"/>
          </a:ln>
          <a:effectLst/>
        </p:spPr>
        <p:txBody>
          <a:bodyPr wrap="none" anchor="ctr">
            <a:prstTxWarp prst="textNoShape">
              <a:avLst/>
            </a:prstTxWarp>
          </a:bodyPr>
          <a:lstStyle/>
          <a:p>
            <a:pPr defTabSz="914400"/>
            <a:endParaRPr lang="en-US" sz="2400" i="1">
              <a:solidFill>
                <a:srgbClr val="000000"/>
              </a:solidFill>
              <a:latin typeface="Times New Roman" charset="0"/>
              <a:ea typeface="+mn-ea"/>
              <a:cs typeface="+mn-cs"/>
            </a:endParaRPr>
          </a:p>
        </p:txBody>
      </p:sp>
      <p:sp>
        <p:nvSpPr>
          <p:cNvPr id="7177" name="Text Box 11"/>
          <p:cNvSpPr txBox="1">
            <a:spLocks noChangeArrowheads="1"/>
          </p:cNvSpPr>
          <p:nvPr/>
        </p:nvSpPr>
        <p:spPr bwMode="auto">
          <a:xfrm>
            <a:off x="101600" y="1089025"/>
            <a:ext cx="1019175" cy="3292475"/>
          </a:xfrm>
          <a:prstGeom prst="rect">
            <a:avLst/>
          </a:prstGeom>
          <a:noFill/>
          <a:ln w="12700">
            <a:noFill/>
            <a:miter lim="800000"/>
            <a:headEnd type="none" w="sm" len="sm"/>
            <a:tailEnd type="none" w="sm" len="sm"/>
          </a:ln>
          <a:effectLst/>
        </p:spPr>
        <p:txBody>
          <a:bodyPr wrap="none">
            <a:prstTxWarp prst="textNoShape">
              <a:avLst/>
            </a:prstTxWarp>
            <a:spAutoFit/>
          </a:bodyPr>
          <a:lstStyle/>
          <a:p>
            <a:pPr defTabSz="914400"/>
            <a:r>
              <a:rPr lang="en-US" sz="1000" b="1">
                <a:solidFill>
                  <a:srgbClr val="808080"/>
                </a:solidFill>
                <a:latin typeface="Times New Roman" charset="0"/>
                <a:ea typeface="+mn-ea"/>
                <a:cs typeface="+mn-cs"/>
              </a:rPr>
              <a:t>Physics Goals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in 3 mins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Detector</a:t>
            </a:r>
          </a:p>
          <a:p>
            <a:pPr defTabSz="914400"/>
            <a:r>
              <a:rPr lang="en-US" sz="1000" b="1">
                <a:solidFill>
                  <a:srgbClr val="808080"/>
                </a:solidFill>
                <a:latin typeface="Times New Roman" charset="0"/>
                <a:ea typeface="+mn-ea"/>
                <a:cs typeface="+mn-cs"/>
              </a:rPr>
              <a:t>   Tracker</a:t>
            </a:r>
          </a:p>
          <a:p>
            <a:pPr defTabSz="914400"/>
            <a:r>
              <a:rPr lang="en-US" sz="1000" b="1">
                <a:solidFill>
                  <a:srgbClr val="808080"/>
                </a:solidFill>
                <a:latin typeface="Times New Roman" charset="0"/>
                <a:ea typeface="+mn-ea"/>
                <a:cs typeface="+mn-cs"/>
              </a:rPr>
              <a:t>   ECAL</a:t>
            </a:r>
          </a:p>
          <a:p>
            <a:pPr defTabSz="914400"/>
            <a:r>
              <a:rPr lang="en-US" sz="1000" b="1">
                <a:solidFill>
                  <a:srgbClr val="808080"/>
                </a:solidFill>
                <a:latin typeface="Times New Roman" charset="0"/>
                <a:ea typeface="+mn-ea"/>
                <a:cs typeface="+mn-cs"/>
              </a:rPr>
              <a:t>   HCAL</a:t>
            </a:r>
          </a:p>
          <a:p>
            <a:pPr defTabSz="914400"/>
            <a:r>
              <a:rPr lang="en-US" sz="1000" b="1">
                <a:solidFill>
                  <a:srgbClr val="808080"/>
                </a:solidFill>
                <a:latin typeface="Times New Roman" charset="0"/>
                <a:ea typeface="+mn-ea"/>
                <a:cs typeface="+mn-cs"/>
              </a:rPr>
              <a:t>   Solenoid</a:t>
            </a:r>
          </a:p>
          <a:p>
            <a:pPr defTabSz="914400"/>
            <a:r>
              <a:rPr lang="en-US" sz="1000" b="1">
                <a:solidFill>
                  <a:srgbClr val="808080"/>
                </a:solidFill>
                <a:latin typeface="Times New Roman" charset="0"/>
                <a:ea typeface="+mn-ea"/>
                <a:cs typeface="+mn-cs"/>
              </a:rPr>
              <a:t>   MUON</a:t>
            </a:r>
          </a:p>
          <a:p>
            <a:pPr defTabSz="914400"/>
            <a:r>
              <a:rPr lang="en-US" sz="1000" b="1">
                <a:solidFill>
                  <a:srgbClr val="808080"/>
                </a:solidFill>
                <a:latin typeface="Times New Roman" charset="0"/>
                <a:ea typeface="+mn-ea"/>
                <a:cs typeface="+mn-cs"/>
              </a:rPr>
              <a:t>   Lowering</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Point 5</a:t>
            </a:r>
          </a:p>
          <a:p>
            <a:pPr defTabSz="914400"/>
            <a:r>
              <a:rPr lang="en-US" sz="1000" b="1">
                <a:solidFill>
                  <a:srgbClr val="808080"/>
                </a:solidFill>
                <a:latin typeface="Times New Roman" charset="0"/>
                <a:ea typeface="+mn-ea"/>
                <a:cs typeface="+mn-cs"/>
              </a:rPr>
              <a:t>   Outside</a:t>
            </a:r>
          </a:p>
          <a:p>
            <a:pPr defTabSz="914400"/>
            <a:r>
              <a:rPr lang="en-US" sz="1000" b="1">
                <a:solidFill>
                  <a:srgbClr val="808080"/>
                </a:solidFill>
                <a:latin typeface="Times New Roman" charset="0"/>
                <a:ea typeface="+mn-ea"/>
                <a:cs typeface="+mn-cs"/>
              </a:rPr>
              <a:t>   Inside</a:t>
            </a:r>
          </a:p>
          <a:p>
            <a:pPr defTabSz="914400"/>
            <a:r>
              <a:rPr lang="en-US" sz="1000" b="1">
                <a:solidFill>
                  <a:srgbClr val="808080"/>
                </a:solidFill>
                <a:latin typeface="Times New Roman" charset="0"/>
                <a:ea typeface="+mn-ea"/>
                <a:cs typeface="+mn-cs"/>
              </a:rPr>
              <a:t>   Gallery</a:t>
            </a:r>
          </a:p>
          <a:p>
            <a:pPr defTabSz="914400"/>
            <a:r>
              <a:rPr lang="en-US" sz="1000" b="1">
                <a:solidFill>
                  <a:srgbClr val="808080"/>
                </a:solidFill>
                <a:latin typeface="Times New Roman" charset="0"/>
                <a:ea typeface="+mn-ea"/>
                <a:cs typeface="+mn-cs"/>
              </a:rPr>
              <a:t>   Underground</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Resources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Q &amp; A</a:t>
            </a:r>
          </a:p>
        </p:txBody>
      </p:sp>
    </p:spTree>
  </p:cSld>
  <p:clrMap bg1="lt1" tx1="dk1" bg2="lt2" tx2="dk2" accent1="accent1" accent2="accent2" accent3="accent3" accent4="accent4" accent5="accent5" accent6="accent6" hlink="hlink" folHlink="folHlink"/>
  <p:sldLayoutIdLst>
    <p:sldLayoutId id="2147484170" r:id="rId1"/>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Unicode MS" pitchFamily="34" charset="-128"/>
        </a:defRPr>
      </a:lvl2pPr>
      <a:lvl3pPr algn="ctr" rtl="0" eaLnBrk="0" fontAlgn="base" hangingPunct="0">
        <a:spcBef>
          <a:spcPct val="0"/>
        </a:spcBef>
        <a:spcAft>
          <a:spcPct val="0"/>
        </a:spcAft>
        <a:defRPr sz="3200">
          <a:solidFill>
            <a:schemeClr val="tx2"/>
          </a:solidFill>
          <a:latin typeface="Arial Unicode MS" pitchFamily="34" charset="-128"/>
        </a:defRPr>
      </a:lvl3pPr>
      <a:lvl4pPr algn="ctr" rtl="0" eaLnBrk="0" fontAlgn="base" hangingPunct="0">
        <a:spcBef>
          <a:spcPct val="0"/>
        </a:spcBef>
        <a:spcAft>
          <a:spcPct val="0"/>
        </a:spcAft>
        <a:defRPr sz="3200">
          <a:solidFill>
            <a:schemeClr val="tx2"/>
          </a:solidFill>
          <a:latin typeface="Arial Unicode MS" pitchFamily="34" charset="-128"/>
        </a:defRPr>
      </a:lvl4pPr>
      <a:lvl5pPr algn="ctr" rtl="0" eaLnBrk="0" fontAlgn="base" hangingPunct="0">
        <a:spcBef>
          <a:spcPct val="0"/>
        </a:spcBef>
        <a:spcAft>
          <a:spcPct val="0"/>
        </a:spcAft>
        <a:defRPr sz="3200">
          <a:solidFill>
            <a:schemeClr val="tx2"/>
          </a:solidFill>
          <a:latin typeface="Arial Unicode MS" pitchFamily="34" charset="-128"/>
        </a:defRPr>
      </a:lvl5pPr>
      <a:lvl6pPr marL="457200" algn="ctr" rtl="0" fontAlgn="base">
        <a:spcBef>
          <a:spcPct val="0"/>
        </a:spcBef>
        <a:spcAft>
          <a:spcPct val="0"/>
        </a:spcAft>
        <a:defRPr sz="3200">
          <a:solidFill>
            <a:schemeClr val="tx2"/>
          </a:solidFill>
          <a:latin typeface="Arial Unicode MS" pitchFamily="34" charset="-128"/>
        </a:defRPr>
      </a:lvl6pPr>
      <a:lvl7pPr marL="914400" algn="ctr" rtl="0" fontAlgn="base">
        <a:spcBef>
          <a:spcPct val="0"/>
        </a:spcBef>
        <a:spcAft>
          <a:spcPct val="0"/>
        </a:spcAft>
        <a:defRPr sz="3200">
          <a:solidFill>
            <a:schemeClr val="tx2"/>
          </a:solidFill>
          <a:latin typeface="Arial Unicode MS" pitchFamily="34" charset="-128"/>
        </a:defRPr>
      </a:lvl7pPr>
      <a:lvl8pPr marL="1371600" algn="ctr" rtl="0" fontAlgn="base">
        <a:spcBef>
          <a:spcPct val="0"/>
        </a:spcBef>
        <a:spcAft>
          <a:spcPct val="0"/>
        </a:spcAft>
        <a:defRPr sz="3200">
          <a:solidFill>
            <a:schemeClr val="tx2"/>
          </a:solidFill>
          <a:latin typeface="Arial Unicode MS" pitchFamily="34" charset="-128"/>
        </a:defRPr>
      </a:lvl8pPr>
      <a:lvl9pPr marL="1828800" algn="ctr" rtl="0" fontAlgn="base">
        <a:spcBef>
          <a:spcPct val="0"/>
        </a:spcBef>
        <a:spcAft>
          <a:spcPct val="0"/>
        </a:spcAft>
        <a:defRPr sz="3200">
          <a:solidFill>
            <a:schemeClr val="tx2"/>
          </a:solidFill>
          <a:latin typeface="Arial Unicode MS" pitchFamily="34" charset="-128"/>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FF"/>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228600" y="990607"/>
            <a:ext cx="8686800" cy="5562599"/>
          </a:xfrm>
          <a:prstGeom prst="rect">
            <a:avLst/>
          </a:prstGeom>
        </p:spPr>
        <p:txBody>
          <a:bodyPr vert="horz" lIns="91407" tIns="45704" rIns="91407" bIns="45704">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Slide Number Placeholder 22"/>
          <p:cNvSpPr>
            <a:spLocks noGrp="1"/>
          </p:cNvSpPr>
          <p:nvPr>
            <p:ph type="sldNum" sz="quarter" idx="4"/>
          </p:nvPr>
        </p:nvSpPr>
        <p:spPr>
          <a:xfrm>
            <a:off x="8534400" y="18"/>
            <a:ext cx="609600" cy="365125"/>
          </a:xfrm>
          <a:prstGeom prst="rect">
            <a:avLst/>
          </a:prstGeom>
        </p:spPr>
        <p:txBody>
          <a:bodyPr vert="horz" lIns="91407" tIns="45704" rIns="91407" bIns="45704" anchor="b"/>
          <a:lstStyle>
            <a:lvl1pPr algn="r">
              <a:defRPr sz="1100">
                <a:solidFill>
                  <a:schemeClr val="accent2"/>
                </a:solidFill>
              </a:defRPr>
            </a:lvl1pPr>
          </a:lstStyle>
          <a:p>
            <a:pPr defTabSz="913224" fontAlgn="auto">
              <a:spcBef>
                <a:spcPts val="0"/>
              </a:spcBef>
              <a:spcAft>
                <a:spcPts val="0"/>
              </a:spcAft>
            </a:pPr>
            <a:fld id="{72AC53DF-4216-466D-99A7-94400E6C2A25}" type="slidenum">
              <a:rPr lang="en-US" smtClean="0">
                <a:solidFill>
                  <a:srgbClr val="3333CC"/>
                </a:solidFill>
                <a:latin typeface="Corbel"/>
                <a:ea typeface="+mn-ea"/>
                <a:cs typeface="+mn-cs"/>
              </a:rPr>
              <a:pPr defTabSz="913224" fontAlgn="auto">
                <a:spcBef>
                  <a:spcPts val="0"/>
                </a:spcBef>
                <a:spcAft>
                  <a:spcPts val="0"/>
                </a:spcAft>
              </a:pPr>
              <a:t>‹#›</a:t>
            </a:fld>
            <a:endParaRPr lang="en-US" dirty="0">
              <a:solidFill>
                <a:srgbClr val="3333CC"/>
              </a:solidFill>
              <a:latin typeface="Corbel"/>
              <a:ea typeface="+mn-ea"/>
              <a:cs typeface="+mn-cs"/>
            </a:endParaRPr>
          </a:p>
        </p:txBody>
      </p:sp>
      <p:sp>
        <p:nvSpPr>
          <p:cNvPr id="29" name="Title Placeholder 28"/>
          <p:cNvSpPr>
            <a:spLocks noGrp="1"/>
          </p:cNvSpPr>
          <p:nvPr>
            <p:ph type="title"/>
          </p:nvPr>
        </p:nvSpPr>
        <p:spPr>
          <a:xfrm>
            <a:off x="1066800" y="0"/>
            <a:ext cx="7467600" cy="914400"/>
          </a:xfrm>
          <a:prstGeom prst="rect">
            <a:avLst/>
          </a:prstGeom>
        </p:spPr>
        <p:txBody>
          <a:bodyPr vert="horz" lIns="91407" tIns="45704" rIns="91407" bIns="45704" rtlCol="0" anchor="ctr">
            <a:normAutofit/>
          </a:bodyPr>
          <a:lstStyle/>
          <a:p>
            <a:r>
              <a:rPr lang="en-US" dirty="0" smtClean="0"/>
              <a:t>Click to edit Master title style</a:t>
            </a:r>
            <a:endParaRPr lang="en-US" dirty="0"/>
          </a:p>
        </p:txBody>
      </p:sp>
      <p:sp>
        <p:nvSpPr>
          <p:cNvPr id="8" name="Footer Placeholder 4"/>
          <p:cNvSpPr txBox="1">
            <a:spLocks/>
          </p:cNvSpPr>
          <p:nvPr userDrawn="1"/>
        </p:nvSpPr>
        <p:spPr>
          <a:xfrm rot="16200000">
            <a:off x="-2895599" y="3733800"/>
            <a:ext cx="5867400" cy="228600"/>
          </a:xfrm>
          <a:prstGeom prst="rect">
            <a:avLst/>
          </a:prstGeom>
        </p:spPr>
        <p:txBody>
          <a:bodyPr/>
          <a:lstStyle/>
          <a:p>
            <a:pPr algn="just" defTabSz="913972" fontAlgn="auto">
              <a:spcBef>
                <a:spcPts val="0"/>
              </a:spcBef>
              <a:spcAft>
                <a:spcPts val="0"/>
              </a:spcAft>
              <a:defRPr/>
            </a:pPr>
            <a:endParaRPr lang="en-US" sz="1200" i="1" dirty="0">
              <a:solidFill>
                <a:srgbClr val="A6A6A6"/>
              </a:solidFill>
              <a:latin typeface="Corbel"/>
              <a:ea typeface="+mn-ea"/>
              <a:cs typeface="+mn-cs"/>
            </a:endParaRPr>
          </a:p>
        </p:txBody>
      </p:sp>
    </p:spTree>
  </p:cSld>
  <p:clrMap bg1="dk1" tx1="lt1" bg2="dk2" tx2="lt2" accent1="accent1" accent2="accent2" accent3="accent3" accent4="accent4" accent5="accent5" accent6="accent6" hlink="hlink" folHlink="folHlink"/>
  <p:sldLayoutIdLst>
    <p:sldLayoutId id="2147484172" r:id="rId1"/>
  </p:sldLayoutIdLst>
  <p:timing>
    <p:tnLst>
      <p:par>
        <p:cTn xmlns:p14="http://schemas.microsoft.com/office/powerpoint/2010/main" id="1" dur="indefinite" restart="never" nodeType="tmRoot"/>
      </p:par>
    </p:tnLst>
  </p:timing>
  <p:hf hdr="0" dt="0"/>
  <p:txStyles>
    <p:titleStyle>
      <a:lvl1pPr algn="r" rtl="0" eaLnBrk="1" latinLnBrk="0" hangingPunct="1">
        <a:spcBef>
          <a:spcPct val="0"/>
        </a:spcBef>
        <a:buNone/>
        <a:defRPr sz="4800" kern="1200" spc="-150" baseline="0">
          <a:solidFill>
            <a:schemeClr val="bg2">
              <a:lumMod val="75000"/>
              <a:lumOff val="25000"/>
            </a:schemeClr>
          </a:solidFill>
          <a:effectLst>
            <a:reflection blurRad="6350" stA="55000" endA="300" endPos="45500" dir="5400000" sy="-100000" algn="bl" rotWithShape="0"/>
          </a:effectLst>
          <a:latin typeface="+mj-lt"/>
          <a:ea typeface="+mj-ea"/>
          <a:cs typeface="+mj-cs"/>
        </a:defRPr>
      </a:lvl1pPr>
    </p:titleStyle>
    <p:bodyStyle>
      <a:lvl1pPr marL="320040" indent="-338328" algn="l" rtl="0" eaLnBrk="1" latinLnBrk="0" hangingPunct="1">
        <a:spcBef>
          <a:spcPts val="300"/>
        </a:spcBef>
        <a:buClrTx/>
        <a:buSzPct val="95000"/>
        <a:buFont typeface="Wingdings"/>
        <a:buChar char=""/>
        <a:defRPr sz="3000" kern="1200">
          <a:solidFill>
            <a:srgbClr val="000099"/>
          </a:solidFill>
          <a:latin typeface="+mn-lt"/>
          <a:ea typeface="+mn-ea"/>
          <a:cs typeface="+mn-cs"/>
        </a:defRPr>
      </a:lvl1pPr>
      <a:lvl2pPr marL="557784" indent="-283464" algn="l" rtl="0" eaLnBrk="1" latinLnBrk="0" hangingPunct="1">
        <a:spcBef>
          <a:spcPts val="300"/>
        </a:spcBef>
        <a:buClrTx/>
        <a:buSzPct val="90000"/>
        <a:buFont typeface="Wingdings" pitchFamily="2" charset="2"/>
        <a:buChar char="§"/>
        <a:defRPr sz="2600" kern="1200">
          <a:solidFill>
            <a:schemeClr val="bg1"/>
          </a:solidFill>
          <a:latin typeface="+mn-lt"/>
          <a:ea typeface="+mn-ea"/>
          <a:cs typeface="+mn-cs"/>
        </a:defRPr>
      </a:lvl2pPr>
      <a:lvl3pPr marL="722376" indent="-228517" algn="l" rtl="0" eaLnBrk="1" latinLnBrk="0" hangingPunct="1">
        <a:spcBef>
          <a:spcPts val="300"/>
        </a:spcBef>
        <a:buClrTx/>
        <a:buFont typeface="Wingdings 2"/>
        <a:buChar char=""/>
        <a:defRPr sz="2400" kern="1200">
          <a:solidFill>
            <a:srgbClr val="008000"/>
          </a:solidFill>
          <a:latin typeface="+mn-lt"/>
          <a:ea typeface="+mn-ea"/>
          <a:cs typeface="+mn-cs"/>
        </a:defRPr>
      </a:lvl3pPr>
      <a:lvl4pPr marL="987552" indent="-228517" algn="l" rtl="0" eaLnBrk="1" latinLnBrk="0" hangingPunct="1">
        <a:spcBef>
          <a:spcPts val="300"/>
        </a:spcBef>
        <a:buClrTx/>
        <a:buFont typeface="Wingdings 3"/>
        <a:buChar char=""/>
        <a:defRPr sz="2200" kern="1200">
          <a:solidFill>
            <a:srgbClr val="C00000"/>
          </a:solidFill>
          <a:latin typeface="+mn-lt"/>
          <a:ea typeface="+mn-ea"/>
          <a:cs typeface="+mn-cs"/>
        </a:defRPr>
      </a:lvl4pPr>
      <a:lvl5pPr marL="1133856" indent="-210236" algn="l" rtl="0" eaLnBrk="1" latinLnBrk="0" hangingPunct="1">
        <a:spcBef>
          <a:spcPts val="300"/>
        </a:spcBef>
        <a:buClrTx/>
        <a:buFont typeface="Wingdings 2"/>
        <a:buChar char=""/>
        <a:defRPr sz="2000" kern="1200">
          <a:solidFill>
            <a:srgbClr val="7030A0"/>
          </a:solidFill>
          <a:latin typeface="+mn-lt"/>
          <a:ea typeface="+mn-ea"/>
          <a:cs typeface="+mn-cs"/>
        </a:defRPr>
      </a:lvl5pPr>
      <a:lvl6pPr marL="1709316" indent="-2102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272"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226"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5181"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035" algn="l" rtl="0" eaLnBrk="1" hangingPunct="1">
        <a:defRPr kern="1200">
          <a:solidFill>
            <a:schemeClr val="tx1"/>
          </a:solidFill>
          <a:latin typeface="+mn-lt"/>
          <a:ea typeface="+mn-ea"/>
          <a:cs typeface="+mn-cs"/>
        </a:defRPr>
      </a:lvl2pPr>
      <a:lvl3pPr marL="914071" algn="l" rtl="0" eaLnBrk="1" hangingPunct="1">
        <a:defRPr kern="1200">
          <a:solidFill>
            <a:schemeClr val="tx1"/>
          </a:solidFill>
          <a:latin typeface="+mn-lt"/>
          <a:ea typeface="+mn-ea"/>
          <a:cs typeface="+mn-cs"/>
        </a:defRPr>
      </a:lvl3pPr>
      <a:lvl4pPr marL="1371110" algn="l" rtl="0" eaLnBrk="1" hangingPunct="1">
        <a:defRPr kern="1200">
          <a:solidFill>
            <a:schemeClr val="tx1"/>
          </a:solidFill>
          <a:latin typeface="+mn-lt"/>
          <a:ea typeface="+mn-ea"/>
          <a:cs typeface="+mn-cs"/>
        </a:defRPr>
      </a:lvl4pPr>
      <a:lvl5pPr marL="1828146" algn="l" rtl="0" eaLnBrk="1" hangingPunct="1">
        <a:defRPr kern="1200">
          <a:solidFill>
            <a:schemeClr val="tx1"/>
          </a:solidFill>
          <a:latin typeface="+mn-lt"/>
          <a:ea typeface="+mn-ea"/>
          <a:cs typeface="+mn-cs"/>
        </a:defRPr>
      </a:lvl5pPr>
      <a:lvl6pPr marL="2285181" algn="l" rtl="0" eaLnBrk="1" hangingPunct="1">
        <a:defRPr kern="1200">
          <a:solidFill>
            <a:schemeClr val="tx1"/>
          </a:solidFill>
          <a:latin typeface="+mn-lt"/>
          <a:ea typeface="+mn-ea"/>
          <a:cs typeface="+mn-cs"/>
        </a:defRPr>
      </a:lvl6pPr>
      <a:lvl7pPr marL="2742219" algn="l" rtl="0" eaLnBrk="1" hangingPunct="1">
        <a:defRPr kern="1200">
          <a:solidFill>
            <a:schemeClr val="tx1"/>
          </a:solidFill>
          <a:latin typeface="+mn-lt"/>
          <a:ea typeface="+mn-ea"/>
          <a:cs typeface="+mn-cs"/>
        </a:defRPr>
      </a:lvl7pPr>
      <a:lvl8pPr marL="3199252" algn="l" rtl="0" eaLnBrk="1" hangingPunct="1">
        <a:defRPr kern="1200">
          <a:solidFill>
            <a:schemeClr val="tx1"/>
          </a:solidFill>
          <a:latin typeface="+mn-lt"/>
          <a:ea typeface="+mn-ea"/>
          <a:cs typeface="+mn-cs"/>
        </a:defRPr>
      </a:lvl8pPr>
      <a:lvl9pPr marL="3656291" algn="l" rtl="0" eaLnBrk="1" hangingPunct="1">
        <a:defRPr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9144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1027" name="Text Placeholder 2"/>
          <p:cNvSpPr>
            <a:spLocks noGrp="1"/>
          </p:cNvSpPr>
          <p:nvPr>
            <p:ph type="body" idx="1"/>
          </p:nvPr>
        </p:nvSpPr>
        <p:spPr bwMode="auto">
          <a:xfrm>
            <a:off x="0" y="1181100"/>
            <a:ext cx="9144000" cy="5270500"/>
          </a:xfrm>
          <a:prstGeom prst="rect">
            <a:avLst/>
          </a:prstGeom>
          <a:noFill/>
          <a:ln>
            <a:noFill/>
          </a:ln>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7005638" y="6483364"/>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800">
                <a:solidFill>
                  <a:srgbClr val="FFFFFF"/>
                </a:solidFill>
              </a:defRPr>
            </a:lvl1pPr>
          </a:lstStyle>
          <a:p>
            <a:pPr defTabSz="914400" eaLnBrk="0" hangingPunct="0"/>
            <a:fld id="{93854F65-D81D-4244-8878-9250D719B4F7}" type="slidenum">
              <a:rPr lang="en-US" b="1" smtClean="0">
                <a:latin typeface="Calibri" charset="0"/>
                <a:ea typeface="ＭＳ Ｐゴシック" charset="0"/>
                <a:cs typeface="ＭＳ Ｐゴシック" charset="0"/>
              </a:rPr>
              <a:pPr defTabSz="914400" eaLnBrk="0" hangingPunct="0"/>
              <a:t>‹#›</a:t>
            </a:fld>
            <a:endParaRPr lang="en-US" b="1" smtClean="0">
              <a:latin typeface="Calibri" charset="0"/>
              <a:ea typeface="ＭＳ Ｐゴシック" charset="0"/>
              <a:cs typeface="ＭＳ Ｐゴシック" charset="0"/>
            </a:endParaRPr>
          </a:p>
        </p:txBody>
      </p:sp>
      <p:pic>
        <p:nvPicPr>
          <p:cNvPr id="1029" name="Picture 4"/>
          <p:cNvPicPr>
            <a:picLocks noChangeAspect="1" noChangeArrowheads="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4770" y="0"/>
            <a:ext cx="9139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Oval 15"/>
          <p:cNvSpPr/>
          <p:nvPr userDrawn="1"/>
        </p:nvSpPr>
        <p:spPr>
          <a:xfrm>
            <a:off x="3244851" y="2190764"/>
            <a:ext cx="198438" cy="207963"/>
          </a:xfrm>
          <a:prstGeom prst="ellipse">
            <a:avLst/>
          </a:prstGeom>
          <a:solidFill>
            <a:srgbClr val="FFFFCC"/>
          </a:solidFill>
          <a:ln w="47625">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endParaRPr>
          </a:p>
        </p:txBody>
      </p:sp>
      <p:sp>
        <p:nvSpPr>
          <p:cNvPr id="17" name="TextBox 16"/>
          <p:cNvSpPr txBox="1"/>
          <p:nvPr userDrawn="1"/>
        </p:nvSpPr>
        <p:spPr>
          <a:xfrm>
            <a:off x="2875570" y="1371600"/>
            <a:ext cx="858278" cy="523220"/>
          </a:xfrm>
          <a:prstGeom prst="rect">
            <a:avLst/>
          </a:prstGeom>
          <a:noFill/>
        </p:spPr>
        <p:txBody>
          <a:bodyPr wrap="none">
            <a:spAutoFit/>
          </a:bodyPr>
          <a:lstStyle/>
          <a:p>
            <a:pPr algn="ctr" defTabSz="914400" eaLnBrk="0" hangingPunct="0">
              <a:defRPr/>
            </a:pPr>
            <a:r>
              <a:rPr lang="en-US" sz="2800" b="1" dirty="0" smtClean="0">
                <a:solidFill>
                  <a:srgbClr val="FFFFCC"/>
                </a:solidFill>
                <a:latin typeface="Calibri" charset="0"/>
                <a:ea typeface="ＭＳ Ｐゴシック" charset="-128"/>
                <a:cs typeface="ＭＳ Ｐゴシック" charset="-128"/>
              </a:rPr>
              <a:t>CMS</a:t>
            </a:r>
            <a:endParaRPr lang="en-US" sz="2800" b="1" dirty="0">
              <a:solidFill>
                <a:srgbClr val="FFFFCC"/>
              </a:solidFill>
              <a:latin typeface="Calibri" charset="0"/>
              <a:ea typeface="ＭＳ Ｐゴシック" charset="-128"/>
              <a:cs typeface="ＭＳ Ｐゴシック" charset="-128"/>
            </a:endParaRPr>
          </a:p>
        </p:txBody>
      </p:sp>
      <p:sp>
        <p:nvSpPr>
          <p:cNvPr id="21" name="TextBox 20"/>
          <p:cNvSpPr txBox="1"/>
          <p:nvPr userDrawn="1"/>
        </p:nvSpPr>
        <p:spPr>
          <a:xfrm>
            <a:off x="-35261" y="6561280"/>
            <a:ext cx="1595309" cy="307777"/>
          </a:xfrm>
          <a:prstGeom prst="rect">
            <a:avLst/>
          </a:prstGeom>
          <a:noFill/>
        </p:spPr>
        <p:txBody>
          <a:bodyPr wrap="none">
            <a:spAutoFit/>
          </a:bodyPr>
          <a:lstStyle/>
          <a:p>
            <a:pPr algn="ctr" defTabSz="914400" eaLnBrk="0" hangingPunct="0">
              <a:defRPr/>
            </a:pPr>
            <a:r>
              <a:rPr lang="en-US" sz="1400" b="1" dirty="0">
                <a:solidFill>
                  <a:prstClr val="white"/>
                </a:solidFill>
                <a:effectLst>
                  <a:glow rad="254000">
                    <a:prstClr val="black">
                      <a:alpha val="75000"/>
                    </a:prstClr>
                  </a:glow>
                </a:effectLst>
                <a:latin typeface="Calibri" charset="0"/>
                <a:ea typeface="ＭＳ Ｐゴシック" charset="-128"/>
                <a:cs typeface="ＭＳ Ｐゴシック" charset="-128"/>
              </a:rPr>
              <a:t>Lucas Taylor,  2012</a:t>
            </a:r>
          </a:p>
        </p:txBody>
      </p:sp>
    </p:spTree>
  </p:cSld>
  <p:clrMap bg1="dk1" tx1="lt1" bg2="dk2" tx2="lt2" accent1="accent1" accent2="accent2" accent3="accent3" accent4="accent4" accent5="accent5" accent6="accent6" hlink="hlink" folHlink="folHlink"/>
  <p:sldLayoutIdLst>
    <p:sldLayoutId id="2147484174" r:id="rId1"/>
  </p:sldLayoutIdLst>
  <p:hf hdr="0" dt="0"/>
  <p:txStyles>
    <p:titleStyle>
      <a:lvl1pPr algn="ctr" rtl="0" eaLnBrk="0" fontAlgn="base" hangingPunct="0">
        <a:spcBef>
          <a:spcPct val="0"/>
        </a:spcBef>
        <a:spcAft>
          <a:spcPct val="0"/>
        </a:spcAft>
        <a:defRPr sz="4400" kern="1200">
          <a:solidFill>
            <a:schemeClr val="tx1"/>
          </a:solidFill>
          <a:effectLst>
            <a:reflection stA="50000" endPos="0" dist="12700" dir="5400000" sy="-100000" algn="bl" rotWithShape="0"/>
          </a:effectLst>
          <a:latin typeface="+mj-lt"/>
          <a:ea typeface="ＭＳ Ｐゴシック" charset="0"/>
          <a:cs typeface="ＭＳ Ｐゴシック" charset="0"/>
        </a:defRPr>
      </a:lvl1pPr>
      <a:lvl2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rtl="0" eaLnBrk="0" fontAlgn="base" hangingPunct="0">
        <a:spcBef>
          <a:spcPts val="1800"/>
        </a:spcBef>
        <a:spcAft>
          <a:spcPct val="0"/>
        </a:spcAft>
        <a:buFont typeface="Arial" charset="0"/>
        <a:buChar char="•"/>
        <a:defRPr kern="1200">
          <a:solidFill>
            <a:schemeClr val="tx1"/>
          </a:solidFill>
          <a:effectLst>
            <a:glow rad="76200">
              <a:srgbClr val="FF0000">
                <a:alpha val="50000"/>
              </a:srgbClr>
            </a:glow>
          </a:effectLst>
          <a:latin typeface="+mn-lt"/>
          <a:ea typeface="ＭＳ Ｐゴシック" charset="0"/>
          <a:cs typeface="ＭＳ Ｐゴシック" charset="0"/>
        </a:defRPr>
      </a:lvl1pPr>
      <a:lvl2pPr marL="742950" indent="-285750" algn="l" rtl="0" eaLnBrk="0" fontAlgn="base" hangingPunct="0">
        <a:spcBef>
          <a:spcPct val="20000"/>
        </a:spcBef>
        <a:spcAft>
          <a:spcPct val="0"/>
        </a:spcAft>
        <a:buFont typeface="Arial" charset="0"/>
        <a:buChar char="–"/>
        <a:defRPr kern="1200">
          <a:solidFill>
            <a:srgbClr val="F2F2F2"/>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kern="1200">
          <a:solidFill>
            <a:srgbClr val="F2F2F2"/>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kern="1200">
          <a:solidFill>
            <a:srgbClr val="F2F2F2"/>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kern="1200">
          <a:solidFill>
            <a:srgbClr val="F2F2F2"/>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3" name="Text Placeholder 12"/>
          <p:cNvSpPr>
            <a:spLocks noGrp="1"/>
          </p:cNvSpPr>
          <p:nvPr>
            <p:ph type="body" idx="1"/>
          </p:nvPr>
        </p:nvSpPr>
        <p:spPr>
          <a:xfrm>
            <a:off x="457200" y="1066804"/>
            <a:ext cx="8686800" cy="5562599"/>
          </a:xfrm>
          <a:prstGeom prst="rect">
            <a:avLst/>
          </a:prstGeom>
        </p:spPr>
        <p:txBody>
          <a:bodyPr vert="horz" lIns="91407" tIns="45704" rIns="91407" bIns="45704">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3" name="Slide Number Placeholder 22"/>
          <p:cNvSpPr>
            <a:spLocks noGrp="1"/>
          </p:cNvSpPr>
          <p:nvPr>
            <p:ph type="sldNum" sz="quarter" idx="4"/>
          </p:nvPr>
        </p:nvSpPr>
        <p:spPr>
          <a:xfrm>
            <a:off x="8686800" y="18"/>
            <a:ext cx="457200" cy="365125"/>
          </a:xfrm>
          <a:prstGeom prst="rect">
            <a:avLst/>
          </a:prstGeom>
        </p:spPr>
        <p:txBody>
          <a:bodyPr vert="horz" lIns="91407" tIns="45704" rIns="91407" bIns="45704" anchor="b"/>
          <a:lstStyle>
            <a:lvl1pPr algn="r">
              <a:defRPr sz="1200">
                <a:solidFill>
                  <a:schemeClr val="accent2"/>
                </a:solidFill>
              </a:defRPr>
            </a:lvl1pPr>
          </a:lstStyle>
          <a:p>
            <a:pPr defTabSz="913224" fontAlgn="auto">
              <a:spcBef>
                <a:spcPts val="0"/>
              </a:spcBef>
              <a:spcAft>
                <a:spcPts val="0"/>
              </a:spcAft>
            </a:pPr>
            <a:fld id="{72AC53DF-4216-466D-99A7-94400E6C2A25}" type="slidenum">
              <a:rPr lang="en-US" smtClean="0">
                <a:solidFill>
                  <a:srgbClr val="3333CC"/>
                </a:solidFill>
                <a:latin typeface="Corbel"/>
                <a:ea typeface="+mn-ea"/>
                <a:cs typeface="+mn-cs"/>
              </a:rPr>
              <a:pPr defTabSz="913224" fontAlgn="auto">
                <a:spcBef>
                  <a:spcPts val="0"/>
                </a:spcBef>
                <a:spcAft>
                  <a:spcPts val="0"/>
                </a:spcAft>
              </a:pPr>
              <a:t>‹#›</a:t>
            </a:fld>
            <a:endParaRPr lang="en-US">
              <a:solidFill>
                <a:srgbClr val="3333CC"/>
              </a:solidFill>
              <a:latin typeface="Corbel"/>
              <a:ea typeface="+mn-ea"/>
              <a:cs typeface="+mn-cs"/>
            </a:endParaRPr>
          </a:p>
        </p:txBody>
      </p:sp>
      <p:sp>
        <p:nvSpPr>
          <p:cNvPr id="29" name="Title Placeholder 28"/>
          <p:cNvSpPr>
            <a:spLocks noGrp="1"/>
          </p:cNvSpPr>
          <p:nvPr>
            <p:ph type="title"/>
          </p:nvPr>
        </p:nvSpPr>
        <p:spPr>
          <a:xfrm>
            <a:off x="914400" y="0"/>
            <a:ext cx="7772400" cy="914400"/>
          </a:xfrm>
          <a:prstGeom prst="rect">
            <a:avLst/>
          </a:prstGeom>
        </p:spPr>
        <p:txBody>
          <a:bodyPr vert="horz" lIns="91407" tIns="45704" rIns="91407" bIns="45704" rtlCol="0" anchor="ctr">
            <a:normAutofit/>
          </a:bodyPr>
          <a:lstStyle/>
          <a:p>
            <a:r>
              <a:rPr lang="en-US" dirty="0" smtClean="0"/>
              <a:t>Click to edit Master title style</a:t>
            </a:r>
            <a:endParaRPr lang="en-US" dirty="0"/>
          </a:p>
        </p:txBody>
      </p:sp>
    </p:spTree>
  </p:cSld>
  <p:clrMap bg1="dk1" tx1="lt1" bg2="dk2" tx2="lt2" accent1="accent1" accent2="accent2" accent3="accent3" accent4="accent4" accent5="accent5" accent6="accent6" hlink="hlink" folHlink="folHlink"/>
  <p:sldLayoutIdLst>
    <p:sldLayoutId id="2147484176" r:id="rId1"/>
  </p:sldLayoutIdLst>
  <p:timing>
    <p:tnLst>
      <p:par>
        <p:cTn xmlns:p14="http://schemas.microsoft.com/office/powerpoint/2010/main" id="1" dur="indefinite" restart="never" nodeType="tmRoot"/>
      </p:par>
    </p:tnLst>
  </p:timing>
  <p:hf hdr="0" dt="0"/>
  <p:txStyles>
    <p:titleStyle>
      <a:lvl1pPr algn="r" rtl="0" eaLnBrk="1" latinLnBrk="0" hangingPunct="1">
        <a:spcBef>
          <a:spcPct val="0"/>
        </a:spcBef>
        <a:buNone/>
        <a:defRPr sz="4800" kern="1200" spc="-150" baseline="0">
          <a:solidFill>
            <a:srgbClr val="404040"/>
          </a:solidFill>
          <a:effectLst>
            <a:reflection blurRad="6350" stA="55000" endA="300" endPos="45500" dir="5400000" sy="-100000" algn="bl" rotWithShape="0"/>
          </a:effectLst>
          <a:latin typeface="+mj-lt"/>
          <a:ea typeface="+mj-ea"/>
          <a:cs typeface="+mj-cs"/>
        </a:defRPr>
      </a:lvl1pPr>
    </p:titleStyle>
    <p:bodyStyle>
      <a:lvl1pPr marL="411333" indent="-342778" algn="l" rtl="0" eaLnBrk="1" latinLnBrk="0" hangingPunct="1">
        <a:spcBef>
          <a:spcPts val="700"/>
        </a:spcBef>
        <a:buClrTx/>
        <a:buSzPct val="95000"/>
        <a:buFont typeface="Wingdings"/>
        <a:buChar char=""/>
        <a:defRPr sz="3000" kern="1200">
          <a:solidFill>
            <a:srgbClr val="0000FF"/>
          </a:solidFill>
          <a:latin typeface="+mn-lt"/>
          <a:ea typeface="+mn-ea"/>
          <a:cs typeface="+mn-cs"/>
        </a:defRPr>
      </a:lvl1pPr>
      <a:lvl2pPr marL="740398" indent="-285647" algn="l" rtl="0" eaLnBrk="1" latinLnBrk="0" hangingPunct="1">
        <a:spcBef>
          <a:spcPct val="20000"/>
        </a:spcBef>
        <a:buClrTx/>
        <a:buSzPct val="90000"/>
        <a:buFont typeface="Wingdings" pitchFamily="2" charset="2"/>
        <a:buChar char="§"/>
        <a:defRPr sz="2600" kern="1200">
          <a:solidFill>
            <a:schemeClr val="bg1"/>
          </a:solidFill>
          <a:latin typeface="+mn-lt"/>
          <a:ea typeface="+mn-ea"/>
          <a:cs typeface="+mn-cs"/>
        </a:defRPr>
      </a:lvl2pPr>
      <a:lvl3pPr marL="996339" indent="-228517" algn="l" rtl="0" eaLnBrk="1" latinLnBrk="0" hangingPunct="1">
        <a:spcBef>
          <a:spcPct val="20000"/>
        </a:spcBef>
        <a:buClrTx/>
        <a:buFont typeface="Wingdings 2"/>
        <a:buChar char=""/>
        <a:defRPr sz="2400" kern="1200">
          <a:solidFill>
            <a:srgbClr val="008000"/>
          </a:solidFill>
          <a:latin typeface="+mn-lt"/>
          <a:ea typeface="+mn-ea"/>
          <a:cs typeface="+mn-cs"/>
        </a:defRPr>
      </a:lvl3pPr>
      <a:lvl4pPr marL="1261420" indent="-228517" algn="l" rtl="0" eaLnBrk="1" latinLnBrk="0" hangingPunct="1">
        <a:spcBef>
          <a:spcPct val="20000"/>
        </a:spcBef>
        <a:buClrTx/>
        <a:buFont typeface="Wingdings 3"/>
        <a:buChar char=""/>
        <a:defRPr sz="2200" kern="1200">
          <a:solidFill>
            <a:srgbClr val="800000"/>
          </a:solidFill>
          <a:latin typeface="+mn-lt"/>
          <a:ea typeface="+mn-ea"/>
          <a:cs typeface="+mn-cs"/>
        </a:defRPr>
      </a:lvl4pPr>
      <a:lvl5pPr marL="1480798" indent="-210236" algn="l" rtl="0" eaLnBrk="1" latinLnBrk="0" hangingPunct="1">
        <a:spcBef>
          <a:spcPct val="20000"/>
        </a:spcBef>
        <a:buClrTx/>
        <a:buFont typeface="Wingdings 2"/>
        <a:buChar char=""/>
        <a:defRPr sz="2000" kern="1200">
          <a:solidFill>
            <a:srgbClr val="C14215"/>
          </a:solidFill>
          <a:latin typeface="+mn-lt"/>
          <a:ea typeface="+mn-ea"/>
          <a:cs typeface="+mn-cs"/>
        </a:defRPr>
      </a:lvl5pPr>
      <a:lvl6pPr marL="1709316" indent="-2102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272"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226"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5181"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035" algn="l" rtl="0" eaLnBrk="1" hangingPunct="1">
        <a:defRPr kern="1200">
          <a:solidFill>
            <a:schemeClr val="tx1"/>
          </a:solidFill>
          <a:latin typeface="+mn-lt"/>
          <a:ea typeface="+mn-ea"/>
          <a:cs typeface="+mn-cs"/>
        </a:defRPr>
      </a:lvl2pPr>
      <a:lvl3pPr marL="914071" algn="l" rtl="0" eaLnBrk="1" hangingPunct="1">
        <a:defRPr kern="1200">
          <a:solidFill>
            <a:schemeClr val="tx1"/>
          </a:solidFill>
          <a:latin typeface="+mn-lt"/>
          <a:ea typeface="+mn-ea"/>
          <a:cs typeface="+mn-cs"/>
        </a:defRPr>
      </a:lvl3pPr>
      <a:lvl4pPr marL="1371110" algn="l" rtl="0" eaLnBrk="1" hangingPunct="1">
        <a:defRPr kern="1200">
          <a:solidFill>
            <a:schemeClr val="tx1"/>
          </a:solidFill>
          <a:latin typeface="+mn-lt"/>
          <a:ea typeface="+mn-ea"/>
          <a:cs typeface="+mn-cs"/>
        </a:defRPr>
      </a:lvl4pPr>
      <a:lvl5pPr marL="1828146" algn="l" rtl="0" eaLnBrk="1" hangingPunct="1">
        <a:defRPr kern="1200">
          <a:solidFill>
            <a:schemeClr val="tx1"/>
          </a:solidFill>
          <a:latin typeface="+mn-lt"/>
          <a:ea typeface="+mn-ea"/>
          <a:cs typeface="+mn-cs"/>
        </a:defRPr>
      </a:lvl5pPr>
      <a:lvl6pPr marL="2285181" algn="l" rtl="0" eaLnBrk="1" hangingPunct="1">
        <a:defRPr kern="1200">
          <a:solidFill>
            <a:schemeClr val="tx1"/>
          </a:solidFill>
          <a:latin typeface="+mn-lt"/>
          <a:ea typeface="+mn-ea"/>
          <a:cs typeface="+mn-cs"/>
        </a:defRPr>
      </a:lvl6pPr>
      <a:lvl7pPr marL="2742219" algn="l" rtl="0" eaLnBrk="1" hangingPunct="1">
        <a:defRPr kern="1200">
          <a:solidFill>
            <a:schemeClr val="tx1"/>
          </a:solidFill>
          <a:latin typeface="+mn-lt"/>
          <a:ea typeface="+mn-ea"/>
          <a:cs typeface="+mn-cs"/>
        </a:defRPr>
      </a:lvl7pPr>
      <a:lvl8pPr marL="3199252" algn="l" rtl="0" eaLnBrk="1" hangingPunct="1">
        <a:defRPr kern="1200">
          <a:solidFill>
            <a:schemeClr val="tx1"/>
          </a:solidFill>
          <a:latin typeface="+mn-lt"/>
          <a:ea typeface="+mn-ea"/>
          <a:cs typeface="+mn-cs"/>
        </a:defRPr>
      </a:lvl8pPr>
      <a:lvl9pPr marL="3656291" algn="l" rtl="0" eaLnBrk="1" hangingPunct="1">
        <a:defRPr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15368" name="Rectangle 8"/>
          <p:cNvSpPr>
            <a:spLocks noChangeArrowheads="1"/>
          </p:cNvSpPr>
          <p:nvPr/>
        </p:nvSpPr>
        <p:spPr bwMode="auto">
          <a:xfrm>
            <a:off x="152400" y="1066800"/>
            <a:ext cx="8839200" cy="76200"/>
          </a:xfrm>
          <a:prstGeom prst="rect">
            <a:avLst/>
          </a:prstGeom>
          <a:gradFill rotWithShape="0">
            <a:gsLst>
              <a:gs pos="0">
                <a:schemeClr val="tx2"/>
              </a:gs>
              <a:gs pos="100000">
                <a:srgbClr val="FFFF99">
                  <a:alpha val="14000"/>
                </a:srgbClr>
              </a:gs>
            </a:gsLst>
            <a:lin ang="0" scaled="1"/>
          </a:gradFill>
          <a:ln w="9525">
            <a:noFill/>
            <a:miter lim="800000"/>
            <a:headEnd/>
            <a:tailEnd/>
          </a:ln>
          <a:effectLst/>
        </p:spPr>
        <p:txBody>
          <a:bodyPr wrap="none" anchor="ctr">
            <a:prstTxWarp prst="textNoShape">
              <a:avLst/>
            </a:prstTxWarp>
          </a:bodyPr>
          <a:lstStyle/>
          <a:p>
            <a:pPr>
              <a:defRPr/>
            </a:pPr>
            <a:endParaRPr lang="en-US">
              <a:solidFill>
                <a:srgbClr val="4E020C"/>
              </a:solidFill>
              <a:latin typeface="Arial" pitchFamily="-111" charset="0"/>
              <a:ea typeface="Arial Unicode MS" pitchFamily="-111" charset="0"/>
              <a:cs typeface="Arial Unicode MS" pitchFamily="-111" charset="0"/>
            </a:endParaRPr>
          </a:p>
        </p:txBody>
      </p:sp>
      <p:sp>
        <p:nvSpPr>
          <p:cNvPr id="15362" name="Rectangle 2"/>
          <p:cNvSpPr>
            <a:spLocks noGrp="1" noChangeArrowheads="1"/>
          </p:cNvSpPr>
          <p:nvPr>
            <p:ph type="title"/>
          </p:nvPr>
        </p:nvSpPr>
        <p:spPr bwMode="auto">
          <a:xfrm>
            <a:off x="863600" y="304800"/>
            <a:ext cx="7404100" cy="685800"/>
          </a:xfrm>
          <a:prstGeom prst="rect">
            <a:avLst/>
          </a:prstGeom>
          <a:gradFill flip="none" rotWithShape="1">
            <a:gsLst>
              <a:gs pos="0">
                <a:schemeClr val="bg2">
                  <a:alpha val="20000"/>
                </a:schemeClr>
              </a:gs>
              <a:gs pos="100000">
                <a:schemeClr val="bg2">
                  <a:alpha val="20000"/>
                </a:schemeClr>
              </a:gs>
              <a:gs pos="50000">
                <a:schemeClr val="accent1"/>
              </a:gs>
            </a:gsLst>
            <a:lin ang="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152400" y="12954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365" name="Rectangle 5"/>
          <p:cNvSpPr>
            <a:spLocks noGrp="1" noChangeArrowheads="1"/>
          </p:cNvSpPr>
          <p:nvPr>
            <p:ph type="ftr" sz="quarter" idx="3"/>
          </p:nvPr>
        </p:nvSpPr>
        <p:spPr bwMode="auto">
          <a:xfrm>
            <a:off x="0" y="6553200"/>
            <a:ext cx="441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r>
              <a:rPr lang="en-US" smtClean="0">
                <a:solidFill>
                  <a:srgbClr val="AB3B41"/>
                </a:solidFill>
              </a:rPr>
              <a:t>I. Mikulec</a:t>
            </a:r>
            <a:endParaRPr lang="en-US" dirty="0">
              <a:solidFill>
                <a:srgbClr val="AB3B41"/>
              </a:solidFill>
            </a:endParaRPr>
          </a:p>
        </p:txBody>
      </p:sp>
      <p:sp>
        <p:nvSpPr>
          <p:cNvPr id="15366" name="Rectangle 6"/>
          <p:cNvSpPr>
            <a:spLocks noGrp="1" noChangeArrowheads="1"/>
          </p:cNvSpPr>
          <p:nvPr>
            <p:ph type="sldNum" sz="quarter" idx="4"/>
          </p:nvPr>
        </p:nvSpPr>
        <p:spPr bwMode="auto">
          <a:xfrm>
            <a:off x="8382000" y="6553200"/>
            <a:ext cx="762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fld id="{ADC78A36-17C9-9C42-AB99-0066CC00C80E}" type="slidenum">
              <a:rPr lang="en-US">
                <a:solidFill>
                  <a:srgbClr val="AB3B41"/>
                </a:solidFill>
              </a:rPr>
              <a:pPr>
                <a:defRPr/>
              </a:pPr>
              <a:t>‹#›</a:t>
            </a:fld>
            <a:endParaRPr lang="en-US">
              <a:solidFill>
                <a:srgbClr val="AB3B41"/>
              </a:solidFill>
            </a:endParaRPr>
          </a:p>
        </p:txBody>
      </p:sp>
      <p:pic>
        <p:nvPicPr>
          <p:cNvPr id="1031" name="Picture 6" descr="CMSLogo.gif"/>
          <p:cNvPicPr>
            <a:picLocks noChangeAspect="1"/>
          </p:cNvPicPr>
          <p:nvPr/>
        </p:nvPicPr>
        <p:blipFill>
          <a:blip r:embed="rId5"/>
          <a:srcRect/>
          <a:stretch>
            <a:fillRect/>
          </a:stretch>
        </p:blipFill>
        <p:spPr bwMode="auto">
          <a:xfrm>
            <a:off x="158750" y="298450"/>
            <a:ext cx="698500" cy="698500"/>
          </a:xfrm>
          <a:prstGeom prst="rect">
            <a:avLst/>
          </a:prstGeom>
          <a:noFill/>
          <a:ln w="9525">
            <a:noFill/>
            <a:miter lim="800000"/>
            <a:headEnd/>
            <a:tailEnd/>
          </a:ln>
        </p:spPr>
      </p:pic>
      <p:pic>
        <p:nvPicPr>
          <p:cNvPr id="1032" name="Picture 9" descr="oeaw_logo_blau_e.jpg"/>
          <p:cNvPicPr>
            <a:picLocks noChangeAspect="1"/>
          </p:cNvPicPr>
          <p:nvPr/>
        </p:nvPicPr>
        <p:blipFill>
          <a:blip r:embed="rId6"/>
          <a:srcRect/>
          <a:stretch>
            <a:fillRect/>
          </a:stretch>
        </p:blipFill>
        <p:spPr bwMode="auto">
          <a:xfrm>
            <a:off x="8274050" y="298450"/>
            <a:ext cx="723900" cy="692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79" r:id="rId1"/>
    <p:sldLayoutId id="2147484197" r:id="rId2"/>
    <p:sldLayoutId id="2147484201" r:id="rId3"/>
  </p:sldLayoutIdLst>
  <p:hf hdr="0" dt="0"/>
  <p:txStyles>
    <p:titleStyle>
      <a:lvl1pPr algn="ctr" rtl="0" eaLnBrk="0" fontAlgn="base" hangingPunct="0">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2pPr>
      <a:lvl3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3pPr>
      <a:lvl4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4pPr>
      <a:lvl5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5pPr>
      <a:lvl6pPr marL="457200" algn="l" rtl="0" eaLnBrk="1" fontAlgn="base" hangingPunct="1">
        <a:spcBef>
          <a:spcPct val="0"/>
        </a:spcBef>
        <a:spcAft>
          <a:spcPct val="0"/>
        </a:spcAft>
        <a:defRPr sz="3600" b="1">
          <a:solidFill>
            <a:schemeClr val="tx2"/>
          </a:solidFill>
          <a:latin typeface="Arial" pitchFamily="80" charset="0"/>
        </a:defRPr>
      </a:lvl6pPr>
      <a:lvl7pPr marL="914400" algn="l" rtl="0" eaLnBrk="1" fontAlgn="base" hangingPunct="1">
        <a:spcBef>
          <a:spcPct val="0"/>
        </a:spcBef>
        <a:spcAft>
          <a:spcPct val="0"/>
        </a:spcAft>
        <a:defRPr sz="3600" b="1">
          <a:solidFill>
            <a:schemeClr val="tx2"/>
          </a:solidFill>
          <a:latin typeface="Arial" pitchFamily="80" charset="0"/>
        </a:defRPr>
      </a:lvl7pPr>
      <a:lvl8pPr marL="1371600" algn="l" rtl="0" eaLnBrk="1" fontAlgn="base" hangingPunct="1">
        <a:spcBef>
          <a:spcPct val="0"/>
        </a:spcBef>
        <a:spcAft>
          <a:spcPct val="0"/>
        </a:spcAft>
        <a:defRPr sz="3600" b="1">
          <a:solidFill>
            <a:schemeClr val="tx2"/>
          </a:solidFill>
          <a:latin typeface="Arial" pitchFamily="80" charset="0"/>
        </a:defRPr>
      </a:lvl8pPr>
      <a:lvl9pPr marL="1828800" algn="l" rtl="0" eaLnBrk="1" fontAlgn="base" hangingPunct="1">
        <a:spcBef>
          <a:spcPct val="0"/>
        </a:spcBef>
        <a:spcAft>
          <a:spcPct val="0"/>
        </a:spcAft>
        <a:defRPr sz="3600" b="1">
          <a:solidFill>
            <a:schemeClr val="tx2"/>
          </a:solidFill>
          <a:latin typeface="Arial" pitchFamily="80" charset="0"/>
        </a:defRPr>
      </a:lvl9pPr>
    </p:titleStyle>
    <p:body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15368" name="Rectangle 8"/>
          <p:cNvSpPr>
            <a:spLocks noChangeArrowheads="1"/>
          </p:cNvSpPr>
          <p:nvPr/>
        </p:nvSpPr>
        <p:spPr bwMode="auto">
          <a:xfrm>
            <a:off x="152400" y="1066800"/>
            <a:ext cx="8839200" cy="76200"/>
          </a:xfrm>
          <a:prstGeom prst="rect">
            <a:avLst/>
          </a:prstGeom>
          <a:gradFill rotWithShape="0">
            <a:gsLst>
              <a:gs pos="0">
                <a:schemeClr val="tx2"/>
              </a:gs>
              <a:gs pos="100000">
                <a:srgbClr val="FFFF99">
                  <a:alpha val="14000"/>
                </a:srgbClr>
              </a:gs>
            </a:gsLst>
            <a:lin ang="0" scaled="1"/>
          </a:gradFill>
          <a:ln w="9525">
            <a:noFill/>
            <a:miter lim="800000"/>
            <a:headEnd/>
            <a:tailEnd/>
          </a:ln>
          <a:effectLst/>
        </p:spPr>
        <p:txBody>
          <a:bodyPr wrap="none" anchor="ctr">
            <a:prstTxWarp prst="textNoShape">
              <a:avLst/>
            </a:prstTxWarp>
          </a:bodyPr>
          <a:lstStyle/>
          <a:p>
            <a:pPr>
              <a:defRPr/>
            </a:pPr>
            <a:endParaRPr lang="en-US">
              <a:solidFill>
                <a:srgbClr val="4E020C"/>
              </a:solidFill>
              <a:latin typeface="Arial" pitchFamily="-111" charset="0"/>
              <a:ea typeface="Arial Unicode MS" pitchFamily="-111" charset="0"/>
              <a:cs typeface="Arial Unicode MS" pitchFamily="-111" charset="0"/>
            </a:endParaRPr>
          </a:p>
        </p:txBody>
      </p:sp>
      <p:sp>
        <p:nvSpPr>
          <p:cNvPr id="15362" name="Rectangle 2"/>
          <p:cNvSpPr>
            <a:spLocks noGrp="1" noChangeArrowheads="1"/>
          </p:cNvSpPr>
          <p:nvPr>
            <p:ph type="title"/>
          </p:nvPr>
        </p:nvSpPr>
        <p:spPr bwMode="auto">
          <a:xfrm>
            <a:off x="863600" y="304800"/>
            <a:ext cx="7404100" cy="685800"/>
          </a:xfrm>
          <a:prstGeom prst="rect">
            <a:avLst/>
          </a:prstGeom>
          <a:gradFill flip="none" rotWithShape="1">
            <a:gsLst>
              <a:gs pos="0">
                <a:schemeClr val="bg2">
                  <a:alpha val="20000"/>
                </a:schemeClr>
              </a:gs>
              <a:gs pos="100000">
                <a:schemeClr val="bg2">
                  <a:alpha val="20000"/>
                </a:schemeClr>
              </a:gs>
              <a:gs pos="50000">
                <a:schemeClr val="accent1"/>
              </a:gs>
            </a:gsLst>
            <a:lin ang="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152400" y="12954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365" name="Rectangle 5"/>
          <p:cNvSpPr>
            <a:spLocks noGrp="1" noChangeArrowheads="1"/>
          </p:cNvSpPr>
          <p:nvPr>
            <p:ph type="ftr" sz="quarter" idx="3"/>
          </p:nvPr>
        </p:nvSpPr>
        <p:spPr bwMode="auto">
          <a:xfrm>
            <a:off x="0" y="6553200"/>
            <a:ext cx="441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r>
              <a:rPr lang="en-US" smtClean="0">
                <a:solidFill>
                  <a:srgbClr val="AB3B41"/>
                </a:solidFill>
              </a:rPr>
              <a:t>I. Mikulec</a:t>
            </a:r>
            <a:endParaRPr lang="en-US" dirty="0">
              <a:solidFill>
                <a:srgbClr val="AB3B41"/>
              </a:solidFill>
            </a:endParaRPr>
          </a:p>
        </p:txBody>
      </p:sp>
      <p:sp>
        <p:nvSpPr>
          <p:cNvPr id="15366" name="Rectangle 6"/>
          <p:cNvSpPr>
            <a:spLocks noGrp="1" noChangeArrowheads="1"/>
          </p:cNvSpPr>
          <p:nvPr>
            <p:ph type="sldNum" sz="quarter" idx="4"/>
          </p:nvPr>
        </p:nvSpPr>
        <p:spPr bwMode="auto">
          <a:xfrm>
            <a:off x="8382000" y="6553200"/>
            <a:ext cx="762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fld id="{ADC78A36-17C9-9C42-AB99-0066CC00C80E}" type="slidenum">
              <a:rPr lang="en-US">
                <a:solidFill>
                  <a:srgbClr val="AB3B41"/>
                </a:solidFill>
              </a:rPr>
              <a:pPr>
                <a:defRPr/>
              </a:pPr>
              <a:t>‹#›</a:t>
            </a:fld>
            <a:endParaRPr lang="en-US">
              <a:solidFill>
                <a:srgbClr val="AB3B41"/>
              </a:solidFill>
            </a:endParaRPr>
          </a:p>
        </p:txBody>
      </p:sp>
      <p:pic>
        <p:nvPicPr>
          <p:cNvPr id="1031" name="Picture 6" descr="CMSLogo.gif"/>
          <p:cNvPicPr>
            <a:picLocks noChangeAspect="1"/>
          </p:cNvPicPr>
          <p:nvPr/>
        </p:nvPicPr>
        <p:blipFill>
          <a:blip r:embed="rId6"/>
          <a:srcRect/>
          <a:stretch>
            <a:fillRect/>
          </a:stretch>
        </p:blipFill>
        <p:spPr bwMode="auto">
          <a:xfrm>
            <a:off x="158750" y="298450"/>
            <a:ext cx="698500" cy="698500"/>
          </a:xfrm>
          <a:prstGeom prst="rect">
            <a:avLst/>
          </a:prstGeom>
          <a:noFill/>
          <a:ln w="9525">
            <a:noFill/>
            <a:miter lim="800000"/>
            <a:headEnd/>
            <a:tailEnd/>
          </a:ln>
        </p:spPr>
      </p:pic>
      <p:pic>
        <p:nvPicPr>
          <p:cNvPr id="1032" name="Picture 9" descr="oeaw_logo_blau_e.jpg"/>
          <p:cNvPicPr>
            <a:picLocks noChangeAspect="1"/>
          </p:cNvPicPr>
          <p:nvPr/>
        </p:nvPicPr>
        <p:blipFill>
          <a:blip r:embed="rId7"/>
          <a:srcRect/>
          <a:stretch>
            <a:fillRect/>
          </a:stretch>
        </p:blipFill>
        <p:spPr bwMode="auto">
          <a:xfrm>
            <a:off x="8274050" y="298450"/>
            <a:ext cx="723900" cy="692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81" r:id="rId1"/>
    <p:sldLayoutId id="2147484192" r:id="rId2"/>
    <p:sldLayoutId id="2147484200" r:id="rId3"/>
    <p:sldLayoutId id="2147484202" r:id="rId4"/>
  </p:sldLayoutIdLst>
  <p:hf hdr="0" dt="0"/>
  <p:txStyles>
    <p:titleStyle>
      <a:lvl1pPr algn="ctr" rtl="0" eaLnBrk="0" fontAlgn="base" hangingPunct="0">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2pPr>
      <a:lvl3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3pPr>
      <a:lvl4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4pPr>
      <a:lvl5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5pPr>
      <a:lvl6pPr marL="457200" algn="l" rtl="0" eaLnBrk="1" fontAlgn="base" hangingPunct="1">
        <a:spcBef>
          <a:spcPct val="0"/>
        </a:spcBef>
        <a:spcAft>
          <a:spcPct val="0"/>
        </a:spcAft>
        <a:defRPr sz="3600" b="1">
          <a:solidFill>
            <a:schemeClr val="tx2"/>
          </a:solidFill>
          <a:latin typeface="Arial" pitchFamily="80" charset="0"/>
        </a:defRPr>
      </a:lvl6pPr>
      <a:lvl7pPr marL="914400" algn="l" rtl="0" eaLnBrk="1" fontAlgn="base" hangingPunct="1">
        <a:spcBef>
          <a:spcPct val="0"/>
        </a:spcBef>
        <a:spcAft>
          <a:spcPct val="0"/>
        </a:spcAft>
        <a:defRPr sz="3600" b="1">
          <a:solidFill>
            <a:schemeClr val="tx2"/>
          </a:solidFill>
          <a:latin typeface="Arial" pitchFamily="80" charset="0"/>
        </a:defRPr>
      </a:lvl7pPr>
      <a:lvl8pPr marL="1371600" algn="l" rtl="0" eaLnBrk="1" fontAlgn="base" hangingPunct="1">
        <a:spcBef>
          <a:spcPct val="0"/>
        </a:spcBef>
        <a:spcAft>
          <a:spcPct val="0"/>
        </a:spcAft>
        <a:defRPr sz="3600" b="1">
          <a:solidFill>
            <a:schemeClr val="tx2"/>
          </a:solidFill>
          <a:latin typeface="Arial" pitchFamily="80" charset="0"/>
        </a:defRPr>
      </a:lvl8pPr>
      <a:lvl9pPr marL="1828800" algn="l" rtl="0" eaLnBrk="1" fontAlgn="base" hangingPunct="1">
        <a:spcBef>
          <a:spcPct val="0"/>
        </a:spcBef>
        <a:spcAft>
          <a:spcPct val="0"/>
        </a:spcAft>
        <a:defRPr sz="3600" b="1">
          <a:solidFill>
            <a:schemeClr val="tx2"/>
          </a:solidFill>
          <a:latin typeface="Arial" pitchFamily="80" charset="0"/>
        </a:defRPr>
      </a:lvl9pPr>
    </p:titleStyle>
    <p:body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rgbClr val="FFFAEB"/>
        </a:solidFill>
        <a:effectLst/>
      </p:bgPr>
    </p:bg>
    <p:spTree>
      <p:nvGrpSpPr>
        <p:cNvPr id="1" name=""/>
        <p:cNvGrpSpPr/>
        <p:nvPr/>
      </p:nvGrpSpPr>
      <p:grpSpPr>
        <a:xfrm>
          <a:off x="0" y="0"/>
          <a:ext cx="0" cy="0"/>
          <a:chOff x="0" y="0"/>
          <a:chExt cx="0" cy="0"/>
        </a:xfrm>
      </p:grpSpPr>
      <p:sp>
        <p:nvSpPr>
          <p:cNvPr id="15368" name="Rectangle 8"/>
          <p:cNvSpPr>
            <a:spLocks noChangeArrowheads="1"/>
          </p:cNvSpPr>
          <p:nvPr/>
        </p:nvSpPr>
        <p:spPr bwMode="auto">
          <a:xfrm>
            <a:off x="152400" y="1066800"/>
            <a:ext cx="8839200" cy="76200"/>
          </a:xfrm>
          <a:prstGeom prst="rect">
            <a:avLst/>
          </a:prstGeom>
          <a:gradFill rotWithShape="0">
            <a:gsLst>
              <a:gs pos="0">
                <a:schemeClr val="tx2"/>
              </a:gs>
              <a:gs pos="100000">
                <a:srgbClr val="FFFF99">
                  <a:alpha val="14000"/>
                </a:srgbClr>
              </a:gs>
            </a:gsLst>
            <a:lin ang="0" scaled="1"/>
          </a:gradFill>
          <a:ln w="9525">
            <a:noFill/>
            <a:miter lim="800000"/>
            <a:headEnd/>
            <a:tailEnd/>
          </a:ln>
          <a:effectLst/>
        </p:spPr>
        <p:txBody>
          <a:bodyPr wrap="none" anchor="ctr">
            <a:prstTxWarp prst="textNoShape">
              <a:avLst/>
            </a:prstTxWarp>
          </a:bodyPr>
          <a:lstStyle/>
          <a:p>
            <a:pPr>
              <a:defRPr/>
            </a:pPr>
            <a:endParaRPr lang="en-US">
              <a:solidFill>
                <a:srgbClr val="4E020C"/>
              </a:solidFill>
              <a:latin typeface="Arial" pitchFamily="-111" charset="0"/>
              <a:ea typeface="Arial Unicode MS" pitchFamily="-111" charset="0"/>
              <a:cs typeface="Arial Unicode MS" pitchFamily="-111" charset="0"/>
            </a:endParaRPr>
          </a:p>
        </p:txBody>
      </p:sp>
      <p:sp>
        <p:nvSpPr>
          <p:cNvPr id="15362" name="Rectangle 2"/>
          <p:cNvSpPr>
            <a:spLocks noGrp="1" noChangeArrowheads="1"/>
          </p:cNvSpPr>
          <p:nvPr>
            <p:ph type="title"/>
          </p:nvPr>
        </p:nvSpPr>
        <p:spPr bwMode="auto">
          <a:xfrm>
            <a:off x="863600" y="304800"/>
            <a:ext cx="7404100" cy="685800"/>
          </a:xfrm>
          <a:prstGeom prst="rect">
            <a:avLst/>
          </a:prstGeom>
          <a:gradFill flip="none" rotWithShape="1">
            <a:gsLst>
              <a:gs pos="0">
                <a:schemeClr val="bg2">
                  <a:alpha val="20000"/>
                </a:schemeClr>
              </a:gs>
              <a:gs pos="100000">
                <a:schemeClr val="bg2">
                  <a:alpha val="20000"/>
                </a:schemeClr>
              </a:gs>
              <a:gs pos="50000">
                <a:schemeClr val="accent1"/>
              </a:gs>
            </a:gsLst>
            <a:lin ang="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Rectangle 3"/>
          <p:cNvSpPr>
            <a:spLocks noGrp="1" noChangeArrowheads="1"/>
          </p:cNvSpPr>
          <p:nvPr>
            <p:ph type="body" idx="1"/>
          </p:nvPr>
        </p:nvSpPr>
        <p:spPr bwMode="auto">
          <a:xfrm>
            <a:off x="152400" y="12954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365" name="Rectangle 5"/>
          <p:cNvSpPr>
            <a:spLocks noGrp="1" noChangeArrowheads="1"/>
          </p:cNvSpPr>
          <p:nvPr>
            <p:ph type="ftr" sz="quarter" idx="3"/>
          </p:nvPr>
        </p:nvSpPr>
        <p:spPr bwMode="auto">
          <a:xfrm>
            <a:off x="0" y="6553200"/>
            <a:ext cx="441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r>
              <a:rPr lang="en-US" smtClean="0">
                <a:solidFill>
                  <a:srgbClr val="AB3B41"/>
                </a:solidFill>
              </a:rPr>
              <a:t>I. Mikulec</a:t>
            </a:r>
            <a:endParaRPr lang="en-US" dirty="0">
              <a:solidFill>
                <a:srgbClr val="AB3B41"/>
              </a:solidFill>
            </a:endParaRPr>
          </a:p>
        </p:txBody>
      </p:sp>
      <p:sp>
        <p:nvSpPr>
          <p:cNvPr id="15366" name="Rectangle 6"/>
          <p:cNvSpPr>
            <a:spLocks noGrp="1" noChangeArrowheads="1"/>
          </p:cNvSpPr>
          <p:nvPr>
            <p:ph type="sldNum" sz="quarter" idx="4"/>
          </p:nvPr>
        </p:nvSpPr>
        <p:spPr bwMode="auto">
          <a:xfrm>
            <a:off x="8382000" y="6553200"/>
            <a:ext cx="762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solidFill>
                  <a:schemeClr val="tx2"/>
                </a:solidFill>
                <a:latin typeface="Arial" pitchFamily="-111" charset="0"/>
                <a:ea typeface="Arial Unicode MS" pitchFamily="-111" charset="0"/>
                <a:cs typeface="Arial Unicode MS" pitchFamily="-111" charset="0"/>
              </a:defRPr>
            </a:lvl1pPr>
          </a:lstStyle>
          <a:p>
            <a:pPr>
              <a:defRPr/>
            </a:pPr>
            <a:fld id="{ADC78A36-17C9-9C42-AB99-0066CC00C80E}" type="slidenum">
              <a:rPr lang="en-US">
                <a:solidFill>
                  <a:srgbClr val="AB3B41"/>
                </a:solidFill>
              </a:rPr>
              <a:pPr>
                <a:defRPr/>
              </a:pPr>
              <a:t>‹#›</a:t>
            </a:fld>
            <a:endParaRPr lang="en-US">
              <a:solidFill>
                <a:srgbClr val="AB3B41"/>
              </a:solidFill>
            </a:endParaRPr>
          </a:p>
        </p:txBody>
      </p:sp>
      <p:pic>
        <p:nvPicPr>
          <p:cNvPr id="1031" name="Picture 6" descr="CMSLogo.gif"/>
          <p:cNvPicPr>
            <a:picLocks noChangeAspect="1"/>
          </p:cNvPicPr>
          <p:nvPr/>
        </p:nvPicPr>
        <p:blipFill>
          <a:blip r:embed="rId3"/>
          <a:srcRect/>
          <a:stretch>
            <a:fillRect/>
          </a:stretch>
        </p:blipFill>
        <p:spPr bwMode="auto">
          <a:xfrm>
            <a:off x="158750" y="298450"/>
            <a:ext cx="698500" cy="698500"/>
          </a:xfrm>
          <a:prstGeom prst="rect">
            <a:avLst/>
          </a:prstGeom>
          <a:noFill/>
          <a:ln w="9525">
            <a:noFill/>
            <a:miter lim="800000"/>
            <a:headEnd/>
            <a:tailEnd/>
          </a:ln>
        </p:spPr>
      </p:pic>
      <p:pic>
        <p:nvPicPr>
          <p:cNvPr id="1032" name="Picture 9" descr="oeaw_logo_blau_e.jpg"/>
          <p:cNvPicPr>
            <a:picLocks noChangeAspect="1"/>
          </p:cNvPicPr>
          <p:nvPr/>
        </p:nvPicPr>
        <p:blipFill>
          <a:blip r:embed="rId4"/>
          <a:srcRect/>
          <a:stretch>
            <a:fillRect/>
          </a:stretch>
        </p:blipFill>
        <p:spPr bwMode="auto">
          <a:xfrm>
            <a:off x="8274050" y="298450"/>
            <a:ext cx="723900" cy="692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99" r:id="rId1"/>
  </p:sldLayoutIdLst>
  <p:hf hdr="0" dt="0"/>
  <p:txStyles>
    <p:titleStyle>
      <a:lvl1pPr algn="ctr" rtl="0" eaLnBrk="0" fontAlgn="base" hangingPunct="0">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2pPr>
      <a:lvl3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3pPr>
      <a:lvl4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4pPr>
      <a:lvl5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5pPr>
      <a:lvl6pPr marL="457200" algn="l" rtl="0" eaLnBrk="1" fontAlgn="base" hangingPunct="1">
        <a:spcBef>
          <a:spcPct val="0"/>
        </a:spcBef>
        <a:spcAft>
          <a:spcPct val="0"/>
        </a:spcAft>
        <a:defRPr sz="3600" b="1">
          <a:solidFill>
            <a:schemeClr val="tx2"/>
          </a:solidFill>
          <a:latin typeface="Arial" pitchFamily="80" charset="0"/>
        </a:defRPr>
      </a:lvl6pPr>
      <a:lvl7pPr marL="914400" algn="l" rtl="0" eaLnBrk="1" fontAlgn="base" hangingPunct="1">
        <a:spcBef>
          <a:spcPct val="0"/>
        </a:spcBef>
        <a:spcAft>
          <a:spcPct val="0"/>
        </a:spcAft>
        <a:defRPr sz="3600" b="1">
          <a:solidFill>
            <a:schemeClr val="tx2"/>
          </a:solidFill>
          <a:latin typeface="Arial" pitchFamily="80" charset="0"/>
        </a:defRPr>
      </a:lvl7pPr>
      <a:lvl8pPr marL="1371600" algn="l" rtl="0" eaLnBrk="1" fontAlgn="base" hangingPunct="1">
        <a:spcBef>
          <a:spcPct val="0"/>
        </a:spcBef>
        <a:spcAft>
          <a:spcPct val="0"/>
        </a:spcAft>
        <a:defRPr sz="3600" b="1">
          <a:solidFill>
            <a:schemeClr val="tx2"/>
          </a:solidFill>
          <a:latin typeface="Arial" pitchFamily="80" charset="0"/>
        </a:defRPr>
      </a:lvl8pPr>
      <a:lvl9pPr marL="1828800" algn="l" rtl="0" eaLnBrk="1" fontAlgn="base" hangingPunct="1">
        <a:spcBef>
          <a:spcPct val="0"/>
        </a:spcBef>
        <a:spcAft>
          <a:spcPct val="0"/>
        </a:spcAft>
        <a:defRPr sz="3600" b="1">
          <a:solidFill>
            <a:schemeClr val="tx2"/>
          </a:solidFill>
          <a:latin typeface="Arial" pitchFamily="80" charset="0"/>
        </a:defRPr>
      </a:lvl9pPr>
    </p:titleStyle>
    <p:body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533400" y="6407150"/>
            <a:ext cx="6553200" cy="298450"/>
          </a:xfrm>
          <a:prstGeom prst="rect">
            <a:avLst/>
          </a:prstGeom>
          <a:noFill/>
          <a:ln w="9525">
            <a:noFill/>
            <a:miter lim="800000"/>
            <a:headEnd/>
            <a:tailEnd/>
          </a:ln>
          <a:effectLst/>
        </p:spPr>
        <p:txBody>
          <a:bodyPr vert="horz" wrap="square" lIns="91282" tIns="45640" rIns="91282" bIns="45640" numCol="1" anchor="t" anchorCtr="0" compatLnSpc="1">
            <a:prstTxWarp prst="textNoShape">
              <a:avLst/>
            </a:prstTxWarp>
          </a:bodyPr>
          <a:lstStyle>
            <a:lvl1pPr algn="l">
              <a:defRPr sz="1400">
                <a:solidFill>
                  <a:schemeClr val="tx1"/>
                </a:solidFill>
                <a:latin typeface="Times New Roman" pitchFamily="18" charset="0"/>
              </a:defRPr>
            </a:lvl1pPr>
          </a:lstStyle>
          <a:p>
            <a:pPr defTabSz="914400">
              <a:defRPr/>
            </a:pPr>
            <a:endParaRPr lang="en-US" dirty="0">
              <a:solidFill>
                <a:srgbClr val="000000"/>
              </a:solidFill>
              <a:ea typeface="+mn-ea"/>
              <a:cs typeface="+mn-cs"/>
            </a:endParaRPr>
          </a:p>
        </p:txBody>
      </p:sp>
      <p:sp>
        <p:nvSpPr>
          <p:cNvPr id="1027" name="Rectangle 2"/>
          <p:cNvSpPr>
            <a:spLocks noGrp="1" noChangeArrowheads="1"/>
          </p:cNvSpPr>
          <p:nvPr>
            <p:ph type="title"/>
          </p:nvPr>
        </p:nvSpPr>
        <p:spPr bwMode="auto">
          <a:xfrm>
            <a:off x="533400" y="304800"/>
            <a:ext cx="8077200" cy="838200"/>
          </a:xfrm>
          <a:prstGeom prst="rect">
            <a:avLst/>
          </a:prstGeom>
          <a:noFill/>
          <a:ln w="9525">
            <a:noFill/>
            <a:miter lim="800000"/>
            <a:headEnd/>
            <a:tailEnd/>
          </a:ln>
        </p:spPr>
        <p:txBody>
          <a:bodyPr vert="horz" wrap="square" lIns="91282" tIns="45640" rIns="91282" bIns="45640" numCol="1" anchor="ctr" anchorCtr="0" compatLnSpc="1">
            <a:prstTxWarp prst="textNoShape">
              <a:avLst/>
            </a:prstTxWarp>
          </a:bodyPr>
          <a:lstStyle/>
          <a:p>
            <a:pPr lvl="0"/>
            <a:r>
              <a:rPr lang="en-US"/>
              <a:t>Click to edit Master title style</a:t>
            </a:r>
          </a:p>
        </p:txBody>
      </p:sp>
      <p:sp>
        <p:nvSpPr>
          <p:cNvPr id="2" name="Rectangle 3"/>
          <p:cNvSpPr>
            <a:spLocks noGrp="1" noChangeArrowheads="1"/>
          </p:cNvSpPr>
          <p:nvPr>
            <p:ph type="body" idx="1"/>
          </p:nvPr>
        </p:nvSpPr>
        <p:spPr bwMode="auto">
          <a:xfrm>
            <a:off x="533400" y="1371600"/>
            <a:ext cx="8153400" cy="4876800"/>
          </a:xfrm>
          <a:prstGeom prst="rect">
            <a:avLst/>
          </a:prstGeom>
          <a:noFill/>
          <a:ln w="9525">
            <a:noFill/>
            <a:miter lim="800000"/>
            <a:headEnd/>
            <a:tailEnd/>
          </a:ln>
        </p:spPr>
        <p:txBody>
          <a:bodyPr vert="horz" wrap="square" lIns="91282" tIns="45640" rIns="91282" bIns="4564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9" name="Picture 7" descr="cms"/>
          <p:cNvPicPr>
            <a:picLocks noChangeAspect="1" noChangeArrowheads="1"/>
          </p:cNvPicPr>
          <p:nvPr userDrawn="1"/>
        </p:nvPicPr>
        <p:blipFill>
          <a:blip r:embed="rId2"/>
          <a:srcRect/>
          <a:stretch>
            <a:fillRect/>
          </a:stretch>
        </p:blipFill>
        <p:spPr bwMode="auto">
          <a:xfrm>
            <a:off x="7162800" y="6384925"/>
            <a:ext cx="1649413" cy="396875"/>
          </a:xfrm>
          <a:prstGeom prst="rect">
            <a:avLst/>
          </a:prstGeom>
          <a:noFill/>
          <a:ln w="9525">
            <a:noFill/>
            <a:miter lim="800000"/>
            <a:headEnd/>
            <a:tailEnd/>
          </a:ln>
        </p:spPr>
      </p:pic>
      <p:sp>
        <p:nvSpPr>
          <p:cNvPr id="1032" name="Line 8"/>
          <p:cNvSpPr>
            <a:spLocks noChangeShapeType="1"/>
          </p:cNvSpPr>
          <p:nvPr userDrawn="1"/>
        </p:nvSpPr>
        <p:spPr bwMode="auto">
          <a:xfrm>
            <a:off x="457200" y="6324600"/>
            <a:ext cx="8229600" cy="0"/>
          </a:xfrm>
          <a:prstGeom prst="line">
            <a:avLst/>
          </a:prstGeom>
          <a:noFill/>
          <a:ln w="28575">
            <a:solidFill>
              <a:schemeClr val="accent2"/>
            </a:solidFill>
            <a:round/>
            <a:headEnd type="diamond" w="med" len="med"/>
            <a:tailEnd type="diamond" w="med" len="med"/>
          </a:ln>
          <a:effectLst/>
        </p:spPr>
        <p:txBody>
          <a:bodyPr lIns="91282" tIns="45640" rIns="91282" bIns="45640"/>
          <a:lstStyle/>
          <a:p>
            <a:pPr algn="ctr" defTabSz="914400">
              <a:defRPr/>
            </a:pPr>
            <a:endParaRPr lang="en-US" sz="3200">
              <a:solidFill>
                <a:srgbClr val="000000"/>
              </a:solidFill>
              <a:latin typeface="Times New Roman" pitchFamily="18" charset="0"/>
              <a:ea typeface="+mn-ea"/>
              <a:cs typeface="+mn-cs"/>
            </a:endParaRPr>
          </a:p>
        </p:txBody>
      </p:sp>
      <p:sp>
        <p:nvSpPr>
          <p:cNvPr id="8" name="Slide Number Placeholder 6"/>
          <p:cNvSpPr txBox="1">
            <a:spLocks/>
          </p:cNvSpPr>
          <p:nvPr userDrawn="1"/>
        </p:nvSpPr>
        <p:spPr>
          <a:xfrm>
            <a:off x="2286000" y="6365875"/>
            <a:ext cx="2133600" cy="365125"/>
          </a:xfrm>
          <a:prstGeom prst="rect">
            <a:avLst/>
          </a:prstGeom>
        </p:spPr>
        <p:txBody>
          <a:bodyPr lIns="91282" tIns="45640" rIns="91282" bIns="45640" anchor="ctr">
            <a:prstTxWarp prst="textNoShape">
              <a:avLst/>
            </a:prstTxWarp>
          </a:bodyPr>
          <a:lstStyle/>
          <a:p>
            <a:pPr algn="r" defTabSz="914400"/>
            <a:fld id="{BDDD62C7-5D91-774E-93CB-7503EEBD53C3}" type="slidenum">
              <a:rPr lang="en-US" sz="1400">
                <a:solidFill>
                  <a:srgbClr val="002060"/>
                </a:solidFill>
                <a:latin typeface="Times New Roman" charset="0"/>
                <a:ea typeface="+mn-ea"/>
                <a:cs typeface="+mn-cs"/>
              </a:rPr>
              <a:pPr algn="r" defTabSz="914400"/>
              <a:t>‹#›</a:t>
            </a:fld>
            <a:endParaRPr lang="en-US" sz="1400">
              <a:solidFill>
                <a:srgbClr val="002060"/>
              </a:solidFill>
              <a:latin typeface="Times New Roman" charset="0"/>
              <a:ea typeface="+mn-ea"/>
              <a:cs typeface="+mn-cs"/>
            </a:endParaRPr>
          </a:p>
        </p:txBody>
      </p:sp>
    </p:spTree>
  </p:cSld>
  <p:clrMap bg1="lt1" tx1="dk1" bg2="lt2" tx2="dk2" accent1="accent1" accent2="accent2" accent3="accent3" accent4="accent4" accent5="accent5" accent6="accent6" hlink="hlink" folHlink="folHlink"/>
  <p:hf hdr="0" dt="0"/>
  <p:txStyles>
    <p:titleStyle>
      <a:lvl1pPr algn="ctr" rtl="0" eaLnBrk="0" fontAlgn="base" hangingPunct="0">
        <a:spcBef>
          <a:spcPct val="0"/>
        </a:spcBef>
        <a:spcAft>
          <a:spcPct val="0"/>
        </a:spcAft>
        <a:defRPr sz="4000">
          <a:solidFill>
            <a:schemeClr val="tx2"/>
          </a:solidFill>
          <a:latin typeface="+mj-lt"/>
          <a:ea typeface="+mj-ea"/>
          <a:cs typeface="+mj-cs"/>
        </a:defRPr>
      </a:lvl1pPr>
      <a:lvl2pPr algn="ctr" rtl="0" eaLnBrk="0" fontAlgn="base" hangingPunct="0">
        <a:spcBef>
          <a:spcPct val="0"/>
        </a:spcBef>
        <a:spcAft>
          <a:spcPct val="0"/>
        </a:spcAft>
        <a:defRPr sz="4000">
          <a:solidFill>
            <a:schemeClr val="tx2"/>
          </a:solidFill>
          <a:latin typeface="Calibri" pitchFamily="34" charset="0"/>
        </a:defRPr>
      </a:lvl2pPr>
      <a:lvl3pPr algn="ctr" rtl="0" eaLnBrk="0" fontAlgn="base" hangingPunct="0">
        <a:spcBef>
          <a:spcPct val="0"/>
        </a:spcBef>
        <a:spcAft>
          <a:spcPct val="0"/>
        </a:spcAft>
        <a:defRPr sz="4000">
          <a:solidFill>
            <a:schemeClr val="tx2"/>
          </a:solidFill>
          <a:latin typeface="Calibri" pitchFamily="34" charset="0"/>
        </a:defRPr>
      </a:lvl3pPr>
      <a:lvl4pPr algn="ctr" rtl="0" eaLnBrk="0" fontAlgn="base" hangingPunct="0">
        <a:spcBef>
          <a:spcPct val="0"/>
        </a:spcBef>
        <a:spcAft>
          <a:spcPct val="0"/>
        </a:spcAft>
        <a:defRPr sz="4000">
          <a:solidFill>
            <a:schemeClr val="tx2"/>
          </a:solidFill>
          <a:latin typeface="Calibri" pitchFamily="34" charset="0"/>
        </a:defRPr>
      </a:lvl4pPr>
      <a:lvl5pPr algn="ctr" rtl="0" eaLnBrk="0" fontAlgn="base" hangingPunct="0">
        <a:spcBef>
          <a:spcPct val="0"/>
        </a:spcBef>
        <a:spcAft>
          <a:spcPct val="0"/>
        </a:spcAft>
        <a:defRPr sz="4000">
          <a:solidFill>
            <a:schemeClr val="tx2"/>
          </a:solidFill>
          <a:latin typeface="Calibri" pitchFamily="34" charset="0"/>
        </a:defRPr>
      </a:lvl5pPr>
      <a:lvl6pPr marL="456417" algn="ctr" rtl="0" fontAlgn="base">
        <a:spcBef>
          <a:spcPct val="0"/>
        </a:spcBef>
        <a:spcAft>
          <a:spcPct val="0"/>
        </a:spcAft>
        <a:defRPr sz="4000">
          <a:solidFill>
            <a:schemeClr val="tx2"/>
          </a:solidFill>
          <a:latin typeface="Times New Roman" pitchFamily="18" charset="0"/>
        </a:defRPr>
      </a:lvl6pPr>
      <a:lvl7pPr marL="912838" algn="ctr" rtl="0" fontAlgn="base">
        <a:spcBef>
          <a:spcPct val="0"/>
        </a:spcBef>
        <a:spcAft>
          <a:spcPct val="0"/>
        </a:spcAft>
        <a:defRPr sz="4000">
          <a:solidFill>
            <a:schemeClr val="tx2"/>
          </a:solidFill>
          <a:latin typeface="Times New Roman" pitchFamily="18" charset="0"/>
        </a:defRPr>
      </a:lvl7pPr>
      <a:lvl8pPr marL="1369256" algn="ctr" rtl="0" fontAlgn="base">
        <a:spcBef>
          <a:spcPct val="0"/>
        </a:spcBef>
        <a:spcAft>
          <a:spcPct val="0"/>
        </a:spcAft>
        <a:defRPr sz="4000">
          <a:solidFill>
            <a:schemeClr val="tx2"/>
          </a:solidFill>
          <a:latin typeface="Times New Roman" pitchFamily="18" charset="0"/>
        </a:defRPr>
      </a:lvl8pPr>
      <a:lvl9pPr marL="1825679" algn="ctr" rtl="0" fontAlgn="base">
        <a:spcBef>
          <a:spcPct val="0"/>
        </a:spcBef>
        <a:spcAft>
          <a:spcPct val="0"/>
        </a:spcAft>
        <a:defRPr sz="4000">
          <a:solidFill>
            <a:schemeClr val="tx2"/>
          </a:solidFill>
          <a:latin typeface="Times New Roman" pitchFamily="18" charset="0"/>
        </a:defRPr>
      </a:lvl9pPr>
    </p:titleStyle>
    <p:bodyStyle>
      <a:lvl1pPr marL="334963" indent="-334963" algn="l" rtl="0" eaLnBrk="0" fontAlgn="base" hangingPunct="0">
        <a:spcBef>
          <a:spcPct val="20000"/>
        </a:spcBef>
        <a:spcAft>
          <a:spcPct val="0"/>
        </a:spcAft>
        <a:buChar char="•"/>
        <a:defRPr sz="3200">
          <a:solidFill>
            <a:schemeClr val="tx1"/>
          </a:solidFill>
          <a:latin typeface="+mn-lt"/>
          <a:ea typeface="+mn-ea"/>
          <a:cs typeface="+mn-cs"/>
        </a:defRPr>
      </a:lvl1pPr>
      <a:lvl2pPr marL="735013" indent="-277813" algn="l" rtl="0" eaLnBrk="0" fontAlgn="base" hangingPunct="0">
        <a:spcBef>
          <a:spcPct val="20000"/>
        </a:spcBef>
        <a:spcAft>
          <a:spcPct val="0"/>
        </a:spcAft>
        <a:buChar char="–"/>
        <a:defRPr sz="2400">
          <a:solidFill>
            <a:schemeClr val="tx1"/>
          </a:solidFill>
          <a:latin typeface="+mn-lt"/>
          <a:ea typeface="ＭＳ Ｐゴシック" charset="-128"/>
        </a:defRPr>
      </a:lvl2pPr>
      <a:lvl3pPr marL="1133475" indent="-220663" algn="l" rtl="0" eaLnBrk="0" fontAlgn="base" hangingPunct="0">
        <a:spcBef>
          <a:spcPct val="20000"/>
        </a:spcBef>
        <a:spcAft>
          <a:spcPct val="0"/>
        </a:spcAft>
        <a:buChar char="•"/>
        <a:defRPr sz="2000">
          <a:solidFill>
            <a:schemeClr val="tx1"/>
          </a:solidFill>
          <a:latin typeface="+mn-lt"/>
          <a:ea typeface="ＭＳ Ｐゴシック" charset="-128"/>
        </a:defRPr>
      </a:lvl3pPr>
      <a:lvl4pPr marL="1590675" indent="-220663" algn="l" rtl="0" eaLnBrk="0" fontAlgn="base" hangingPunct="0">
        <a:spcBef>
          <a:spcPct val="20000"/>
        </a:spcBef>
        <a:spcAft>
          <a:spcPct val="0"/>
        </a:spcAft>
        <a:buChar char="–"/>
        <a:defRPr sz="1600">
          <a:solidFill>
            <a:schemeClr val="tx1"/>
          </a:solidFill>
          <a:latin typeface="+mn-lt"/>
          <a:ea typeface="ＭＳ Ｐゴシック" charset="-128"/>
        </a:defRPr>
      </a:lvl4pPr>
      <a:lvl5pPr marL="2047875" indent="-220663" algn="l" rtl="0" eaLnBrk="0" fontAlgn="base" hangingPunct="0">
        <a:spcBef>
          <a:spcPct val="20000"/>
        </a:spcBef>
        <a:spcAft>
          <a:spcPct val="0"/>
        </a:spcAft>
        <a:buChar char="»"/>
        <a:defRPr sz="1600">
          <a:solidFill>
            <a:schemeClr val="tx1"/>
          </a:solidFill>
          <a:latin typeface="+mn-lt"/>
          <a:ea typeface="ＭＳ Ｐゴシック" charset="-128"/>
        </a:defRPr>
      </a:lvl5pPr>
      <a:lvl6pPr marL="2510307" indent="-228208" algn="l" rtl="0" fontAlgn="base">
        <a:spcBef>
          <a:spcPct val="20000"/>
        </a:spcBef>
        <a:spcAft>
          <a:spcPct val="0"/>
        </a:spcAft>
        <a:buChar char="»"/>
        <a:defRPr sz="1600">
          <a:solidFill>
            <a:schemeClr val="tx1"/>
          </a:solidFill>
          <a:latin typeface="+mn-lt"/>
        </a:defRPr>
      </a:lvl6pPr>
      <a:lvl7pPr marL="2966726" indent="-228208" algn="l" rtl="0" fontAlgn="base">
        <a:spcBef>
          <a:spcPct val="20000"/>
        </a:spcBef>
        <a:spcAft>
          <a:spcPct val="0"/>
        </a:spcAft>
        <a:buChar char="»"/>
        <a:defRPr sz="1600">
          <a:solidFill>
            <a:schemeClr val="tx1"/>
          </a:solidFill>
          <a:latin typeface="+mn-lt"/>
        </a:defRPr>
      </a:lvl7pPr>
      <a:lvl8pPr marL="3423148" indent="-228208" algn="l" rtl="0" fontAlgn="base">
        <a:spcBef>
          <a:spcPct val="20000"/>
        </a:spcBef>
        <a:spcAft>
          <a:spcPct val="0"/>
        </a:spcAft>
        <a:buChar char="»"/>
        <a:defRPr sz="1600">
          <a:solidFill>
            <a:schemeClr val="tx1"/>
          </a:solidFill>
          <a:latin typeface="+mn-lt"/>
        </a:defRPr>
      </a:lvl8pPr>
      <a:lvl9pPr marL="3879562" indent="-228208" algn="l" rtl="0" fontAlgn="base">
        <a:spcBef>
          <a:spcPct val="20000"/>
        </a:spcBef>
        <a:spcAft>
          <a:spcPct val="0"/>
        </a:spcAft>
        <a:buChar char="»"/>
        <a:defRPr sz="1600">
          <a:solidFill>
            <a:schemeClr val="tx1"/>
          </a:solidFill>
          <a:latin typeface="+mn-lt"/>
        </a:defRPr>
      </a:lvl9pPr>
    </p:bodyStyle>
    <p:otherStyle>
      <a:defPPr>
        <a:defRPr lang="en-US"/>
      </a:defPPr>
      <a:lvl1pPr marL="0" algn="l" defTabSz="912838" rtl="0" eaLnBrk="1" latinLnBrk="0" hangingPunct="1">
        <a:defRPr sz="1800" kern="1200">
          <a:solidFill>
            <a:schemeClr val="tx1"/>
          </a:solidFill>
          <a:latin typeface="+mn-lt"/>
          <a:ea typeface="+mn-ea"/>
          <a:cs typeface="+mn-cs"/>
        </a:defRPr>
      </a:lvl1pPr>
      <a:lvl2pPr marL="456417" algn="l" defTabSz="912838" rtl="0" eaLnBrk="1" latinLnBrk="0" hangingPunct="1">
        <a:defRPr sz="1800" kern="1200">
          <a:solidFill>
            <a:schemeClr val="tx1"/>
          </a:solidFill>
          <a:latin typeface="+mn-lt"/>
          <a:ea typeface="+mn-ea"/>
          <a:cs typeface="+mn-cs"/>
        </a:defRPr>
      </a:lvl2pPr>
      <a:lvl3pPr marL="912838" algn="l" defTabSz="912838" rtl="0" eaLnBrk="1" latinLnBrk="0" hangingPunct="1">
        <a:defRPr sz="1800" kern="1200">
          <a:solidFill>
            <a:schemeClr val="tx1"/>
          </a:solidFill>
          <a:latin typeface="+mn-lt"/>
          <a:ea typeface="+mn-ea"/>
          <a:cs typeface="+mn-cs"/>
        </a:defRPr>
      </a:lvl3pPr>
      <a:lvl4pPr marL="1369256" algn="l" defTabSz="912838" rtl="0" eaLnBrk="1" latinLnBrk="0" hangingPunct="1">
        <a:defRPr sz="1800" kern="1200">
          <a:solidFill>
            <a:schemeClr val="tx1"/>
          </a:solidFill>
          <a:latin typeface="+mn-lt"/>
          <a:ea typeface="+mn-ea"/>
          <a:cs typeface="+mn-cs"/>
        </a:defRPr>
      </a:lvl4pPr>
      <a:lvl5pPr marL="1825679" algn="l" defTabSz="912838" rtl="0" eaLnBrk="1" latinLnBrk="0" hangingPunct="1">
        <a:defRPr sz="1800" kern="1200">
          <a:solidFill>
            <a:schemeClr val="tx1"/>
          </a:solidFill>
          <a:latin typeface="+mn-lt"/>
          <a:ea typeface="+mn-ea"/>
          <a:cs typeface="+mn-cs"/>
        </a:defRPr>
      </a:lvl5pPr>
      <a:lvl6pPr marL="2282098" algn="l" defTabSz="912838" rtl="0" eaLnBrk="1" latinLnBrk="0" hangingPunct="1">
        <a:defRPr sz="1800" kern="1200">
          <a:solidFill>
            <a:schemeClr val="tx1"/>
          </a:solidFill>
          <a:latin typeface="+mn-lt"/>
          <a:ea typeface="+mn-ea"/>
          <a:cs typeface="+mn-cs"/>
        </a:defRPr>
      </a:lvl6pPr>
      <a:lvl7pPr marL="2738517" algn="l" defTabSz="912838" rtl="0" eaLnBrk="1" latinLnBrk="0" hangingPunct="1">
        <a:defRPr sz="1800" kern="1200">
          <a:solidFill>
            <a:schemeClr val="tx1"/>
          </a:solidFill>
          <a:latin typeface="+mn-lt"/>
          <a:ea typeface="+mn-ea"/>
          <a:cs typeface="+mn-cs"/>
        </a:defRPr>
      </a:lvl7pPr>
      <a:lvl8pPr marL="3194934" algn="l" defTabSz="912838" rtl="0" eaLnBrk="1" latinLnBrk="0" hangingPunct="1">
        <a:defRPr sz="1800" kern="1200">
          <a:solidFill>
            <a:schemeClr val="tx1"/>
          </a:solidFill>
          <a:latin typeface="+mn-lt"/>
          <a:ea typeface="+mn-ea"/>
          <a:cs typeface="+mn-cs"/>
        </a:defRPr>
      </a:lvl8pPr>
      <a:lvl9pPr marL="3651359" algn="l" defTabSz="91283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5123"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mn-ea"/>
              </a:defRPr>
            </a:lvl1pPr>
          </a:lstStyle>
          <a:p>
            <a:pPr defTabSz="914400">
              <a:defRPr/>
            </a:pPr>
            <a:endParaRPr lang="en-US">
              <a:solidFill>
                <a:prstClr val="black">
                  <a:tint val="75000"/>
                </a:prstClr>
              </a:solidFill>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mn-ea"/>
              </a:defRPr>
            </a:lvl1pPr>
          </a:lstStyle>
          <a:p>
            <a:pPr defTabSz="914400">
              <a:defRPr/>
            </a:pPr>
            <a:r>
              <a:rPr lang="en-US" smtClean="0">
                <a:solidFill>
                  <a:prstClr val="black">
                    <a:tint val="75000"/>
                  </a:prstClr>
                </a:solidFill>
                <a:cs typeface="+mn-cs"/>
              </a:rPr>
              <a:t>I. Mikulec</a:t>
            </a:r>
            <a:endParaRPr lang="en-US">
              <a:solidFill>
                <a:prstClr val="black">
                  <a:tint val="75000"/>
                </a:prstClr>
              </a:solidFill>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defTabSz="914400"/>
            <a:fld id="{75049A83-5D03-5542-A579-7D19F01E37C1}" type="slidenum">
              <a:rPr lang="en-US" smtClean="0">
                <a:latin typeface="Arial" charset="0"/>
                <a:ea typeface="ＭＳ Ｐゴシック" charset="0"/>
                <a:cs typeface="+mn-cs"/>
              </a:rPr>
              <a:pPr defTabSz="914400"/>
              <a:t>‹#›</a:t>
            </a:fld>
            <a:endParaRPr lang="en-US" smtClean="0">
              <a:latin typeface="Arial" charset="0"/>
              <a:ea typeface="ＭＳ Ｐゴシック" charset="0"/>
              <a:cs typeface="+mn-cs"/>
            </a:endParaRPr>
          </a:p>
        </p:txBody>
      </p:sp>
    </p:spTree>
  </p:cSld>
  <p:clrMap bg1="lt1" tx1="dk1" bg2="lt2" tx2="dk2" accent1="accent1" accent2="accent2" accent3="accent3" accent4="accent4" accent5="accent5" accent6="accent6" hlink="hlink" folHlink="folHlink"/>
  <p:sldLayoutIdLst>
    <p:sldLayoutId id="2147484150" r:id="rId1"/>
  </p:sldLayoutIdLst>
  <p:hf hdr="0" dt="0"/>
  <p:txStyles>
    <p:titleStyle>
      <a:lvl1pPr algn="ctr" rtl="0" eaLnBrk="0" fontAlgn="base" hangingPunct="0">
        <a:spcBef>
          <a:spcPct val="0"/>
        </a:spcBef>
        <a:spcAft>
          <a:spcPct val="0"/>
        </a:spcAft>
        <a:defRPr sz="4400" kern="1200">
          <a:solidFill>
            <a:schemeClr val="tx1"/>
          </a:solidFill>
          <a:latin typeface="+mj-lt"/>
          <a:ea typeface="ＭＳ Ｐゴシック" charset="0"/>
          <a:cs typeface="+mj-cs"/>
        </a:defRPr>
      </a:lvl1pPr>
      <a:lvl2pPr algn="ctr" rtl="0" eaLnBrk="0" fontAlgn="base" hangingPunct="0">
        <a:spcBef>
          <a:spcPct val="0"/>
        </a:spcBef>
        <a:spcAft>
          <a:spcPct val="0"/>
        </a:spcAft>
        <a:defRPr sz="4400">
          <a:solidFill>
            <a:schemeClr val="tx1"/>
          </a:solidFill>
          <a:latin typeface="Calibri" pitchFamily="34" charset="0"/>
          <a:ea typeface="ＭＳ Ｐゴシック" charset="0"/>
        </a:defRPr>
      </a:lvl2pPr>
      <a:lvl3pPr algn="ctr" rtl="0" eaLnBrk="0" fontAlgn="base" hangingPunct="0">
        <a:spcBef>
          <a:spcPct val="0"/>
        </a:spcBef>
        <a:spcAft>
          <a:spcPct val="0"/>
        </a:spcAft>
        <a:defRPr sz="4400">
          <a:solidFill>
            <a:schemeClr val="tx1"/>
          </a:solidFill>
          <a:latin typeface="Calibri" pitchFamily="34" charset="0"/>
          <a:ea typeface="ＭＳ Ｐゴシック" charset="0"/>
        </a:defRPr>
      </a:lvl3pPr>
      <a:lvl4pPr algn="ctr" rtl="0" eaLnBrk="0" fontAlgn="base" hangingPunct="0">
        <a:spcBef>
          <a:spcPct val="0"/>
        </a:spcBef>
        <a:spcAft>
          <a:spcPct val="0"/>
        </a:spcAft>
        <a:defRPr sz="4400">
          <a:solidFill>
            <a:schemeClr val="tx1"/>
          </a:solidFill>
          <a:latin typeface="Calibri" pitchFamily="34" charset="0"/>
          <a:ea typeface="ＭＳ Ｐゴシック" charset="0"/>
        </a:defRPr>
      </a:lvl4pPr>
      <a:lvl5pPr algn="ctr" rtl="0" eaLnBrk="0" fontAlgn="base" hangingPunct="0">
        <a:spcBef>
          <a:spcPct val="0"/>
        </a:spcBef>
        <a:spcAft>
          <a:spcPct val="0"/>
        </a:spcAft>
        <a:defRPr sz="4400">
          <a:solidFill>
            <a:schemeClr val="tx1"/>
          </a:solidFill>
          <a:latin typeface="Calibri" pitchFamily="34" charset="0"/>
          <a:ea typeface="ＭＳ Ｐゴシック"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7170" name="Picture 9" descr="LogoHeader"/>
          <p:cNvPicPr>
            <a:picLocks noChangeAspect="1" noChangeArrowheads="1"/>
          </p:cNvPicPr>
          <p:nvPr/>
        </p:nvPicPr>
        <p:blipFill>
          <a:blip r:embed="rId3"/>
          <a:srcRect/>
          <a:stretch>
            <a:fillRect/>
          </a:stretch>
        </p:blipFill>
        <p:spPr bwMode="auto">
          <a:xfrm>
            <a:off x="177800" y="66675"/>
            <a:ext cx="8783638" cy="784225"/>
          </a:xfrm>
          <a:prstGeom prst="rect">
            <a:avLst/>
          </a:prstGeom>
          <a:noFill/>
          <a:ln w="9525">
            <a:noFill/>
            <a:miter lim="800000"/>
            <a:headEnd/>
            <a:tailEnd/>
          </a:ln>
        </p:spPr>
      </p:pic>
      <p:sp>
        <p:nvSpPr>
          <p:cNvPr id="7171" name="Rectangle 2"/>
          <p:cNvSpPr>
            <a:spLocks noGrp="1" noChangeArrowheads="1"/>
          </p:cNvSpPr>
          <p:nvPr>
            <p:ph type="title"/>
          </p:nvPr>
        </p:nvSpPr>
        <p:spPr bwMode="auto">
          <a:xfrm>
            <a:off x="1022350" y="193675"/>
            <a:ext cx="7180263" cy="522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title</a:t>
            </a:r>
          </a:p>
        </p:txBody>
      </p:sp>
      <p:sp>
        <p:nvSpPr>
          <p:cNvPr id="7172" name="Rectangle 3"/>
          <p:cNvSpPr>
            <a:spLocks noGrp="1" noChangeArrowheads="1"/>
          </p:cNvSpPr>
          <p:nvPr>
            <p:ph type="body" idx="1"/>
          </p:nvPr>
        </p:nvSpPr>
        <p:spPr bwMode="auto">
          <a:xfrm>
            <a:off x="1058863" y="820738"/>
            <a:ext cx="7893050" cy="5662612"/>
          </a:xfrm>
          <a:prstGeom prst="rect">
            <a:avLst/>
          </a:prstGeom>
          <a:noFill/>
          <a:ln w="6350">
            <a:solidFill>
              <a:srgbClr val="000080"/>
            </a:solid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8132" name="Rectangle 4"/>
          <p:cNvSpPr>
            <a:spLocks noGrp="1" noChangeArrowheads="1"/>
          </p:cNvSpPr>
          <p:nvPr>
            <p:ph type="dt" sz="half" idx="2"/>
          </p:nvPr>
        </p:nvSpPr>
        <p:spPr bwMode="auto">
          <a:xfrm>
            <a:off x="114300" y="6575425"/>
            <a:ext cx="49799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i="0" smtClean="0">
                <a:latin typeface="Times New Roman" pitchFamily="18" charset="0"/>
              </a:defRPr>
            </a:lvl1pPr>
          </a:lstStyle>
          <a:p>
            <a:pPr defTabSz="914400">
              <a:defRPr/>
            </a:pPr>
            <a:endParaRPr lang="en-GB">
              <a:solidFill>
                <a:srgbClr val="000000"/>
              </a:solidFill>
              <a:ea typeface="+mn-ea"/>
              <a:cs typeface="+mn-cs"/>
            </a:endParaRPr>
          </a:p>
        </p:txBody>
      </p:sp>
      <p:sp>
        <p:nvSpPr>
          <p:cNvPr id="48133" name="Rectangle 5"/>
          <p:cNvSpPr>
            <a:spLocks noGrp="1" noChangeArrowheads="1"/>
          </p:cNvSpPr>
          <p:nvPr>
            <p:ph type="ftr" sz="quarter" idx="3"/>
          </p:nvPr>
        </p:nvSpPr>
        <p:spPr bwMode="auto">
          <a:xfrm>
            <a:off x="6070600" y="6570663"/>
            <a:ext cx="29718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smtClean="0">
                <a:latin typeface="Times New Roman" pitchFamily="18" charset="0"/>
              </a:defRPr>
            </a:lvl1pPr>
          </a:lstStyle>
          <a:p>
            <a:pPr defTabSz="914400">
              <a:defRPr/>
            </a:pPr>
            <a:r>
              <a:rPr lang="en-US" smtClean="0">
                <a:solidFill>
                  <a:srgbClr val="000000"/>
                </a:solidFill>
                <a:ea typeface="+mn-ea"/>
                <a:cs typeface="+mn-cs"/>
              </a:rPr>
              <a:t>I. Mikulec</a:t>
            </a:r>
            <a:endParaRPr lang="en-GB">
              <a:solidFill>
                <a:srgbClr val="000000"/>
              </a:solidFill>
              <a:ea typeface="+mn-ea"/>
              <a:cs typeface="+mn-cs"/>
            </a:endParaRPr>
          </a:p>
        </p:txBody>
      </p:sp>
      <p:sp>
        <p:nvSpPr>
          <p:cNvPr id="7175" name="Text Box 7"/>
          <p:cNvSpPr txBox="1">
            <a:spLocks noChangeArrowheads="1"/>
          </p:cNvSpPr>
          <p:nvPr/>
        </p:nvSpPr>
        <p:spPr bwMode="auto">
          <a:xfrm>
            <a:off x="5395913" y="6578600"/>
            <a:ext cx="609600" cy="304800"/>
          </a:xfrm>
          <a:prstGeom prst="rect">
            <a:avLst/>
          </a:prstGeom>
          <a:noFill/>
          <a:ln w="12700">
            <a:noFill/>
            <a:miter lim="800000"/>
            <a:headEnd type="none" w="sm" len="sm"/>
            <a:tailEnd type="none" w="sm" len="sm"/>
          </a:ln>
          <a:effectLst/>
        </p:spPr>
        <p:txBody>
          <a:bodyPr>
            <a:prstTxWarp prst="textNoShape">
              <a:avLst/>
            </a:prstTxWarp>
            <a:spAutoFit/>
          </a:bodyPr>
          <a:lstStyle/>
          <a:p>
            <a:pPr defTabSz="914400"/>
            <a:fld id="{3E7F2689-3DA2-954A-A759-F3BA39A69623}" type="slidenum">
              <a:rPr lang="en-GB" sz="1400">
                <a:solidFill>
                  <a:srgbClr val="000000"/>
                </a:solidFill>
                <a:latin typeface="Times New Roman" charset="0"/>
                <a:ea typeface="+mn-ea"/>
                <a:cs typeface="+mn-cs"/>
              </a:rPr>
              <a:pPr defTabSz="914400"/>
              <a:t>‹#›</a:t>
            </a:fld>
            <a:endParaRPr lang="en-GB" sz="1400">
              <a:solidFill>
                <a:srgbClr val="000000"/>
              </a:solidFill>
              <a:latin typeface="Times New Roman" charset="0"/>
              <a:ea typeface="+mn-ea"/>
              <a:cs typeface="+mn-cs"/>
            </a:endParaRPr>
          </a:p>
        </p:txBody>
      </p:sp>
      <p:sp>
        <p:nvSpPr>
          <p:cNvPr id="7176" name="Rectangle 8"/>
          <p:cNvSpPr>
            <a:spLocks noChangeArrowheads="1"/>
          </p:cNvSpPr>
          <p:nvPr/>
        </p:nvSpPr>
        <p:spPr bwMode="auto">
          <a:xfrm>
            <a:off x="161925" y="823913"/>
            <a:ext cx="893763" cy="5659437"/>
          </a:xfrm>
          <a:prstGeom prst="rect">
            <a:avLst/>
          </a:prstGeom>
          <a:gradFill rotWithShape="1">
            <a:gsLst>
              <a:gs pos="0">
                <a:srgbClr val="BED8FF"/>
              </a:gs>
              <a:gs pos="100000">
                <a:srgbClr val="0066FF"/>
              </a:gs>
            </a:gsLst>
            <a:lin ang="5400000" scaled="1"/>
          </a:gradFill>
          <a:ln w="6350">
            <a:noFill/>
            <a:miter lim="800000"/>
            <a:headEnd type="none" w="sm" len="sm"/>
            <a:tailEnd type="none" w="sm" len="sm"/>
          </a:ln>
          <a:effectLst/>
        </p:spPr>
        <p:txBody>
          <a:bodyPr wrap="none" anchor="ctr">
            <a:prstTxWarp prst="textNoShape">
              <a:avLst/>
            </a:prstTxWarp>
          </a:bodyPr>
          <a:lstStyle/>
          <a:p>
            <a:pPr defTabSz="914400"/>
            <a:endParaRPr lang="en-US" sz="2400" i="1">
              <a:solidFill>
                <a:srgbClr val="000000"/>
              </a:solidFill>
              <a:latin typeface="Times New Roman" charset="0"/>
              <a:ea typeface="+mn-ea"/>
              <a:cs typeface="+mn-cs"/>
            </a:endParaRPr>
          </a:p>
        </p:txBody>
      </p:sp>
      <p:sp>
        <p:nvSpPr>
          <p:cNvPr id="7177" name="Text Box 11"/>
          <p:cNvSpPr txBox="1">
            <a:spLocks noChangeArrowheads="1"/>
          </p:cNvSpPr>
          <p:nvPr/>
        </p:nvSpPr>
        <p:spPr bwMode="auto">
          <a:xfrm>
            <a:off x="101600" y="1089025"/>
            <a:ext cx="1019175" cy="3292475"/>
          </a:xfrm>
          <a:prstGeom prst="rect">
            <a:avLst/>
          </a:prstGeom>
          <a:noFill/>
          <a:ln w="12700">
            <a:noFill/>
            <a:miter lim="800000"/>
            <a:headEnd type="none" w="sm" len="sm"/>
            <a:tailEnd type="none" w="sm" len="sm"/>
          </a:ln>
          <a:effectLst/>
        </p:spPr>
        <p:txBody>
          <a:bodyPr wrap="none">
            <a:prstTxWarp prst="textNoShape">
              <a:avLst/>
            </a:prstTxWarp>
            <a:spAutoFit/>
          </a:bodyPr>
          <a:lstStyle/>
          <a:p>
            <a:pPr defTabSz="914400"/>
            <a:r>
              <a:rPr lang="en-US" sz="1000" b="1">
                <a:solidFill>
                  <a:srgbClr val="808080"/>
                </a:solidFill>
                <a:latin typeface="Times New Roman" charset="0"/>
                <a:ea typeface="+mn-ea"/>
                <a:cs typeface="+mn-cs"/>
              </a:rPr>
              <a:t>Physics Goals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in 3 mins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Detector</a:t>
            </a:r>
          </a:p>
          <a:p>
            <a:pPr defTabSz="914400"/>
            <a:r>
              <a:rPr lang="en-US" sz="1000" b="1">
                <a:solidFill>
                  <a:srgbClr val="808080"/>
                </a:solidFill>
                <a:latin typeface="Times New Roman" charset="0"/>
                <a:ea typeface="+mn-ea"/>
                <a:cs typeface="+mn-cs"/>
              </a:rPr>
              <a:t>   Tracker</a:t>
            </a:r>
          </a:p>
          <a:p>
            <a:pPr defTabSz="914400"/>
            <a:r>
              <a:rPr lang="en-US" sz="1000" b="1">
                <a:solidFill>
                  <a:srgbClr val="808080"/>
                </a:solidFill>
                <a:latin typeface="Times New Roman" charset="0"/>
                <a:ea typeface="+mn-ea"/>
                <a:cs typeface="+mn-cs"/>
              </a:rPr>
              <a:t>   ECAL</a:t>
            </a:r>
          </a:p>
          <a:p>
            <a:pPr defTabSz="914400"/>
            <a:r>
              <a:rPr lang="en-US" sz="1000" b="1">
                <a:solidFill>
                  <a:srgbClr val="808080"/>
                </a:solidFill>
                <a:latin typeface="Times New Roman" charset="0"/>
                <a:ea typeface="+mn-ea"/>
                <a:cs typeface="+mn-cs"/>
              </a:rPr>
              <a:t>   HCAL</a:t>
            </a:r>
          </a:p>
          <a:p>
            <a:pPr defTabSz="914400"/>
            <a:r>
              <a:rPr lang="en-US" sz="1000" b="1">
                <a:solidFill>
                  <a:srgbClr val="808080"/>
                </a:solidFill>
                <a:latin typeface="Times New Roman" charset="0"/>
                <a:ea typeface="+mn-ea"/>
                <a:cs typeface="+mn-cs"/>
              </a:rPr>
              <a:t>   Solenoid</a:t>
            </a:r>
          </a:p>
          <a:p>
            <a:pPr defTabSz="914400"/>
            <a:r>
              <a:rPr lang="en-US" sz="1000" b="1">
                <a:solidFill>
                  <a:srgbClr val="808080"/>
                </a:solidFill>
                <a:latin typeface="Times New Roman" charset="0"/>
                <a:ea typeface="+mn-ea"/>
                <a:cs typeface="+mn-cs"/>
              </a:rPr>
              <a:t>   MUON</a:t>
            </a:r>
          </a:p>
          <a:p>
            <a:pPr defTabSz="914400"/>
            <a:r>
              <a:rPr lang="en-US" sz="1000" b="1">
                <a:solidFill>
                  <a:srgbClr val="808080"/>
                </a:solidFill>
                <a:latin typeface="Times New Roman" charset="0"/>
                <a:ea typeface="+mn-ea"/>
                <a:cs typeface="+mn-cs"/>
              </a:rPr>
              <a:t>   Lowering</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Point 5</a:t>
            </a:r>
          </a:p>
          <a:p>
            <a:pPr defTabSz="914400"/>
            <a:r>
              <a:rPr lang="en-US" sz="1000" b="1">
                <a:solidFill>
                  <a:srgbClr val="808080"/>
                </a:solidFill>
                <a:latin typeface="Times New Roman" charset="0"/>
                <a:ea typeface="+mn-ea"/>
                <a:cs typeface="+mn-cs"/>
              </a:rPr>
              <a:t>   Outside</a:t>
            </a:r>
          </a:p>
          <a:p>
            <a:pPr defTabSz="914400"/>
            <a:r>
              <a:rPr lang="en-US" sz="1000" b="1">
                <a:solidFill>
                  <a:srgbClr val="808080"/>
                </a:solidFill>
                <a:latin typeface="Times New Roman" charset="0"/>
                <a:ea typeface="+mn-ea"/>
                <a:cs typeface="+mn-cs"/>
              </a:rPr>
              <a:t>   Inside</a:t>
            </a:r>
          </a:p>
          <a:p>
            <a:pPr defTabSz="914400"/>
            <a:r>
              <a:rPr lang="en-US" sz="1000" b="1">
                <a:solidFill>
                  <a:srgbClr val="808080"/>
                </a:solidFill>
                <a:latin typeface="Times New Roman" charset="0"/>
                <a:ea typeface="+mn-ea"/>
                <a:cs typeface="+mn-cs"/>
              </a:rPr>
              <a:t>   Gallery</a:t>
            </a:r>
          </a:p>
          <a:p>
            <a:pPr defTabSz="914400"/>
            <a:r>
              <a:rPr lang="en-US" sz="1000" b="1">
                <a:solidFill>
                  <a:srgbClr val="808080"/>
                </a:solidFill>
                <a:latin typeface="Times New Roman" charset="0"/>
                <a:ea typeface="+mn-ea"/>
                <a:cs typeface="+mn-cs"/>
              </a:rPr>
              <a:t>   Underground</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Resources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Q &amp; A</a:t>
            </a:r>
          </a:p>
        </p:txBody>
      </p:sp>
    </p:spTree>
  </p:cSld>
  <p:clrMap bg1="lt1" tx1="dk1" bg2="lt2" tx2="dk2" accent1="accent1" accent2="accent2" accent3="accent3" accent4="accent4" accent5="accent5" accent6="accent6" hlink="hlink" folHlink="folHlink"/>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Unicode MS" pitchFamily="34" charset="-128"/>
        </a:defRPr>
      </a:lvl2pPr>
      <a:lvl3pPr algn="ctr" rtl="0" eaLnBrk="0" fontAlgn="base" hangingPunct="0">
        <a:spcBef>
          <a:spcPct val="0"/>
        </a:spcBef>
        <a:spcAft>
          <a:spcPct val="0"/>
        </a:spcAft>
        <a:defRPr sz="3200">
          <a:solidFill>
            <a:schemeClr val="tx2"/>
          </a:solidFill>
          <a:latin typeface="Arial Unicode MS" pitchFamily="34" charset="-128"/>
        </a:defRPr>
      </a:lvl3pPr>
      <a:lvl4pPr algn="ctr" rtl="0" eaLnBrk="0" fontAlgn="base" hangingPunct="0">
        <a:spcBef>
          <a:spcPct val="0"/>
        </a:spcBef>
        <a:spcAft>
          <a:spcPct val="0"/>
        </a:spcAft>
        <a:defRPr sz="3200">
          <a:solidFill>
            <a:schemeClr val="tx2"/>
          </a:solidFill>
          <a:latin typeface="Arial Unicode MS" pitchFamily="34" charset="-128"/>
        </a:defRPr>
      </a:lvl4pPr>
      <a:lvl5pPr algn="ctr" rtl="0" eaLnBrk="0" fontAlgn="base" hangingPunct="0">
        <a:spcBef>
          <a:spcPct val="0"/>
        </a:spcBef>
        <a:spcAft>
          <a:spcPct val="0"/>
        </a:spcAft>
        <a:defRPr sz="3200">
          <a:solidFill>
            <a:schemeClr val="tx2"/>
          </a:solidFill>
          <a:latin typeface="Arial Unicode MS" pitchFamily="34" charset="-128"/>
        </a:defRPr>
      </a:lvl5pPr>
      <a:lvl6pPr marL="457200" algn="ctr" rtl="0" fontAlgn="base">
        <a:spcBef>
          <a:spcPct val="0"/>
        </a:spcBef>
        <a:spcAft>
          <a:spcPct val="0"/>
        </a:spcAft>
        <a:defRPr sz="3200">
          <a:solidFill>
            <a:schemeClr val="tx2"/>
          </a:solidFill>
          <a:latin typeface="Arial Unicode MS" pitchFamily="34" charset="-128"/>
        </a:defRPr>
      </a:lvl6pPr>
      <a:lvl7pPr marL="914400" algn="ctr" rtl="0" fontAlgn="base">
        <a:spcBef>
          <a:spcPct val="0"/>
        </a:spcBef>
        <a:spcAft>
          <a:spcPct val="0"/>
        </a:spcAft>
        <a:defRPr sz="3200">
          <a:solidFill>
            <a:schemeClr val="tx2"/>
          </a:solidFill>
          <a:latin typeface="Arial Unicode MS" pitchFamily="34" charset="-128"/>
        </a:defRPr>
      </a:lvl7pPr>
      <a:lvl8pPr marL="1371600" algn="ctr" rtl="0" fontAlgn="base">
        <a:spcBef>
          <a:spcPct val="0"/>
        </a:spcBef>
        <a:spcAft>
          <a:spcPct val="0"/>
        </a:spcAft>
        <a:defRPr sz="3200">
          <a:solidFill>
            <a:schemeClr val="tx2"/>
          </a:solidFill>
          <a:latin typeface="Arial Unicode MS" pitchFamily="34" charset="-128"/>
        </a:defRPr>
      </a:lvl8pPr>
      <a:lvl9pPr marL="1828800" algn="ctr" rtl="0" fontAlgn="base">
        <a:spcBef>
          <a:spcPct val="0"/>
        </a:spcBef>
        <a:spcAft>
          <a:spcPct val="0"/>
        </a:spcAft>
        <a:defRPr sz="3200">
          <a:solidFill>
            <a:schemeClr val="tx2"/>
          </a:solidFill>
          <a:latin typeface="Arial Unicode MS" pitchFamily="34" charset="-128"/>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FF"/>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170" name="Picture 9" descr="LogoHeader"/>
          <p:cNvPicPr>
            <a:picLocks noChangeAspect="1" noChangeArrowheads="1"/>
          </p:cNvPicPr>
          <p:nvPr/>
        </p:nvPicPr>
        <p:blipFill>
          <a:blip r:embed="rId4"/>
          <a:srcRect/>
          <a:stretch>
            <a:fillRect/>
          </a:stretch>
        </p:blipFill>
        <p:spPr bwMode="auto">
          <a:xfrm>
            <a:off x="177800" y="66675"/>
            <a:ext cx="8783638" cy="784225"/>
          </a:xfrm>
          <a:prstGeom prst="rect">
            <a:avLst/>
          </a:prstGeom>
          <a:noFill/>
          <a:ln w="9525">
            <a:noFill/>
            <a:miter lim="800000"/>
            <a:headEnd/>
            <a:tailEnd/>
          </a:ln>
        </p:spPr>
      </p:pic>
      <p:sp>
        <p:nvSpPr>
          <p:cNvPr id="7171" name="Rectangle 2"/>
          <p:cNvSpPr>
            <a:spLocks noGrp="1" noChangeArrowheads="1"/>
          </p:cNvSpPr>
          <p:nvPr>
            <p:ph type="title"/>
          </p:nvPr>
        </p:nvSpPr>
        <p:spPr bwMode="auto">
          <a:xfrm>
            <a:off x="1022350" y="193675"/>
            <a:ext cx="7180263" cy="522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title</a:t>
            </a:r>
          </a:p>
        </p:txBody>
      </p:sp>
      <p:sp>
        <p:nvSpPr>
          <p:cNvPr id="7172" name="Rectangle 3"/>
          <p:cNvSpPr>
            <a:spLocks noGrp="1" noChangeArrowheads="1"/>
          </p:cNvSpPr>
          <p:nvPr>
            <p:ph type="body" idx="1"/>
          </p:nvPr>
        </p:nvSpPr>
        <p:spPr bwMode="auto">
          <a:xfrm>
            <a:off x="1058863" y="820738"/>
            <a:ext cx="7893050" cy="5662612"/>
          </a:xfrm>
          <a:prstGeom prst="rect">
            <a:avLst/>
          </a:prstGeom>
          <a:noFill/>
          <a:ln w="6350">
            <a:solidFill>
              <a:srgbClr val="000080"/>
            </a:solid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8132" name="Rectangle 4"/>
          <p:cNvSpPr>
            <a:spLocks noGrp="1" noChangeArrowheads="1"/>
          </p:cNvSpPr>
          <p:nvPr>
            <p:ph type="dt" sz="half" idx="2"/>
          </p:nvPr>
        </p:nvSpPr>
        <p:spPr bwMode="auto">
          <a:xfrm>
            <a:off x="114300" y="6575425"/>
            <a:ext cx="49799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i="0" smtClean="0">
                <a:latin typeface="Times New Roman" pitchFamily="18" charset="0"/>
              </a:defRPr>
            </a:lvl1pPr>
          </a:lstStyle>
          <a:p>
            <a:pPr defTabSz="914400">
              <a:defRPr/>
            </a:pPr>
            <a:endParaRPr lang="en-GB">
              <a:solidFill>
                <a:srgbClr val="000000"/>
              </a:solidFill>
            </a:endParaRPr>
          </a:p>
        </p:txBody>
      </p:sp>
      <p:sp>
        <p:nvSpPr>
          <p:cNvPr id="48133" name="Rectangle 5"/>
          <p:cNvSpPr>
            <a:spLocks noGrp="1" noChangeArrowheads="1"/>
          </p:cNvSpPr>
          <p:nvPr>
            <p:ph type="ftr" sz="quarter" idx="3"/>
          </p:nvPr>
        </p:nvSpPr>
        <p:spPr bwMode="auto">
          <a:xfrm>
            <a:off x="6070600" y="6570663"/>
            <a:ext cx="29718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smtClean="0">
                <a:latin typeface="Times New Roman" pitchFamily="18" charset="0"/>
              </a:defRPr>
            </a:lvl1pPr>
          </a:lstStyle>
          <a:p>
            <a:pPr defTabSz="914400">
              <a:defRPr/>
            </a:pPr>
            <a:r>
              <a:rPr lang="en-US" smtClean="0">
                <a:solidFill>
                  <a:srgbClr val="000000"/>
                </a:solidFill>
              </a:rPr>
              <a:t>I. Mikulec</a:t>
            </a:r>
            <a:endParaRPr lang="en-GB">
              <a:solidFill>
                <a:srgbClr val="000000"/>
              </a:solidFill>
            </a:endParaRPr>
          </a:p>
        </p:txBody>
      </p:sp>
      <p:sp>
        <p:nvSpPr>
          <p:cNvPr id="7175" name="Text Box 7"/>
          <p:cNvSpPr txBox="1">
            <a:spLocks noChangeArrowheads="1"/>
          </p:cNvSpPr>
          <p:nvPr/>
        </p:nvSpPr>
        <p:spPr bwMode="auto">
          <a:xfrm>
            <a:off x="5395913" y="6578600"/>
            <a:ext cx="609600" cy="304800"/>
          </a:xfrm>
          <a:prstGeom prst="rect">
            <a:avLst/>
          </a:prstGeom>
          <a:noFill/>
          <a:ln w="12700">
            <a:noFill/>
            <a:miter lim="800000"/>
            <a:headEnd type="none" w="sm" len="sm"/>
            <a:tailEnd type="none" w="sm" len="sm"/>
          </a:ln>
          <a:effectLst/>
        </p:spPr>
        <p:txBody>
          <a:bodyPr>
            <a:prstTxWarp prst="textNoShape">
              <a:avLst/>
            </a:prstTxWarp>
            <a:spAutoFit/>
          </a:bodyPr>
          <a:lstStyle/>
          <a:p>
            <a:pPr defTabSz="914400"/>
            <a:fld id="{3E7F2689-3DA2-954A-A759-F3BA39A69623}" type="slidenum">
              <a:rPr lang="en-GB" sz="1400">
                <a:solidFill>
                  <a:srgbClr val="000000"/>
                </a:solidFill>
                <a:latin typeface="Times New Roman" charset="0"/>
              </a:rPr>
              <a:pPr defTabSz="914400"/>
              <a:t>‹#›</a:t>
            </a:fld>
            <a:endParaRPr lang="en-GB" sz="1400">
              <a:solidFill>
                <a:srgbClr val="000000"/>
              </a:solidFill>
              <a:latin typeface="Times New Roman" charset="0"/>
            </a:endParaRPr>
          </a:p>
        </p:txBody>
      </p:sp>
      <p:sp>
        <p:nvSpPr>
          <p:cNvPr id="7176" name="Rectangle 8"/>
          <p:cNvSpPr>
            <a:spLocks noChangeArrowheads="1"/>
          </p:cNvSpPr>
          <p:nvPr/>
        </p:nvSpPr>
        <p:spPr bwMode="auto">
          <a:xfrm>
            <a:off x="161925" y="823913"/>
            <a:ext cx="893763" cy="5659437"/>
          </a:xfrm>
          <a:prstGeom prst="rect">
            <a:avLst/>
          </a:prstGeom>
          <a:gradFill rotWithShape="1">
            <a:gsLst>
              <a:gs pos="0">
                <a:srgbClr val="BED8FF"/>
              </a:gs>
              <a:gs pos="100000">
                <a:srgbClr val="0066FF"/>
              </a:gs>
            </a:gsLst>
            <a:lin ang="5400000" scaled="1"/>
          </a:gradFill>
          <a:ln w="6350">
            <a:noFill/>
            <a:miter lim="800000"/>
            <a:headEnd type="none" w="sm" len="sm"/>
            <a:tailEnd type="none" w="sm" len="sm"/>
          </a:ln>
          <a:effectLst/>
        </p:spPr>
        <p:txBody>
          <a:bodyPr wrap="none" anchor="ctr">
            <a:prstTxWarp prst="textNoShape">
              <a:avLst/>
            </a:prstTxWarp>
          </a:bodyPr>
          <a:lstStyle/>
          <a:p>
            <a:pPr defTabSz="914400"/>
            <a:endParaRPr lang="en-US" sz="2400" i="1">
              <a:solidFill>
                <a:srgbClr val="000000"/>
              </a:solidFill>
              <a:latin typeface="Times New Roman" charset="0"/>
            </a:endParaRPr>
          </a:p>
        </p:txBody>
      </p:sp>
      <p:sp>
        <p:nvSpPr>
          <p:cNvPr id="7177" name="Text Box 11"/>
          <p:cNvSpPr txBox="1">
            <a:spLocks noChangeArrowheads="1"/>
          </p:cNvSpPr>
          <p:nvPr/>
        </p:nvSpPr>
        <p:spPr bwMode="auto">
          <a:xfrm>
            <a:off x="101600" y="1089025"/>
            <a:ext cx="1019175" cy="3292475"/>
          </a:xfrm>
          <a:prstGeom prst="rect">
            <a:avLst/>
          </a:prstGeom>
          <a:noFill/>
          <a:ln w="12700">
            <a:noFill/>
            <a:miter lim="800000"/>
            <a:headEnd type="none" w="sm" len="sm"/>
            <a:tailEnd type="none" w="sm" len="sm"/>
          </a:ln>
          <a:effectLst/>
        </p:spPr>
        <p:txBody>
          <a:bodyPr wrap="none">
            <a:prstTxWarp prst="textNoShape">
              <a:avLst/>
            </a:prstTxWarp>
            <a:spAutoFit/>
          </a:bodyPr>
          <a:lstStyle/>
          <a:p>
            <a:pPr defTabSz="914400"/>
            <a:r>
              <a:rPr lang="en-US" sz="1000" b="1">
                <a:solidFill>
                  <a:srgbClr val="808080"/>
                </a:solidFill>
                <a:latin typeface="Times New Roman" charset="0"/>
              </a:rPr>
              <a:t>Physics Goals</a:t>
            </a:r>
          </a:p>
          <a:p>
            <a:pPr defTabSz="914400"/>
            <a:endParaRPr lang="en-US" sz="1000" b="1">
              <a:solidFill>
                <a:srgbClr val="808080"/>
              </a:solidFill>
              <a:latin typeface="Times New Roman" charset="0"/>
            </a:endParaRPr>
          </a:p>
          <a:p>
            <a:pPr defTabSz="914400"/>
            <a:r>
              <a:rPr lang="en-US" sz="1000" b="1">
                <a:solidFill>
                  <a:srgbClr val="808080"/>
                </a:solidFill>
                <a:latin typeface="Times New Roman" charset="0"/>
              </a:rPr>
              <a:t>CMS in 3 mins</a:t>
            </a:r>
          </a:p>
          <a:p>
            <a:pPr defTabSz="914400"/>
            <a:endParaRPr lang="en-US" sz="1000" b="1">
              <a:solidFill>
                <a:srgbClr val="808080"/>
              </a:solidFill>
              <a:latin typeface="Times New Roman" charset="0"/>
            </a:endParaRPr>
          </a:p>
          <a:p>
            <a:pPr defTabSz="914400"/>
            <a:r>
              <a:rPr lang="en-US" sz="1000" b="1">
                <a:solidFill>
                  <a:srgbClr val="808080"/>
                </a:solidFill>
                <a:latin typeface="Times New Roman" charset="0"/>
              </a:rPr>
              <a:t>CMS Detector</a:t>
            </a:r>
          </a:p>
          <a:p>
            <a:pPr defTabSz="914400"/>
            <a:r>
              <a:rPr lang="en-US" sz="1000" b="1">
                <a:solidFill>
                  <a:srgbClr val="808080"/>
                </a:solidFill>
                <a:latin typeface="Times New Roman" charset="0"/>
              </a:rPr>
              <a:t>   Tracker</a:t>
            </a:r>
          </a:p>
          <a:p>
            <a:pPr defTabSz="914400"/>
            <a:r>
              <a:rPr lang="en-US" sz="1000" b="1">
                <a:solidFill>
                  <a:srgbClr val="808080"/>
                </a:solidFill>
                <a:latin typeface="Times New Roman" charset="0"/>
              </a:rPr>
              <a:t>   ECAL</a:t>
            </a:r>
          </a:p>
          <a:p>
            <a:pPr defTabSz="914400"/>
            <a:r>
              <a:rPr lang="en-US" sz="1000" b="1">
                <a:solidFill>
                  <a:srgbClr val="808080"/>
                </a:solidFill>
                <a:latin typeface="Times New Roman" charset="0"/>
              </a:rPr>
              <a:t>   HCAL</a:t>
            </a:r>
          </a:p>
          <a:p>
            <a:pPr defTabSz="914400"/>
            <a:r>
              <a:rPr lang="en-US" sz="1000" b="1">
                <a:solidFill>
                  <a:srgbClr val="808080"/>
                </a:solidFill>
                <a:latin typeface="Times New Roman" charset="0"/>
              </a:rPr>
              <a:t>   Solenoid</a:t>
            </a:r>
          </a:p>
          <a:p>
            <a:pPr defTabSz="914400"/>
            <a:r>
              <a:rPr lang="en-US" sz="1000" b="1">
                <a:solidFill>
                  <a:srgbClr val="808080"/>
                </a:solidFill>
                <a:latin typeface="Times New Roman" charset="0"/>
              </a:rPr>
              <a:t>   MUON</a:t>
            </a:r>
          </a:p>
          <a:p>
            <a:pPr defTabSz="914400"/>
            <a:r>
              <a:rPr lang="en-US" sz="1000" b="1">
                <a:solidFill>
                  <a:srgbClr val="808080"/>
                </a:solidFill>
                <a:latin typeface="Times New Roman" charset="0"/>
              </a:rPr>
              <a:t>   Lowering</a:t>
            </a:r>
          </a:p>
          <a:p>
            <a:pPr defTabSz="914400"/>
            <a:endParaRPr lang="en-US" sz="1000" b="1">
              <a:solidFill>
                <a:srgbClr val="808080"/>
              </a:solidFill>
              <a:latin typeface="Times New Roman" charset="0"/>
            </a:endParaRPr>
          </a:p>
          <a:p>
            <a:pPr defTabSz="914400"/>
            <a:r>
              <a:rPr lang="en-US" sz="1000" b="1">
                <a:solidFill>
                  <a:srgbClr val="808080"/>
                </a:solidFill>
                <a:latin typeface="Times New Roman" charset="0"/>
              </a:rPr>
              <a:t>Point 5</a:t>
            </a:r>
          </a:p>
          <a:p>
            <a:pPr defTabSz="914400"/>
            <a:r>
              <a:rPr lang="en-US" sz="1000" b="1">
                <a:solidFill>
                  <a:srgbClr val="808080"/>
                </a:solidFill>
                <a:latin typeface="Times New Roman" charset="0"/>
              </a:rPr>
              <a:t>   Outside</a:t>
            </a:r>
          </a:p>
          <a:p>
            <a:pPr defTabSz="914400"/>
            <a:r>
              <a:rPr lang="en-US" sz="1000" b="1">
                <a:solidFill>
                  <a:srgbClr val="808080"/>
                </a:solidFill>
                <a:latin typeface="Times New Roman" charset="0"/>
              </a:rPr>
              <a:t>   Inside</a:t>
            </a:r>
          </a:p>
          <a:p>
            <a:pPr defTabSz="914400"/>
            <a:r>
              <a:rPr lang="en-US" sz="1000" b="1">
                <a:solidFill>
                  <a:srgbClr val="808080"/>
                </a:solidFill>
                <a:latin typeface="Times New Roman" charset="0"/>
              </a:rPr>
              <a:t>   Gallery</a:t>
            </a:r>
          </a:p>
          <a:p>
            <a:pPr defTabSz="914400"/>
            <a:r>
              <a:rPr lang="en-US" sz="1000" b="1">
                <a:solidFill>
                  <a:srgbClr val="808080"/>
                </a:solidFill>
                <a:latin typeface="Times New Roman" charset="0"/>
              </a:rPr>
              <a:t>   Underground</a:t>
            </a:r>
          </a:p>
          <a:p>
            <a:pPr defTabSz="914400"/>
            <a:endParaRPr lang="en-US" sz="1000" b="1">
              <a:solidFill>
                <a:srgbClr val="808080"/>
              </a:solidFill>
              <a:latin typeface="Times New Roman" charset="0"/>
            </a:endParaRPr>
          </a:p>
          <a:p>
            <a:pPr defTabSz="914400"/>
            <a:r>
              <a:rPr lang="en-US" sz="1000" b="1">
                <a:solidFill>
                  <a:srgbClr val="808080"/>
                </a:solidFill>
                <a:latin typeface="Times New Roman" charset="0"/>
              </a:rPr>
              <a:t>Resources</a:t>
            </a:r>
          </a:p>
          <a:p>
            <a:pPr defTabSz="914400"/>
            <a:endParaRPr lang="en-US" sz="1000" b="1">
              <a:solidFill>
                <a:srgbClr val="808080"/>
              </a:solidFill>
              <a:latin typeface="Times New Roman" charset="0"/>
            </a:endParaRPr>
          </a:p>
          <a:p>
            <a:pPr defTabSz="914400"/>
            <a:r>
              <a:rPr lang="en-US" sz="1000" b="1">
                <a:solidFill>
                  <a:srgbClr val="808080"/>
                </a:solidFill>
                <a:latin typeface="Times New Roman" charset="0"/>
              </a:rPr>
              <a:t>Q &amp; A</a:t>
            </a:r>
          </a:p>
        </p:txBody>
      </p:sp>
    </p:spTree>
  </p:cSld>
  <p:clrMap bg1="lt1" tx1="dk1" bg2="lt2" tx2="dk2" accent1="accent1" accent2="accent2" accent3="accent3" accent4="accent4" accent5="accent5" accent6="accent6" hlink="hlink" folHlink="folHlink"/>
  <p:sldLayoutIdLst>
    <p:sldLayoutId id="2147484159" r:id="rId1"/>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Unicode MS" pitchFamily="34" charset="-128"/>
        </a:defRPr>
      </a:lvl2pPr>
      <a:lvl3pPr algn="ctr" rtl="0" eaLnBrk="0" fontAlgn="base" hangingPunct="0">
        <a:spcBef>
          <a:spcPct val="0"/>
        </a:spcBef>
        <a:spcAft>
          <a:spcPct val="0"/>
        </a:spcAft>
        <a:defRPr sz="3200">
          <a:solidFill>
            <a:schemeClr val="tx2"/>
          </a:solidFill>
          <a:latin typeface="Arial Unicode MS" pitchFamily="34" charset="-128"/>
        </a:defRPr>
      </a:lvl3pPr>
      <a:lvl4pPr algn="ctr" rtl="0" eaLnBrk="0" fontAlgn="base" hangingPunct="0">
        <a:spcBef>
          <a:spcPct val="0"/>
        </a:spcBef>
        <a:spcAft>
          <a:spcPct val="0"/>
        </a:spcAft>
        <a:defRPr sz="3200">
          <a:solidFill>
            <a:schemeClr val="tx2"/>
          </a:solidFill>
          <a:latin typeface="Arial Unicode MS" pitchFamily="34" charset="-128"/>
        </a:defRPr>
      </a:lvl4pPr>
      <a:lvl5pPr algn="ctr" rtl="0" eaLnBrk="0" fontAlgn="base" hangingPunct="0">
        <a:spcBef>
          <a:spcPct val="0"/>
        </a:spcBef>
        <a:spcAft>
          <a:spcPct val="0"/>
        </a:spcAft>
        <a:defRPr sz="3200">
          <a:solidFill>
            <a:schemeClr val="tx2"/>
          </a:solidFill>
          <a:latin typeface="Arial Unicode MS" pitchFamily="34" charset="-128"/>
        </a:defRPr>
      </a:lvl5pPr>
      <a:lvl6pPr marL="457200" algn="ctr" rtl="0" fontAlgn="base">
        <a:spcBef>
          <a:spcPct val="0"/>
        </a:spcBef>
        <a:spcAft>
          <a:spcPct val="0"/>
        </a:spcAft>
        <a:defRPr sz="3200">
          <a:solidFill>
            <a:schemeClr val="tx2"/>
          </a:solidFill>
          <a:latin typeface="Arial Unicode MS" pitchFamily="34" charset="-128"/>
        </a:defRPr>
      </a:lvl6pPr>
      <a:lvl7pPr marL="914400" algn="ctr" rtl="0" fontAlgn="base">
        <a:spcBef>
          <a:spcPct val="0"/>
        </a:spcBef>
        <a:spcAft>
          <a:spcPct val="0"/>
        </a:spcAft>
        <a:defRPr sz="3200">
          <a:solidFill>
            <a:schemeClr val="tx2"/>
          </a:solidFill>
          <a:latin typeface="Arial Unicode MS" pitchFamily="34" charset="-128"/>
        </a:defRPr>
      </a:lvl7pPr>
      <a:lvl8pPr marL="1371600" algn="ctr" rtl="0" fontAlgn="base">
        <a:spcBef>
          <a:spcPct val="0"/>
        </a:spcBef>
        <a:spcAft>
          <a:spcPct val="0"/>
        </a:spcAft>
        <a:defRPr sz="3200">
          <a:solidFill>
            <a:schemeClr val="tx2"/>
          </a:solidFill>
          <a:latin typeface="Arial Unicode MS" pitchFamily="34" charset="-128"/>
        </a:defRPr>
      </a:lvl8pPr>
      <a:lvl9pPr marL="1828800" algn="ctr" rtl="0" fontAlgn="base">
        <a:spcBef>
          <a:spcPct val="0"/>
        </a:spcBef>
        <a:spcAft>
          <a:spcPct val="0"/>
        </a:spcAft>
        <a:defRPr sz="3200">
          <a:solidFill>
            <a:schemeClr val="tx2"/>
          </a:solidFill>
          <a:latin typeface="Arial Unicode MS" pitchFamily="34" charset="-128"/>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FF"/>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Footer Placeholder 4"/>
          <p:cNvSpPr>
            <a:spLocks noGrp="1"/>
          </p:cNvSpPr>
          <p:nvPr>
            <p:ph type="ftr" sz="quarter" idx="3"/>
          </p:nvPr>
        </p:nvSpPr>
        <p:spPr>
          <a:xfrm>
            <a:off x="2171005" y="6589325"/>
            <a:ext cx="5362381" cy="268675"/>
          </a:xfrm>
          <a:prstGeom prst="rect">
            <a:avLst/>
          </a:prstGeom>
        </p:spPr>
        <p:txBody>
          <a:bodyPr vert="horz" lIns="91440" tIns="45720" rIns="91440" bIns="45720" rtlCol="0" anchor="ctr"/>
          <a:lstStyle>
            <a:lvl1pPr algn="ctr">
              <a:defRPr sz="1000" b="1" i="0">
                <a:solidFill>
                  <a:srgbClr val="99CCCC"/>
                </a:solidFill>
                <a:latin typeface="Tahoma"/>
                <a:cs typeface="Tahoma"/>
              </a:defRPr>
            </a:lvl1pPr>
          </a:lstStyle>
          <a:p>
            <a:pPr defTabSz="914400">
              <a:defRPr/>
            </a:pPr>
            <a:r>
              <a:rPr lang="en-US" smtClean="0">
                <a:ea typeface="ＭＳ Ｐゴシック" charset="0"/>
              </a:rPr>
              <a:t>I. Mikulec</a:t>
            </a:r>
            <a:endParaRPr lang="en-US">
              <a:ea typeface="ＭＳ Ｐゴシック" charset="0"/>
            </a:endParaRPr>
          </a:p>
        </p:txBody>
      </p:sp>
      <p:sp>
        <p:nvSpPr>
          <p:cNvPr id="6" name="Slide Number Placeholder 5"/>
          <p:cNvSpPr>
            <a:spLocks noGrp="1"/>
          </p:cNvSpPr>
          <p:nvPr>
            <p:ph type="sldNum" sz="quarter" idx="4"/>
          </p:nvPr>
        </p:nvSpPr>
        <p:spPr>
          <a:xfrm>
            <a:off x="8330228" y="6508909"/>
            <a:ext cx="813772" cy="365125"/>
          </a:xfrm>
          <a:prstGeom prst="rect">
            <a:avLst/>
          </a:prstGeom>
        </p:spPr>
        <p:txBody>
          <a:bodyPr vert="horz" lIns="91440" tIns="45720" rIns="91440" bIns="45720" rtlCol="0" anchor="ctr"/>
          <a:lstStyle>
            <a:lvl1pPr algn="r">
              <a:defRPr sz="1000" b="1" i="0">
                <a:solidFill>
                  <a:srgbClr val="400080"/>
                </a:solidFill>
                <a:latin typeface="Tahoma"/>
                <a:cs typeface="Tahoma"/>
              </a:defRPr>
            </a:lvl1pPr>
          </a:lstStyle>
          <a:p>
            <a:pPr lvl="1" defTabSz="914400">
              <a:defRPr/>
            </a:pPr>
            <a:fld id="{21F5CA39-4F3E-A54A-9629-7012BF2A67D2}" type="slidenum">
              <a:rPr lang="en-US" sz="2400" smtClean="0">
                <a:solidFill>
                  <a:prstClr val="black"/>
                </a:solidFill>
                <a:latin typeface="Times New Roman" charset="0"/>
                <a:ea typeface="ＭＳ Ｐゴシック" charset="0"/>
                <a:cs typeface="ＭＳ Ｐゴシック" charset="0"/>
              </a:rPr>
              <a:pPr lvl="1" defTabSz="914400">
                <a:defRPr/>
              </a:pPr>
              <a:t>‹#›</a:t>
            </a:fld>
            <a:endParaRPr lang="en-US" sz="2400">
              <a:solidFill>
                <a:prstClr val="black"/>
              </a:solidFill>
              <a:latin typeface="Times New Roman" charset="0"/>
              <a:ea typeface="ＭＳ Ｐゴシック" charset="0"/>
              <a:cs typeface="ＭＳ Ｐゴシック" charset="0"/>
            </a:endParaRPr>
          </a:p>
        </p:txBody>
      </p:sp>
      <p:pic>
        <p:nvPicPr>
          <p:cNvPr id="11" name="Picture 12" descr="CMS-Color-Label"/>
          <p:cNvPicPr>
            <a:picLocks noChangeAspect="1" noChangeArrowheads="1"/>
          </p:cNvPicPr>
          <p:nvPr/>
        </p:nvPicPr>
        <p:blipFill>
          <a:blip r:embed="rId3"/>
          <a:srcRect/>
          <a:stretch>
            <a:fillRect/>
          </a:stretch>
        </p:blipFill>
        <p:spPr bwMode="auto">
          <a:xfrm>
            <a:off x="3" y="3"/>
            <a:ext cx="623162" cy="622758"/>
          </a:xfrm>
          <a:prstGeom prst="rect">
            <a:avLst/>
          </a:prstGeom>
          <a:noFill/>
          <a:ln w="9525">
            <a:noFill/>
            <a:miter lim="800000"/>
            <a:headEnd/>
            <a:tailEnd/>
          </a:ln>
        </p:spPr>
      </p:pic>
      <p:pic>
        <p:nvPicPr>
          <p:cNvPr id="12" name="Picture 11"/>
          <p:cNvPicPr>
            <a:picLocks noChangeAspect="1"/>
          </p:cNvPicPr>
          <p:nvPr userDrawn="1"/>
        </p:nvPicPr>
        <p:blipFill>
          <a:blip r:embed="rId4">
            <a:extLst>
              <a:ext uri="{BEBA8EAE-BF5A-486C-A8C5-ECC9F3942E4B}">
                <a14:imgProps xmlns:a14="http://schemas.microsoft.com/office/drawing/2010/main">
                  <a14:imgLayer r:embed="rId5">
                    <a14:imgEffect>
                      <a14:backgroundRemoval t="0" b="100000" l="0" r="99861">
                        <a14:foregroundMark x1="55927" y1="3004" x2="55927" y2="3004"/>
                        <a14:foregroundMark x1="50628" y1="6009" x2="50628" y2="6009"/>
                        <a14:foregroundMark x1="51604" y1="4292" x2="51604" y2="4292"/>
                        <a14:foregroundMark x1="47559" y1="10730" x2="47559" y2="10730"/>
                        <a14:foregroundMark x1="46444" y1="12017" x2="46444" y2="12017"/>
                        <a14:foregroundMark x1="85216" y1="67382" x2="85216" y2="67382"/>
                        <a14:foregroundMark x1="89121" y1="69528" x2="89121" y2="69528"/>
                        <a14:foregroundMark x1="30962" y1="70815" x2="30962" y2="70815"/>
                        <a14:foregroundMark x1="13808" y1="71245" x2="13808" y2="71245"/>
                        <a14:foregroundMark x1="3068" y1="69099" x2="3068" y2="69099"/>
                        <a14:foregroundMark x1="6974" y1="71245" x2="6974" y2="71245"/>
                        <a14:foregroundMark x1="49512" y1="6867" x2="49512" y2="6867"/>
                        <a14:foregroundMark x1="48117" y1="8584" x2="48117" y2="8584"/>
                        <a14:foregroundMark x1="48675" y1="7725" x2="48675" y2="7725"/>
                        <a14:backgroundMark x1="52999" y1="1288" x2="52999" y2="1288"/>
                      </a14:backgroundRemoval>
                    </a14:imgEffect>
                  </a14:imgLayer>
                </a14:imgProps>
              </a:ext>
            </a:extLst>
          </a:blip>
          <a:stretch>
            <a:fillRect/>
          </a:stretch>
        </p:blipFill>
        <p:spPr>
          <a:xfrm>
            <a:off x="3839698" y="6392549"/>
            <a:ext cx="1655849" cy="538093"/>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4161" r:id="rId1"/>
  </p:sldLayoutIdLst>
  <p:hf hdr="0" dt="0"/>
  <p:txStyles>
    <p:titleStyle>
      <a:lvl1pPr algn="ctr" defTabSz="457200" rtl="0" eaLnBrk="1" latinLnBrk="0" hangingPunct="1">
        <a:spcBef>
          <a:spcPct val="0"/>
        </a:spcBef>
        <a:buNone/>
        <a:defRPr sz="4400" b="1" i="0" kern="1200">
          <a:solidFill>
            <a:srgbClr val="FF0080"/>
          </a:solidFill>
          <a:latin typeface="Tahoma"/>
          <a:ea typeface="+mj-ea"/>
          <a:cs typeface="Tahoma"/>
        </a:defRPr>
      </a:lvl1pPr>
    </p:titleStyle>
    <p:bodyStyle>
      <a:lvl1pPr marL="342900" indent="-342900" algn="l" defTabSz="457200" rtl="0" eaLnBrk="1" latinLnBrk="0" hangingPunct="1">
        <a:spcBef>
          <a:spcPct val="20000"/>
        </a:spcBef>
        <a:buFont typeface="Arial"/>
        <a:buChar char="•"/>
        <a:defRPr sz="2400" b="1" i="0" kern="1200">
          <a:solidFill>
            <a:srgbClr val="000080"/>
          </a:solidFill>
          <a:latin typeface="Tahoma"/>
          <a:ea typeface="+mn-ea"/>
          <a:cs typeface="Tahoma"/>
        </a:defRPr>
      </a:lvl1pPr>
      <a:lvl2pPr marL="742950" indent="-285750" algn="l" defTabSz="457200" rtl="0" eaLnBrk="1" latinLnBrk="0" hangingPunct="1">
        <a:spcBef>
          <a:spcPct val="20000"/>
        </a:spcBef>
        <a:buFont typeface="Arial"/>
        <a:buChar char="–"/>
        <a:defRPr sz="2000" b="1" i="0" kern="1200">
          <a:solidFill>
            <a:srgbClr val="000080"/>
          </a:solidFill>
          <a:latin typeface="Tahoma"/>
          <a:ea typeface="+mn-ea"/>
          <a:cs typeface="Tahoma"/>
        </a:defRPr>
      </a:lvl2pPr>
      <a:lvl3pPr marL="1143000" indent="-228600" algn="l" defTabSz="457200" rtl="0" eaLnBrk="1" latinLnBrk="0" hangingPunct="1">
        <a:spcBef>
          <a:spcPct val="20000"/>
        </a:spcBef>
        <a:buFont typeface="Arial"/>
        <a:buChar char="•"/>
        <a:defRPr sz="1800" b="1" i="0" kern="1200">
          <a:solidFill>
            <a:srgbClr val="000080"/>
          </a:solidFill>
          <a:latin typeface="Tahoma"/>
          <a:ea typeface="+mn-ea"/>
          <a:cs typeface="Tahoma"/>
        </a:defRPr>
      </a:lvl3pPr>
      <a:lvl4pPr marL="1600200" indent="-228600" algn="l" defTabSz="457200" rtl="0" eaLnBrk="1" latinLnBrk="0" hangingPunct="1">
        <a:spcBef>
          <a:spcPct val="20000"/>
        </a:spcBef>
        <a:buFont typeface="Arial"/>
        <a:buChar char="–"/>
        <a:defRPr sz="1600" b="1" i="0" kern="1200">
          <a:solidFill>
            <a:srgbClr val="000080"/>
          </a:solidFill>
          <a:latin typeface="Tahoma"/>
          <a:ea typeface="+mn-ea"/>
          <a:cs typeface="Tahoma"/>
        </a:defRPr>
      </a:lvl4pPr>
      <a:lvl5pPr marL="2057400" indent="-228600" algn="l" defTabSz="457200" rtl="0" eaLnBrk="1" latinLnBrk="0" hangingPunct="1">
        <a:spcBef>
          <a:spcPct val="20000"/>
        </a:spcBef>
        <a:buFont typeface="Arial"/>
        <a:buNone/>
        <a:defRPr sz="2000" b="1" i="0" kern="1200">
          <a:solidFill>
            <a:schemeClr val="tx1"/>
          </a:solidFill>
          <a:latin typeface="Tahoma"/>
          <a:ea typeface="+mn-ea"/>
          <a:cs typeface="Tahom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a:srcRect/>
          <a:stretch>
            <a:fillRect/>
          </a:stretch>
        </a:blipFill>
        <a:effectLst/>
      </p:bgPr>
    </p:bg>
    <p:spTree>
      <p:nvGrpSpPr>
        <p:cNvPr id="1" name=""/>
        <p:cNvGrpSpPr/>
        <p:nvPr/>
      </p:nvGrpSpPr>
      <p:grpSpPr>
        <a:xfrm>
          <a:off x="0" y="0"/>
          <a:ext cx="0" cy="0"/>
          <a:chOff x="0" y="0"/>
          <a:chExt cx="0" cy="0"/>
        </a:xfrm>
      </p:grpSpPr>
      <p:pic>
        <p:nvPicPr>
          <p:cNvPr id="7170" name="Picture 9" descr="LogoHeader"/>
          <p:cNvPicPr>
            <a:picLocks noChangeAspect="1" noChangeArrowheads="1"/>
          </p:cNvPicPr>
          <p:nvPr/>
        </p:nvPicPr>
        <p:blipFill>
          <a:blip r:embed="rId4"/>
          <a:srcRect/>
          <a:stretch>
            <a:fillRect/>
          </a:stretch>
        </p:blipFill>
        <p:spPr bwMode="auto">
          <a:xfrm>
            <a:off x="177800" y="66675"/>
            <a:ext cx="8783638" cy="784225"/>
          </a:xfrm>
          <a:prstGeom prst="rect">
            <a:avLst/>
          </a:prstGeom>
          <a:noFill/>
          <a:ln w="9525">
            <a:noFill/>
            <a:miter lim="800000"/>
            <a:headEnd/>
            <a:tailEnd/>
          </a:ln>
        </p:spPr>
      </p:pic>
      <p:sp>
        <p:nvSpPr>
          <p:cNvPr id="7171" name="Rectangle 2"/>
          <p:cNvSpPr>
            <a:spLocks noGrp="1" noChangeArrowheads="1"/>
          </p:cNvSpPr>
          <p:nvPr>
            <p:ph type="title"/>
          </p:nvPr>
        </p:nvSpPr>
        <p:spPr bwMode="auto">
          <a:xfrm>
            <a:off x="1022350" y="193675"/>
            <a:ext cx="7180263" cy="522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a:t>Click to edit title</a:t>
            </a:r>
          </a:p>
        </p:txBody>
      </p:sp>
      <p:sp>
        <p:nvSpPr>
          <p:cNvPr id="7172" name="Rectangle 3"/>
          <p:cNvSpPr>
            <a:spLocks noGrp="1" noChangeArrowheads="1"/>
          </p:cNvSpPr>
          <p:nvPr>
            <p:ph type="body" idx="1"/>
          </p:nvPr>
        </p:nvSpPr>
        <p:spPr bwMode="auto">
          <a:xfrm>
            <a:off x="1058863" y="820738"/>
            <a:ext cx="7893050" cy="5662612"/>
          </a:xfrm>
          <a:prstGeom prst="rect">
            <a:avLst/>
          </a:prstGeom>
          <a:noFill/>
          <a:ln w="6350">
            <a:solidFill>
              <a:srgbClr val="000080"/>
            </a:solid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8132" name="Rectangle 4"/>
          <p:cNvSpPr>
            <a:spLocks noGrp="1" noChangeArrowheads="1"/>
          </p:cNvSpPr>
          <p:nvPr>
            <p:ph type="dt" sz="half" idx="2"/>
          </p:nvPr>
        </p:nvSpPr>
        <p:spPr bwMode="auto">
          <a:xfrm>
            <a:off x="114300" y="6575425"/>
            <a:ext cx="4979988" cy="296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i="0" smtClean="0">
                <a:latin typeface="Times New Roman" pitchFamily="18" charset="0"/>
              </a:defRPr>
            </a:lvl1pPr>
          </a:lstStyle>
          <a:p>
            <a:pPr defTabSz="914400">
              <a:defRPr/>
            </a:pPr>
            <a:endParaRPr lang="en-GB">
              <a:solidFill>
                <a:srgbClr val="000000"/>
              </a:solidFill>
              <a:ea typeface="+mn-ea"/>
              <a:cs typeface="+mn-cs"/>
            </a:endParaRPr>
          </a:p>
        </p:txBody>
      </p:sp>
      <p:sp>
        <p:nvSpPr>
          <p:cNvPr id="48133" name="Rectangle 5"/>
          <p:cNvSpPr>
            <a:spLocks noGrp="1" noChangeArrowheads="1"/>
          </p:cNvSpPr>
          <p:nvPr>
            <p:ph type="ftr" sz="quarter" idx="3"/>
          </p:nvPr>
        </p:nvSpPr>
        <p:spPr bwMode="auto">
          <a:xfrm>
            <a:off x="6070600" y="6570663"/>
            <a:ext cx="2971800" cy="28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i="0" smtClean="0">
                <a:latin typeface="Times New Roman" pitchFamily="18" charset="0"/>
              </a:defRPr>
            </a:lvl1pPr>
          </a:lstStyle>
          <a:p>
            <a:pPr defTabSz="914400">
              <a:defRPr/>
            </a:pPr>
            <a:r>
              <a:rPr lang="en-US" smtClean="0">
                <a:solidFill>
                  <a:srgbClr val="000000"/>
                </a:solidFill>
                <a:ea typeface="+mn-ea"/>
                <a:cs typeface="+mn-cs"/>
              </a:rPr>
              <a:t>I. Mikulec</a:t>
            </a:r>
            <a:endParaRPr lang="en-GB">
              <a:solidFill>
                <a:srgbClr val="000000"/>
              </a:solidFill>
              <a:ea typeface="+mn-ea"/>
              <a:cs typeface="+mn-cs"/>
            </a:endParaRPr>
          </a:p>
        </p:txBody>
      </p:sp>
      <p:sp>
        <p:nvSpPr>
          <p:cNvPr id="7175" name="Text Box 7"/>
          <p:cNvSpPr txBox="1">
            <a:spLocks noChangeArrowheads="1"/>
          </p:cNvSpPr>
          <p:nvPr/>
        </p:nvSpPr>
        <p:spPr bwMode="auto">
          <a:xfrm>
            <a:off x="5395913" y="6578600"/>
            <a:ext cx="609600" cy="304800"/>
          </a:xfrm>
          <a:prstGeom prst="rect">
            <a:avLst/>
          </a:prstGeom>
          <a:noFill/>
          <a:ln w="12700">
            <a:noFill/>
            <a:miter lim="800000"/>
            <a:headEnd type="none" w="sm" len="sm"/>
            <a:tailEnd type="none" w="sm" len="sm"/>
          </a:ln>
          <a:effectLst/>
        </p:spPr>
        <p:txBody>
          <a:bodyPr>
            <a:prstTxWarp prst="textNoShape">
              <a:avLst/>
            </a:prstTxWarp>
            <a:spAutoFit/>
          </a:bodyPr>
          <a:lstStyle/>
          <a:p>
            <a:pPr defTabSz="914400"/>
            <a:fld id="{3E7F2689-3DA2-954A-A759-F3BA39A69623}" type="slidenum">
              <a:rPr lang="en-GB" sz="1400">
                <a:solidFill>
                  <a:srgbClr val="000000"/>
                </a:solidFill>
                <a:latin typeface="Times New Roman" charset="0"/>
                <a:ea typeface="+mn-ea"/>
                <a:cs typeface="+mn-cs"/>
              </a:rPr>
              <a:pPr defTabSz="914400"/>
              <a:t>‹#›</a:t>
            </a:fld>
            <a:endParaRPr lang="en-GB" sz="1400">
              <a:solidFill>
                <a:srgbClr val="000000"/>
              </a:solidFill>
              <a:latin typeface="Times New Roman" charset="0"/>
              <a:ea typeface="+mn-ea"/>
              <a:cs typeface="+mn-cs"/>
            </a:endParaRPr>
          </a:p>
        </p:txBody>
      </p:sp>
      <p:sp>
        <p:nvSpPr>
          <p:cNvPr id="7176" name="Rectangle 8"/>
          <p:cNvSpPr>
            <a:spLocks noChangeArrowheads="1"/>
          </p:cNvSpPr>
          <p:nvPr/>
        </p:nvSpPr>
        <p:spPr bwMode="auto">
          <a:xfrm>
            <a:off x="161925" y="823913"/>
            <a:ext cx="893763" cy="5659437"/>
          </a:xfrm>
          <a:prstGeom prst="rect">
            <a:avLst/>
          </a:prstGeom>
          <a:gradFill rotWithShape="1">
            <a:gsLst>
              <a:gs pos="0">
                <a:srgbClr val="BED8FF"/>
              </a:gs>
              <a:gs pos="100000">
                <a:srgbClr val="0066FF"/>
              </a:gs>
            </a:gsLst>
            <a:lin ang="5400000" scaled="1"/>
          </a:gradFill>
          <a:ln w="6350">
            <a:noFill/>
            <a:miter lim="800000"/>
            <a:headEnd type="none" w="sm" len="sm"/>
            <a:tailEnd type="none" w="sm" len="sm"/>
          </a:ln>
          <a:effectLst/>
        </p:spPr>
        <p:txBody>
          <a:bodyPr wrap="none" anchor="ctr">
            <a:prstTxWarp prst="textNoShape">
              <a:avLst/>
            </a:prstTxWarp>
          </a:bodyPr>
          <a:lstStyle/>
          <a:p>
            <a:pPr defTabSz="914400"/>
            <a:endParaRPr lang="en-US" sz="2400" i="1">
              <a:solidFill>
                <a:srgbClr val="000000"/>
              </a:solidFill>
              <a:latin typeface="Times New Roman" charset="0"/>
              <a:ea typeface="+mn-ea"/>
              <a:cs typeface="+mn-cs"/>
            </a:endParaRPr>
          </a:p>
        </p:txBody>
      </p:sp>
      <p:sp>
        <p:nvSpPr>
          <p:cNvPr id="7177" name="Text Box 11"/>
          <p:cNvSpPr txBox="1">
            <a:spLocks noChangeArrowheads="1"/>
          </p:cNvSpPr>
          <p:nvPr/>
        </p:nvSpPr>
        <p:spPr bwMode="auto">
          <a:xfrm>
            <a:off x="101600" y="1089025"/>
            <a:ext cx="1019175" cy="3292475"/>
          </a:xfrm>
          <a:prstGeom prst="rect">
            <a:avLst/>
          </a:prstGeom>
          <a:noFill/>
          <a:ln w="12700">
            <a:noFill/>
            <a:miter lim="800000"/>
            <a:headEnd type="none" w="sm" len="sm"/>
            <a:tailEnd type="none" w="sm" len="sm"/>
          </a:ln>
          <a:effectLst/>
        </p:spPr>
        <p:txBody>
          <a:bodyPr wrap="none">
            <a:prstTxWarp prst="textNoShape">
              <a:avLst/>
            </a:prstTxWarp>
            <a:spAutoFit/>
          </a:bodyPr>
          <a:lstStyle/>
          <a:p>
            <a:pPr defTabSz="914400"/>
            <a:r>
              <a:rPr lang="en-US" sz="1000" b="1">
                <a:solidFill>
                  <a:srgbClr val="808080"/>
                </a:solidFill>
                <a:latin typeface="Times New Roman" charset="0"/>
                <a:ea typeface="+mn-ea"/>
                <a:cs typeface="+mn-cs"/>
              </a:rPr>
              <a:t>Physics Goals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in 3 mins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CMS Detector</a:t>
            </a:r>
          </a:p>
          <a:p>
            <a:pPr defTabSz="914400"/>
            <a:r>
              <a:rPr lang="en-US" sz="1000" b="1">
                <a:solidFill>
                  <a:srgbClr val="808080"/>
                </a:solidFill>
                <a:latin typeface="Times New Roman" charset="0"/>
                <a:ea typeface="+mn-ea"/>
                <a:cs typeface="+mn-cs"/>
              </a:rPr>
              <a:t>   Tracker</a:t>
            </a:r>
          </a:p>
          <a:p>
            <a:pPr defTabSz="914400"/>
            <a:r>
              <a:rPr lang="en-US" sz="1000" b="1">
                <a:solidFill>
                  <a:srgbClr val="808080"/>
                </a:solidFill>
                <a:latin typeface="Times New Roman" charset="0"/>
                <a:ea typeface="+mn-ea"/>
                <a:cs typeface="+mn-cs"/>
              </a:rPr>
              <a:t>   ECAL</a:t>
            </a:r>
          </a:p>
          <a:p>
            <a:pPr defTabSz="914400"/>
            <a:r>
              <a:rPr lang="en-US" sz="1000" b="1">
                <a:solidFill>
                  <a:srgbClr val="808080"/>
                </a:solidFill>
                <a:latin typeface="Times New Roman" charset="0"/>
                <a:ea typeface="+mn-ea"/>
                <a:cs typeface="+mn-cs"/>
              </a:rPr>
              <a:t>   HCAL</a:t>
            </a:r>
          </a:p>
          <a:p>
            <a:pPr defTabSz="914400"/>
            <a:r>
              <a:rPr lang="en-US" sz="1000" b="1">
                <a:solidFill>
                  <a:srgbClr val="808080"/>
                </a:solidFill>
                <a:latin typeface="Times New Roman" charset="0"/>
                <a:ea typeface="+mn-ea"/>
                <a:cs typeface="+mn-cs"/>
              </a:rPr>
              <a:t>   Solenoid</a:t>
            </a:r>
          </a:p>
          <a:p>
            <a:pPr defTabSz="914400"/>
            <a:r>
              <a:rPr lang="en-US" sz="1000" b="1">
                <a:solidFill>
                  <a:srgbClr val="808080"/>
                </a:solidFill>
                <a:latin typeface="Times New Roman" charset="0"/>
                <a:ea typeface="+mn-ea"/>
                <a:cs typeface="+mn-cs"/>
              </a:rPr>
              <a:t>   MUON</a:t>
            </a:r>
          </a:p>
          <a:p>
            <a:pPr defTabSz="914400"/>
            <a:r>
              <a:rPr lang="en-US" sz="1000" b="1">
                <a:solidFill>
                  <a:srgbClr val="808080"/>
                </a:solidFill>
                <a:latin typeface="Times New Roman" charset="0"/>
                <a:ea typeface="+mn-ea"/>
                <a:cs typeface="+mn-cs"/>
              </a:rPr>
              <a:t>   Lowering</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Point 5</a:t>
            </a:r>
          </a:p>
          <a:p>
            <a:pPr defTabSz="914400"/>
            <a:r>
              <a:rPr lang="en-US" sz="1000" b="1">
                <a:solidFill>
                  <a:srgbClr val="808080"/>
                </a:solidFill>
                <a:latin typeface="Times New Roman" charset="0"/>
                <a:ea typeface="+mn-ea"/>
                <a:cs typeface="+mn-cs"/>
              </a:rPr>
              <a:t>   Outside</a:t>
            </a:r>
          </a:p>
          <a:p>
            <a:pPr defTabSz="914400"/>
            <a:r>
              <a:rPr lang="en-US" sz="1000" b="1">
                <a:solidFill>
                  <a:srgbClr val="808080"/>
                </a:solidFill>
                <a:latin typeface="Times New Roman" charset="0"/>
                <a:ea typeface="+mn-ea"/>
                <a:cs typeface="+mn-cs"/>
              </a:rPr>
              <a:t>   Inside</a:t>
            </a:r>
          </a:p>
          <a:p>
            <a:pPr defTabSz="914400"/>
            <a:r>
              <a:rPr lang="en-US" sz="1000" b="1">
                <a:solidFill>
                  <a:srgbClr val="808080"/>
                </a:solidFill>
                <a:latin typeface="Times New Roman" charset="0"/>
                <a:ea typeface="+mn-ea"/>
                <a:cs typeface="+mn-cs"/>
              </a:rPr>
              <a:t>   Gallery</a:t>
            </a:r>
          </a:p>
          <a:p>
            <a:pPr defTabSz="914400"/>
            <a:r>
              <a:rPr lang="en-US" sz="1000" b="1">
                <a:solidFill>
                  <a:srgbClr val="808080"/>
                </a:solidFill>
                <a:latin typeface="Times New Roman" charset="0"/>
                <a:ea typeface="+mn-ea"/>
                <a:cs typeface="+mn-cs"/>
              </a:rPr>
              <a:t>   Underground</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Resources</a:t>
            </a:r>
          </a:p>
          <a:p>
            <a:pPr defTabSz="914400"/>
            <a:endParaRPr lang="en-US" sz="1000" b="1">
              <a:solidFill>
                <a:srgbClr val="808080"/>
              </a:solidFill>
              <a:latin typeface="Times New Roman" charset="0"/>
              <a:ea typeface="+mn-ea"/>
              <a:cs typeface="+mn-cs"/>
            </a:endParaRPr>
          </a:p>
          <a:p>
            <a:pPr defTabSz="914400"/>
            <a:r>
              <a:rPr lang="en-US" sz="1000" b="1">
                <a:solidFill>
                  <a:srgbClr val="808080"/>
                </a:solidFill>
                <a:latin typeface="Times New Roman" charset="0"/>
                <a:ea typeface="+mn-ea"/>
                <a:cs typeface="+mn-cs"/>
              </a:rPr>
              <a:t>Q &amp; A</a:t>
            </a:r>
          </a:p>
        </p:txBody>
      </p:sp>
    </p:spTree>
  </p:cSld>
  <p:clrMap bg1="lt1" tx1="dk1" bg2="lt2" tx2="dk2" accent1="accent1" accent2="accent2" accent3="accent3" accent4="accent4" accent5="accent5" accent6="accent6" hlink="hlink" folHlink="folHlink"/>
  <p:sldLayoutIdLst>
    <p:sldLayoutId id="2147484163" r:id="rId1"/>
  </p:sldLayoutIdLst>
  <p:timing>
    <p:tnLst>
      <p:par>
        <p:cTn xmlns:p14="http://schemas.microsoft.com/office/powerpoint/2010/main" id="1" dur="indefinite" restart="never" nodeType="tmRoot"/>
      </p:par>
    </p:tnLst>
  </p:timing>
  <p:hf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Arial Unicode MS" pitchFamily="34" charset="-128"/>
        </a:defRPr>
      </a:lvl2pPr>
      <a:lvl3pPr algn="ctr" rtl="0" eaLnBrk="0" fontAlgn="base" hangingPunct="0">
        <a:spcBef>
          <a:spcPct val="0"/>
        </a:spcBef>
        <a:spcAft>
          <a:spcPct val="0"/>
        </a:spcAft>
        <a:defRPr sz="3200">
          <a:solidFill>
            <a:schemeClr val="tx2"/>
          </a:solidFill>
          <a:latin typeface="Arial Unicode MS" pitchFamily="34" charset="-128"/>
        </a:defRPr>
      </a:lvl3pPr>
      <a:lvl4pPr algn="ctr" rtl="0" eaLnBrk="0" fontAlgn="base" hangingPunct="0">
        <a:spcBef>
          <a:spcPct val="0"/>
        </a:spcBef>
        <a:spcAft>
          <a:spcPct val="0"/>
        </a:spcAft>
        <a:defRPr sz="3200">
          <a:solidFill>
            <a:schemeClr val="tx2"/>
          </a:solidFill>
          <a:latin typeface="Arial Unicode MS" pitchFamily="34" charset="-128"/>
        </a:defRPr>
      </a:lvl4pPr>
      <a:lvl5pPr algn="ctr" rtl="0" eaLnBrk="0" fontAlgn="base" hangingPunct="0">
        <a:spcBef>
          <a:spcPct val="0"/>
        </a:spcBef>
        <a:spcAft>
          <a:spcPct val="0"/>
        </a:spcAft>
        <a:defRPr sz="3200">
          <a:solidFill>
            <a:schemeClr val="tx2"/>
          </a:solidFill>
          <a:latin typeface="Arial Unicode MS" pitchFamily="34" charset="-128"/>
        </a:defRPr>
      </a:lvl5pPr>
      <a:lvl6pPr marL="457200" algn="ctr" rtl="0" fontAlgn="base">
        <a:spcBef>
          <a:spcPct val="0"/>
        </a:spcBef>
        <a:spcAft>
          <a:spcPct val="0"/>
        </a:spcAft>
        <a:defRPr sz="3200">
          <a:solidFill>
            <a:schemeClr val="tx2"/>
          </a:solidFill>
          <a:latin typeface="Arial Unicode MS" pitchFamily="34" charset="-128"/>
        </a:defRPr>
      </a:lvl6pPr>
      <a:lvl7pPr marL="914400" algn="ctr" rtl="0" fontAlgn="base">
        <a:spcBef>
          <a:spcPct val="0"/>
        </a:spcBef>
        <a:spcAft>
          <a:spcPct val="0"/>
        </a:spcAft>
        <a:defRPr sz="3200">
          <a:solidFill>
            <a:schemeClr val="tx2"/>
          </a:solidFill>
          <a:latin typeface="Arial Unicode MS" pitchFamily="34" charset="-128"/>
        </a:defRPr>
      </a:lvl7pPr>
      <a:lvl8pPr marL="1371600" algn="ctr" rtl="0" fontAlgn="base">
        <a:spcBef>
          <a:spcPct val="0"/>
        </a:spcBef>
        <a:spcAft>
          <a:spcPct val="0"/>
        </a:spcAft>
        <a:defRPr sz="3200">
          <a:solidFill>
            <a:schemeClr val="tx2"/>
          </a:solidFill>
          <a:latin typeface="Arial Unicode MS" pitchFamily="34" charset="-128"/>
        </a:defRPr>
      </a:lvl8pPr>
      <a:lvl9pPr marL="1828800" algn="ctr" rtl="0" fontAlgn="base">
        <a:spcBef>
          <a:spcPct val="0"/>
        </a:spcBef>
        <a:spcAft>
          <a:spcPct val="0"/>
        </a:spcAft>
        <a:defRPr sz="3200">
          <a:solidFill>
            <a:schemeClr val="tx2"/>
          </a:solidFill>
          <a:latin typeface="Arial Unicode MS" pitchFamily="34" charset="-128"/>
        </a:defRPr>
      </a:lvl9pPr>
    </p:titleStyle>
    <p:bodyStyle>
      <a:lvl1pPr marL="342900" indent="-342900" algn="l" rtl="0" eaLnBrk="0" fontAlgn="base" hangingPunct="0">
        <a:spcBef>
          <a:spcPct val="20000"/>
        </a:spcBef>
        <a:spcAft>
          <a:spcPct val="0"/>
        </a:spcAft>
        <a:buChar char="•"/>
        <a:defRPr sz="3200"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sz="2800">
          <a:solidFill>
            <a:srgbClr val="0066FF"/>
          </a:solidFill>
          <a:latin typeface="+mn-lt"/>
          <a:ea typeface="ＭＳ Ｐゴシック"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8405813" y="4763"/>
            <a:ext cx="17538701" cy="13690600"/>
            <a:chOff x="-5295" y="3"/>
            <a:chExt cx="11048" cy="8624"/>
          </a:xfrm>
        </p:grpSpPr>
        <p:sp>
          <p:nvSpPr>
            <p:cNvPr id="39939"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defTabSz="914400">
                <a:defRPr/>
              </a:pPr>
              <a:endParaRPr lang="en-US" sz="2400">
                <a:solidFill>
                  <a:srgbClr val="FFFFFF"/>
                </a:solidFill>
                <a:latin typeface="Times New Roman" charset="0"/>
                <a:ea typeface="ＭＳ Ｐゴシック" charset="0"/>
                <a:cs typeface="ＭＳ Ｐゴシック" charset="0"/>
              </a:endParaRPr>
            </a:p>
          </p:txBody>
        </p:sp>
        <p:sp>
          <p:nvSpPr>
            <p:cNvPr id="1033" name="Arc 4"/>
            <p:cNvSpPr>
              <a:spLocks/>
            </p:cNvSpPr>
            <p:nvPr/>
          </p:nvSpPr>
          <p:spPr bwMode="auto">
            <a:xfrm>
              <a:off x="-5295" y="3"/>
              <a:ext cx="10596" cy="8624"/>
            </a:xfrm>
            <a:custGeom>
              <a:avLst/>
              <a:gdLst>
                <a:gd name="T0" fmla="*/ 156 w 43200"/>
                <a:gd name="T1" fmla="*/ 34 h 43200"/>
                <a:gd name="T2" fmla="*/ 78 w 43200"/>
                <a:gd name="T3" fmla="*/ 0 h 43200"/>
                <a:gd name="T4" fmla="*/ 78 w 43200"/>
                <a:gd name="T5" fmla="*/ 34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lnTo>
                    <a:pt x="43200" y="21600"/>
                  </a:lnTo>
                  <a:close/>
                </a:path>
              </a:pathLst>
            </a:custGeom>
            <a:noFill/>
            <a:ln w="12700" cap="sq">
              <a:solidFill>
                <a:schemeClr val="folHlink"/>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pPr defTabSz="914400"/>
              <a:endParaRPr lang="en-US" sz="2400">
                <a:solidFill>
                  <a:srgbClr val="FFFFFF"/>
                </a:solidFill>
                <a:latin typeface="Times New Roman" charset="0"/>
                <a:ea typeface="ＭＳ Ｐゴシック" charset="0"/>
                <a:cs typeface="ＭＳ Ｐゴシック" charset="0"/>
              </a:endParaRPr>
            </a:p>
          </p:txBody>
        </p:sp>
      </p:grpSp>
      <p:sp>
        <p:nvSpPr>
          <p:cNvPr id="39941" name="Rectangle 5"/>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8" name="Rectangle 6"/>
          <p:cNvSpPr>
            <a:spLocks noGrp="1" noChangeArrowheads="1"/>
          </p:cNvSpPr>
          <p:nvPr>
            <p:ph type="body" idx="1"/>
          </p:nvPr>
        </p:nvSpPr>
        <p:spPr bwMode="auto">
          <a:xfrm>
            <a:off x="682625"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182562" tIns="46038" rIns="182562"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9943" name="Rectangle 7"/>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vl1pPr>
          </a:lstStyle>
          <a:p>
            <a:pPr defTabSz="914400">
              <a:defRPr/>
            </a:pPr>
            <a:endParaRPr lang="en-US">
              <a:solidFill>
                <a:srgbClr val="FFFFFF"/>
              </a:solidFill>
              <a:latin typeface="Times New Roman" charset="0"/>
              <a:ea typeface="ＭＳ Ｐゴシック" charset="0"/>
              <a:cs typeface="ＭＳ Ｐゴシック" charset="0"/>
            </a:endParaRPr>
          </a:p>
        </p:txBody>
      </p:sp>
      <p:sp>
        <p:nvSpPr>
          <p:cNvPr id="39944" name="Rectangle 8"/>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a:lvl1pPr>
          </a:lstStyle>
          <a:p>
            <a:pPr defTabSz="914400">
              <a:defRPr/>
            </a:pPr>
            <a:r>
              <a:rPr lang="en-US" smtClean="0">
                <a:solidFill>
                  <a:srgbClr val="FFFFFF"/>
                </a:solidFill>
                <a:latin typeface="Times New Roman" charset="0"/>
                <a:ea typeface="ＭＳ Ｐゴシック" charset="0"/>
                <a:cs typeface="ＭＳ Ｐゴシック" charset="0"/>
              </a:rPr>
              <a:t>I. Mikulec</a:t>
            </a:r>
            <a:endParaRPr lang="en-US">
              <a:solidFill>
                <a:srgbClr val="FFFFFF"/>
              </a:solidFill>
              <a:latin typeface="Times New Roman" charset="0"/>
              <a:ea typeface="ＭＳ Ｐゴシック" charset="0"/>
              <a:cs typeface="ＭＳ Ｐゴシック" charset="0"/>
            </a:endParaRPr>
          </a:p>
        </p:txBody>
      </p:sp>
      <p:sp>
        <p:nvSpPr>
          <p:cNvPr id="39945" name="Rectangle 9"/>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sz="1400">
                <a:latin typeface="Arial" charset="0"/>
              </a:defRPr>
            </a:lvl2pPr>
          </a:lstStyle>
          <a:p>
            <a:pPr lvl="1" defTabSz="914400">
              <a:defRPr/>
            </a:pPr>
            <a:fld id="{21F5CA39-4F3E-A54A-9629-7012BF2A67D2}" type="slidenum">
              <a:rPr lang="en-US">
                <a:solidFill>
                  <a:srgbClr val="FFFFFF"/>
                </a:solidFill>
                <a:ea typeface="ＭＳ Ｐゴシック" charset="0"/>
                <a:cs typeface="ＭＳ Ｐゴシック" charset="0"/>
              </a:rPr>
              <a:pPr lvl="1" defTabSz="914400">
                <a:defRPr/>
              </a:pPr>
              <a:t>‹#›</a:t>
            </a:fld>
            <a:endParaRPr lang="en-US">
              <a:solidFill>
                <a:srgbClr val="FFFFFF"/>
              </a:solidFill>
              <a:ea typeface="ＭＳ Ｐゴシック" charset="0"/>
              <a:cs typeface="ＭＳ Ｐゴシック" charset="0"/>
            </a:endParaRPr>
          </a:p>
        </p:txBody>
      </p:sp>
    </p:spTree>
  </p:cSld>
  <p:clrMap bg1="dk2" tx1="lt1" bg2="dk1" tx2="lt2" accent1="accent1" accent2="accent2" accent3="accent3" accent4="accent4" accent5="accent5" accent6="accent6" hlink="hlink" folHlink="folHlink"/>
  <p:sldLayoutIdLst>
    <p:sldLayoutId id="2147484166" r:id="rId1"/>
  </p:sldLayoutIdLst>
  <p:hf hdr="0" dt="0"/>
  <p:txStyles>
    <p:title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lnSpc>
          <a:spcPct val="90000"/>
        </a:lnSpc>
        <a:spcBef>
          <a:spcPct val="20000"/>
        </a:spcBef>
        <a:spcAft>
          <a:spcPct val="0"/>
        </a:spcAft>
        <a:buClr>
          <a:schemeClr val="tx2"/>
        </a:buClr>
        <a:buSzPct val="75000"/>
        <a:buFont typeface="Wingdings" charset="0"/>
        <a:buChar char="l"/>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tx1"/>
        </a:buClr>
        <a:buChar char="–"/>
        <a:defRPr sz="2800">
          <a:solidFill>
            <a:schemeClr val="tx1"/>
          </a:solidFill>
          <a:latin typeface="+mn-lt"/>
          <a:ea typeface="ＭＳ Ｐゴシック" charset="-128"/>
        </a:defRPr>
      </a:lvl2pPr>
      <a:lvl3pPr marL="1143000" indent="-228600" algn="l" rtl="0" eaLnBrk="0" fontAlgn="base" hangingPunct="0">
        <a:spcBef>
          <a:spcPct val="20000"/>
        </a:spcBef>
        <a:spcAft>
          <a:spcPct val="0"/>
        </a:spcAft>
        <a:buClr>
          <a:srgbClr val="00CCFF"/>
        </a:buClr>
        <a:buSzPct val="65000"/>
        <a:buFont typeface="Wingdings" charset="0"/>
        <a:buChar char="l"/>
        <a:defRPr sz="2400">
          <a:solidFill>
            <a:schemeClr val="tx1"/>
          </a:solidFill>
          <a:latin typeface="+mn-lt"/>
          <a:ea typeface="ＭＳ Ｐゴシック" charset="-128"/>
        </a:defRPr>
      </a:lvl3pPr>
      <a:lvl4pPr marL="1600200" indent="-228600" algn="l" rtl="0" eaLnBrk="0" fontAlgn="base" hangingPunct="0">
        <a:spcBef>
          <a:spcPct val="20000"/>
        </a:spcBef>
        <a:spcAft>
          <a:spcPct val="0"/>
        </a:spcAft>
        <a:buClr>
          <a:schemeClr val="tx1"/>
        </a:buClr>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ea typeface="ＭＳ Ｐゴシック" charset="-128"/>
        </a:defRPr>
      </a:lvl5pPr>
      <a:lvl6pPr marL="2514600" indent="-228600" algn="l" rtl="0" fontAlgn="base">
        <a:spcBef>
          <a:spcPct val="20000"/>
        </a:spcBef>
        <a:spcAft>
          <a:spcPct val="0"/>
        </a:spcAft>
        <a:buClr>
          <a:schemeClr val="accent1"/>
        </a:buClr>
        <a:buChar char="•"/>
        <a:defRPr sz="2000">
          <a:solidFill>
            <a:schemeClr val="tx1"/>
          </a:solidFill>
          <a:latin typeface="+mn-lt"/>
          <a:ea typeface="ＭＳ Ｐゴシック" charset="-128"/>
        </a:defRPr>
      </a:lvl6pPr>
      <a:lvl7pPr marL="2971800" indent="-228600" algn="l" rtl="0" fontAlgn="base">
        <a:spcBef>
          <a:spcPct val="20000"/>
        </a:spcBef>
        <a:spcAft>
          <a:spcPct val="0"/>
        </a:spcAft>
        <a:buClr>
          <a:schemeClr val="accent1"/>
        </a:buClr>
        <a:buChar char="•"/>
        <a:defRPr sz="2000">
          <a:solidFill>
            <a:schemeClr val="tx1"/>
          </a:solidFill>
          <a:latin typeface="+mn-lt"/>
          <a:ea typeface="ＭＳ Ｐゴシック" charset="-128"/>
        </a:defRPr>
      </a:lvl7pPr>
      <a:lvl8pPr marL="3429000" indent="-228600" algn="l" rtl="0" fontAlgn="base">
        <a:spcBef>
          <a:spcPct val="20000"/>
        </a:spcBef>
        <a:spcAft>
          <a:spcPct val="0"/>
        </a:spcAft>
        <a:buClr>
          <a:schemeClr val="accent1"/>
        </a:buClr>
        <a:buChar char="•"/>
        <a:defRPr sz="2000">
          <a:solidFill>
            <a:schemeClr val="tx1"/>
          </a:solidFill>
          <a:latin typeface="+mn-lt"/>
          <a:ea typeface="ＭＳ Ｐゴシック" charset="-128"/>
        </a:defRPr>
      </a:lvl8pPr>
      <a:lvl9pPr marL="3886200" indent="-228600" algn="l" rtl="0" fontAlgn="base">
        <a:spcBef>
          <a:spcPct val="20000"/>
        </a:spcBef>
        <a:spcAft>
          <a:spcPct val="0"/>
        </a:spcAft>
        <a:buClr>
          <a:schemeClr val="accent1"/>
        </a:buClr>
        <a:buChar char="•"/>
        <a:defRPr sz="20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8" name="Rectangle 8"/>
          <p:cNvSpPr>
            <a:spLocks noChangeArrowheads="1"/>
          </p:cNvSpPr>
          <p:nvPr userDrawn="1"/>
        </p:nvSpPr>
        <p:spPr bwMode="auto">
          <a:xfrm>
            <a:off x="152400" y="1066800"/>
            <a:ext cx="8839200" cy="76200"/>
          </a:xfrm>
          <a:prstGeom prst="rect">
            <a:avLst/>
          </a:prstGeom>
          <a:gradFill rotWithShape="0">
            <a:gsLst>
              <a:gs pos="0">
                <a:schemeClr val="tx2"/>
              </a:gs>
              <a:gs pos="100000">
                <a:srgbClr val="FFFF99">
                  <a:alpha val="14000"/>
                </a:srgbClr>
              </a:gs>
            </a:gsLst>
            <a:lin ang="0" scaled="1"/>
          </a:gradFill>
          <a:ln w="9525">
            <a:noFill/>
            <a:miter lim="800000"/>
            <a:headEnd/>
            <a:tailEnd/>
          </a:ln>
          <a:effectLst/>
        </p:spPr>
        <p:txBody>
          <a:bodyPr wrap="none" anchor="ctr">
            <a:prstTxWarp prst="textNoShape">
              <a:avLst/>
            </a:prstTxWarp>
          </a:bodyPr>
          <a:lstStyle/>
          <a:p>
            <a:pPr defTabSz="914400">
              <a:spcBef>
                <a:spcPct val="50000"/>
              </a:spcBef>
            </a:pPr>
            <a:endParaRPr lang="en-US" sz="2000">
              <a:solidFill>
                <a:srgbClr val="4E020C"/>
              </a:solidFill>
              <a:latin typeface="Arial" charset="0"/>
              <a:ea typeface="Arial Unicode MS"/>
              <a:cs typeface="Arial Unicode MS"/>
            </a:endParaRPr>
          </a:p>
        </p:txBody>
      </p:sp>
      <p:sp>
        <p:nvSpPr>
          <p:cNvPr id="15362" name="Rectangle 2"/>
          <p:cNvSpPr>
            <a:spLocks noGrp="1" noChangeArrowheads="1"/>
          </p:cNvSpPr>
          <p:nvPr>
            <p:ph type="title"/>
          </p:nvPr>
        </p:nvSpPr>
        <p:spPr bwMode="auto">
          <a:xfrm>
            <a:off x="863600" y="304800"/>
            <a:ext cx="7404100" cy="685800"/>
          </a:xfrm>
          <a:prstGeom prst="rect">
            <a:avLst/>
          </a:prstGeom>
          <a:gradFill flip="none" rotWithShape="1">
            <a:gsLst>
              <a:gs pos="0">
                <a:schemeClr val="bg2">
                  <a:alpha val="20000"/>
                </a:schemeClr>
              </a:gs>
              <a:gs pos="100000">
                <a:schemeClr val="bg2">
                  <a:alpha val="20000"/>
                </a:schemeClr>
              </a:gs>
              <a:gs pos="50000">
                <a:schemeClr val="accent1"/>
              </a:gs>
            </a:gsLst>
            <a:lin ang="0" scaled="1"/>
            <a:tileRect/>
          </a:gra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de-DE"/>
              <a:t>Click to edit Master title style</a:t>
            </a:r>
            <a:endParaRPr lang="en-US"/>
          </a:p>
        </p:txBody>
      </p:sp>
      <p:sp>
        <p:nvSpPr>
          <p:cNvPr id="1028" name="Rectangle 3"/>
          <p:cNvSpPr>
            <a:spLocks noGrp="1" noChangeArrowheads="1"/>
          </p:cNvSpPr>
          <p:nvPr>
            <p:ph type="body" idx="1"/>
          </p:nvPr>
        </p:nvSpPr>
        <p:spPr bwMode="auto">
          <a:xfrm>
            <a:off x="152400" y="1295400"/>
            <a:ext cx="8839200" cy="5029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5" name="Rectangle 5"/>
          <p:cNvSpPr>
            <a:spLocks noGrp="1" noChangeArrowheads="1"/>
          </p:cNvSpPr>
          <p:nvPr>
            <p:ph type="ftr" sz="quarter" idx="3"/>
          </p:nvPr>
        </p:nvSpPr>
        <p:spPr bwMode="auto">
          <a:xfrm>
            <a:off x="0" y="6553200"/>
            <a:ext cx="4419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defRPr sz="1400">
                <a:solidFill>
                  <a:schemeClr val="tx2"/>
                </a:solidFill>
              </a:defRPr>
            </a:lvl1pPr>
          </a:lstStyle>
          <a:p>
            <a:pPr defTabSz="914400"/>
            <a:r>
              <a:rPr lang="en-US" smtClean="0">
                <a:solidFill>
                  <a:srgbClr val="AB3B41"/>
                </a:solidFill>
                <a:latin typeface="Arial" charset="0"/>
                <a:ea typeface="Arial Unicode MS"/>
                <a:cs typeface="Arial Unicode MS"/>
              </a:rPr>
              <a:t>I. Mikulec</a:t>
            </a:r>
            <a:endParaRPr lang="en-US">
              <a:solidFill>
                <a:srgbClr val="AB3B41"/>
              </a:solidFill>
              <a:latin typeface="Arial" charset="0"/>
              <a:ea typeface="Arial Unicode MS"/>
              <a:cs typeface="Arial Unicode MS"/>
            </a:endParaRPr>
          </a:p>
        </p:txBody>
      </p:sp>
      <p:sp>
        <p:nvSpPr>
          <p:cNvPr id="15366" name="Rectangle 6"/>
          <p:cNvSpPr>
            <a:spLocks noGrp="1" noChangeArrowheads="1"/>
          </p:cNvSpPr>
          <p:nvPr>
            <p:ph type="sldNum" sz="quarter" idx="4"/>
          </p:nvPr>
        </p:nvSpPr>
        <p:spPr bwMode="auto">
          <a:xfrm>
            <a:off x="8382000" y="6553200"/>
            <a:ext cx="762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defRPr sz="1400">
                <a:solidFill>
                  <a:schemeClr val="tx2"/>
                </a:solidFill>
              </a:defRPr>
            </a:lvl1pPr>
          </a:lstStyle>
          <a:p>
            <a:pPr defTabSz="914400"/>
            <a:fld id="{1F74D897-BD18-9343-963A-46B78B4A9FDC}" type="slidenum">
              <a:rPr lang="en-US">
                <a:solidFill>
                  <a:srgbClr val="AB3B41"/>
                </a:solidFill>
                <a:latin typeface="Arial" charset="0"/>
                <a:ea typeface="Arial Unicode MS"/>
                <a:cs typeface="Arial Unicode MS"/>
              </a:rPr>
              <a:pPr defTabSz="914400"/>
              <a:t>‹#›</a:t>
            </a:fld>
            <a:endParaRPr lang="en-US">
              <a:solidFill>
                <a:srgbClr val="AB3B41"/>
              </a:solidFill>
              <a:latin typeface="Arial" charset="0"/>
              <a:ea typeface="Arial Unicode MS"/>
              <a:cs typeface="Arial Unicode MS"/>
            </a:endParaRPr>
          </a:p>
        </p:txBody>
      </p:sp>
      <p:pic>
        <p:nvPicPr>
          <p:cNvPr id="1031" name="Picture 6" descr="CMSLogo.gif"/>
          <p:cNvPicPr>
            <a:picLocks noChangeAspect="1"/>
          </p:cNvPicPr>
          <p:nvPr userDrawn="1"/>
        </p:nvPicPr>
        <p:blipFill>
          <a:blip r:embed="rId6"/>
          <a:srcRect/>
          <a:stretch>
            <a:fillRect/>
          </a:stretch>
        </p:blipFill>
        <p:spPr bwMode="auto">
          <a:xfrm>
            <a:off x="158750" y="298450"/>
            <a:ext cx="698500" cy="698500"/>
          </a:xfrm>
          <a:prstGeom prst="rect">
            <a:avLst/>
          </a:prstGeom>
          <a:noFill/>
          <a:ln w="9525">
            <a:noFill/>
            <a:miter lim="800000"/>
            <a:headEnd/>
            <a:tailEnd/>
          </a:ln>
        </p:spPr>
      </p:pic>
      <p:pic>
        <p:nvPicPr>
          <p:cNvPr id="1032" name="Picture 9" descr="oeaw_logo_blau_e.jpg"/>
          <p:cNvPicPr>
            <a:picLocks noChangeAspect="1"/>
          </p:cNvPicPr>
          <p:nvPr userDrawn="1"/>
        </p:nvPicPr>
        <p:blipFill>
          <a:blip r:embed="rId7"/>
          <a:srcRect/>
          <a:stretch>
            <a:fillRect/>
          </a:stretch>
        </p:blipFill>
        <p:spPr bwMode="auto">
          <a:xfrm>
            <a:off x="8274050" y="298450"/>
            <a:ext cx="723900" cy="6921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168" r:id="rId1"/>
    <p:sldLayoutId id="2147484194" r:id="rId2"/>
    <p:sldLayoutId id="2147484195" r:id="rId3"/>
    <p:sldLayoutId id="2147484196" r:id="rId4"/>
  </p:sldLayoutIdLst>
  <p:hf hdr="0" dt="0"/>
  <p:txStyles>
    <p:titleStyle>
      <a:lvl1pPr algn="ctr" rtl="0" eaLnBrk="0" fontAlgn="base" hangingPunct="0">
        <a:spcBef>
          <a:spcPct val="0"/>
        </a:spcBef>
        <a:spcAft>
          <a:spcPct val="0"/>
        </a:spcAft>
        <a:defRPr sz="3600" b="1">
          <a:solidFill>
            <a:schemeClr val="tx2"/>
          </a:solidFill>
          <a:latin typeface="+mj-lt"/>
          <a:ea typeface="ＭＳ Ｐゴシック" pitchFamily="-112" charset="-128"/>
          <a:cs typeface="ＭＳ Ｐゴシック" pitchFamily="-112" charset="-128"/>
        </a:defRPr>
      </a:lvl1pPr>
      <a:lvl2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2pPr>
      <a:lvl3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3pPr>
      <a:lvl4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4pPr>
      <a:lvl5pPr algn="ctr" rtl="0" eaLnBrk="0" fontAlgn="base" hangingPunct="0">
        <a:spcBef>
          <a:spcPct val="0"/>
        </a:spcBef>
        <a:spcAft>
          <a:spcPct val="0"/>
        </a:spcAft>
        <a:defRPr sz="3600" b="1">
          <a:solidFill>
            <a:schemeClr val="tx2"/>
          </a:solidFill>
          <a:latin typeface="Arial" pitchFamily="80" charset="0"/>
          <a:ea typeface="ＭＳ Ｐゴシック" pitchFamily="-112" charset="-128"/>
          <a:cs typeface="ＭＳ Ｐゴシック" pitchFamily="-112" charset="-128"/>
        </a:defRPr>
      </a:lvl5pPr>
      <a:lvl6pPr marL="457200" algn="l" rtl="0" fontAlgn="base">
        <a:spcBef>
          <a:spcPct val="0"/>
        </a:spcBef>
        <a:spcAft>
          <a:spcPct val="0"/>
        </a:spcAft>
        <a:defRPr sz="3600" b="1">
          <a:solidFill>
            <a:schemeClr val="tx2"/>
          </a:solidFill>
          <a:latin typeface="Arial" pitchFamily="80" charset="0"/>
        </a:defRPr>
      </a:lvl6pPr>
      <a:lvl7pPr marL="914400" algn="l" rtl="0" fontAlgn="base">
        <a:spcBef>
          <a:spcPct val="0"/>
        </a:spcBef>
        <a:spcAft>
          <a:spcPct val="0"/>
        </a:spcAft>
        <a:defRPr sz="3600" b="1">
          <a:solidFill>
            <a:schemeClr val="tx2"/>
          </a:solidFill>
          <a:latin typeface="Arial" pitchFamily="80" charset="0"/>
        </a:defRPr>
      </a:lvl7pPr>
      <a:lvl8pPr marL="1371600" algn="l" rtl="0" fontAlgn="base">
        <a:spcBef>
          <a:spcPct val="0"/>
        </a:spcBef>
        <a:spcAft>
          <a:spcPct val="0"/>
        </a:spcAft>
        <a:defRPr sz="3600" b="1">
          <a:solidFill>
            <a:schemeClr val="tx2"/>
          </a:solidFill>
          <a:latin typeface="Arial" pitchFamily="80" charset="0"/>
        </a:defRPr>
      </a:lvl8pPr>
      <a:lvl9pPr marL="1828800" algn="l" rtl="0" fontAlgn="base">
        <a:spcBef>
          <a:spcPct val="0"/>
        </a:spcBef>
        <a:spcAft>
          <a:spcPct val="0"/>
        </a:spcAft>
        <a:defRPr sz="3600" b="1">
          <a:solidFill>
            <a:schemeClr val="tx2"/>
          </a:solidFill>
          <a:latin typeface="Arial" pitchFamily="80" charset="0"/>
        </a:defRPr>
      </a:lvl9pPr>
    </p:titleStyle>
    <p:bodyStyle>
      <a:lvl1pPr marL="342900" indent="-342900" algn="l" rtl="0" eaLnBrk="0" fontAlgn="base" hangingPunct="0">
        <a:spcBef>
          <a:spcPct val="20000"/>
        </a:spcBef>
        <a:spcAft>
          <a:spcPct val="0"/>
        </a:spcAft>
        <a:buClr>
          <a:schemeClr val="tx2"/>
        </a:buClr>
        <a:buFont typeface="Wingdings" charset="2"/>
        <a:buChar char="§"/>
        <a:defRPr sz="3200" b="1">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charset="2"/>
        <a:buChar char="§"/>
        <a:defRPr sz="28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charset="2"/>
        <a:buChar char="§"/>
        <a:defRPr sz="2400" b="1">
          <a:solidFill>
            <a:schemeClr val="tx1"/>
          </a:solidFill>
          <a:latin typeface="+mn-lt"/>
          <a:ea typeface="ＭＳ Ｐゴシック" pitchFamily="80" charset="-128"/>
        </a:defRPr>
      </a:lvl3pPr>
      <a:lvl4pPr marL="1600200" indent="-228600" algn="l" rtl="0" eaLnBrk="0" fontAlgn="base" hangingPunct="0">
        <a:spcBef>
          <a:spcPct val="20000"/>
        </a:spcBef>
        <a:spcAft>
          <a:spcPct val="0"/>
        </a:spcAft>
        <a:buFont typeface="Wingdings" charset="2"/>
        <a:buChar char="§"/>
        <a:defRPr sz="2000" b="1">
          <a:solidFill>
            <a:schemeClr val="tx1"/>
          </a:solidFill>
          <a:latin typeface="+mn-lt"/>
          <a:ea typeface="ＭＳ Ｐゴシック" pitchFamily="80" charset="-128"/>
        </a:defRPr>
      </a:lvl4pPr>
      <a:lvl5pPr marL="2057400" indent="-228600" algn="l" rtl="0" eaLnBrk="0" fontAlgn="base" hangingPunct="0">
        <a:spcBef>
          <a:spcPct val="20000"/>
        </a:spcBef>
        <a:spcAft>
          <a:spcPct val="0"/>
        </a:spcAft>
        <a:buFont typeface="Wingdings" charset="2"/>
        <a:buChar char="§"/>
        <a:defRPr sz="2000" b="1">
          <a:solidFill>
            <a:schemeClr val="tx1"/>
          </a:solidFill>
          <a:latin typeface="+mn-lt"/>
          <a:ea typeface="ＭＳ Ｐゴシック" pitchFamily="80" charset="-128"/>
        </a:defRPr>
      </a:lvl5pPr>
      <a:lvl6pPr marL="2514600" indent="-228600" algn="l" rtl="0" fontAlgn="base">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fontAlgn="base">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fontAlgn="base">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fontAlgn="base">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0.wmf"/></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 Id="rId3"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g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48.png"/><Relationship Id="rId1" Type="http://schemas.microsoft.com/office/2007/relationships/media" Target="../media/media1.mp4"/><Relationship Id="rId2" Type="http://schemas.openxmlformats.org/officeDocument/2006/relationships/video" Target="../media/media1.mp4"/></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 Id="rId3" Type="http://schemas.openxmlformats.org/officeDocument/2006/relationships/image" Target="../media/image5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5CCern%20Detectors%5CDetectors.ppt" TargetMode="External"/><Relationship Id="rId3" Type="http://schemas.openxmlformats.org/officeDocument/2006/relationships/image" Target="../media/image5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3.jpeg"/><Relationship Id="rId3" Type="http://schemas.openxmlformats.org/officeDocument/2006/relationships/image" Target="../media/image5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6.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0.jpeg"/></Relationships>
</file>

<file path=ppt/slides/_rels/slide33.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slide" Target="slide59.xml"/><Relationship Id="rId5" Type="http://schemas.openxmlformats.org/officeDocument/2006/relationships/slide" Target="slide57.xml"/><Relationship Id="rId6" Type="http://schemas.openxmlformats.org/officeDocument/2006/relationships/slide" Target="slide80.xml"/><Relationship Id="rId7" Type="http://schemas.openxmlformats.org/officeDocument/2006/relationships/slide" Target="slide47.xml"/><Relationship Id="rId8" Type="http://schemas.openxmlformats.org/officeDocument/2006/relationships/slide" Target="slide48.xml"/><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6.png"/><Relationship Id="rId5" Type="http://schemas.openxmlformats.org/officeDocument/2006/relationships/image" Target="../media/image67.png"/><Relationship Id="rId6" Type="http://schemas.openxmlformats.org/officeDocument/2006/relationships/image" Target="../media/image68.png"/><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74.png"/><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75.png"/><Relationship Id="rId5" Type="http://schemas.openxmlformats.org/officeDocument/2006/relationships/image" Target="../media/image76.png"/><Relationship Id="rId6" Type="http://schemas.openxmlformats.org/officeDocument/2006/relationships/image" Target="../media/image77.png"/><Relationship Id="rId7" Type="http://schemas.openxmlformats.org/officeDocument/2006/relationships/image" Target="../media/image78.png"/><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39.xml.rels><?xml version="1.0" encoding="UTF-8" standalone="yes"?>
<Relationships xmlns="http://schemas.openxmlformats.org/package/2006/relationships"><Relationship Id="rId3" Type="http://schemas.openxmlformats.org/officeDocument/2006/relationships/image" Target="../media/image80.jpeg"/><Relationship Id="rId4" Type="http://schemas.openxmlformats.org/officeDocument/2006/relationships/image" Target="../media/image81.jpeg"/><Relationship Id="rId5" Type="http://schemas.openxmlformats.org/officeDocument/2006/relationships/image" Target="../media/image82.jpeg"/><Relationship Id="rId6" Type="http://schemas.openxmlformats.org/officeDocument/2006/relationships/image" Target="../media/image83.jpeg"/><Relationship Id="rId7" Type="http://schemas.openxmlformats.org/officeDocument/2006/relationships/image" Target="../media/image84.jpeg"/><Relationship Id="rId8" Type="http://schemas.openxmlformats.org/officeDocument/2006/relationships/image" Target="../media/image85.jpeg"/><Relationship Id="rId9" Type="http://schemas.openxmlformats.org/officeDocument/2006/relationships/image" Target="../media/image86.jpeg"/><Relationship Id="rId1" Type="http://schemas.openxmlformats.org/officeDocument/2006/relationships/slideLayout" Target="../slideLayouts/slideLayout16.xml"/><Relationship Id="rId2" Type="http://schemas.openxmlformats.org/officeDocument/2006/relationships/image" Target="../media/image7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40.xml.rels><?xml version="1.0" encoding="UTF-8" standalone="yes"?>
<Relationships xmlns="http://schemas.openxmlformats.org/package/2006/relationships"><Relationship Id="rId3" Type="http://schemas.openxmlformats.org/officeDocument/2006/relationships/image" Target="../media/image87.jpeg"/><Relationship Id="rId4" Type="http://schemas.openxmlformats.org/officeDocument/2006/relationships/image" Target="../media/image88.jpeg"/><Relationship Id="rId5" Type="http://schemas.openxmlformats.org/officeDocument/2006/relationships/image" Target="../media/image89.jpeg"/><Relationship Id="rId6" Type="http://schemas.openxmlformats.org/officeDocument/2006/relationships/image" Target="../media/image90.jpeg"/><Relationship Id="rId1" Type="http://schemas.openxmlformats.org/officeDocument/2006/relationships/slideLayout" Target="../slideLayouts/slideLayout16.xml"/><Relationship Id="rId2" Type="http://schemas.openxmlformats.org/officeDocument/2006/relationships/image" Target="../media/image86.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9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9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93.png"/><Relationship Id="rId3" Type="http://schemas.openxmlformats.org/officeDocument/2006/relationships/image" Target="../media/image9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9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9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97.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8.png"/><Relationship Id="rId3" Type="http://schemas.openxmlformats.org/officeDocument/2006/relationships/image" Target="../media/image9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0.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0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10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image" Target="../media/image103.png"/><Relationship Id="rId3" Type="http://schemas.openxmlformats.org/officeDocument/2006/relationships/image" Target="../media/image104.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10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0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07.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08.png"/><Relationship Id="rId3" Type="http://schemas.openxmlformats.org/officeDocument/2006/relationships/image" Target="../media/image109.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10.png"/><Relationship Id="rId3" Type="http://schemas.openxmlformats.org/officeDocument/2006/relationships/image" Target="../media/image111.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12.png"/><Relationship Id="rId3" Type="http://schemas.openxmlformats.org/officeDocument/2006/relationships/image" Target="../media/image11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image" Target="../media/image114.png"/><Relationship Id="rId3" Type="http://schemas.openxmlformats.org/officeDocument/2006/relationships/image" Target="../media/image115.pn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60.xml.rels><?xml version="1.0" encoding="UTF-8" standalone="yes"?>
<Relationships xmlns="http://schemas.openxmlformats.org/package/2006/relationships"><Relationship Id="rId3" Type="http://schemas.openxmlformats.org/officeDocument/2006/relationships/image" Target="../media/image117.png"/><Relationship Id="rId4" Type="http://schemas.openxmlformats.org/officeDocument/2006/relationships/image" Target="../media/image118.png"/><Relationship Id="rId5" Type="http://schemas.openxmlformats.org/officeDocument/2006/relationships/image" Target="../media/image119.png"/><Relationship Id="rId1" Type="http://schemas.openxmlformats.org/officeDocument/2006/relationships/slideLayout" Target="../slideLayouts/slideLayout29.xml"/><Relationship Id="rId2" Type="http://schemas.openxmlformats.org/officeDocument/2006/relationships/image" Target="../media/image116.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20.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21.png"/></Relationships>
</file>

<file path=ppt/slides/_rels/slide63.xml.rels><?xml version="1.0" encoding="UTF-8" standalone="yes"?>
<Relationships xmlns="http://schemas.openxmlformats.org/package/2006/relationships"><Relationship Id="rId3" Type="http://schemas.openxmlformats.org/officeDocument/2006/relationships/image" Target="../media/image123.tiff"/><Relationship Id="rId4" Type="http://schemas.openxmlformats.org/officeDocument/2006/relationships/image" Target="../media/image124.png"/><Relationship Id="rId1" Type="http://schemas.openxmlformats.org/officeDocument/2006/relationships/slideLayout" Target="../slideLayouts/slideLayout29.xml"/><Relationship Id="rId2" Type="http://schemas.openxmlformats.org/officeDocument/2006/relationships/image" Target="../media/image122.jpeg"/></Relationships>
</file>

<file path=ppt/slides/_rels/slide64.xml.rels><?xml version="1.0" encoding="UTF-8" standalone="yes"?>
<Relationships xmlns="http://schemas.openxmlformats.org/package/2006/relationships"><Relationship Id="rId3" Type="http://schemas.openxmlformats.org/officeDocument/2006/relationships/image" Target="../media/image126.tiff"/><Relationship Id="rId4" Type="http://schemas.openxmlformats.org/officeDocument/2006/relationships/image" Target="../media/image127.tiff"/><Relationship Id="rId1" Type="http://schemas.openxmlformats.org/officeDocument/2006/relationships/slideLayout" Target="../slideLayouts/slideLayout29.xml"/><Relationship Id="rId2" Type="http://schemas.openxmlformats.org/officeDocument/2006/relationships/image" Target="../media/image125.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9.xml"/><Relationship Id="rId3" Type="http://schemas.openxmlformats.org/officeDocument/2006/relationships/image" Target="../media/image128.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29.emf"/></Relationships>
</file>

<file path=ppt/slides/_rels/slide67.xml.rels><?xml version="1.0" encoding="UTF-8" standalone="yes"?>
<Relationships xmlns="http://schemas.openxmlformats.org/package/2006/relationships"><Relationship Id="rId3" Type="http://schemas.openxmlformats.org/officeDocument/2006/relationships/image" Target="../media/image131.png"/><Relationship Id="rId4" Type="http://schemas.openxmlformats.org/officeDocument/2006/relationships/image" Target="../media/image132.png"/><Relationship Id="rId1" Type="http://schemas.openxmlformats.org/officeDocument/2006/relationships/slideLayout" Target="../slideLayouts/slideLayout29.xml"/><Relationship Id="rId2" Type="http://schemas.openxmlformats.org/officeDocument/2006/relationships/image" Target="../media/image130.png"/></Relationships>
</file>

<file path=ppt/slides/_rels/slide68.xml.rels><?xml version="1.0" encoding="UTF-8" standalone="yes"?>
<Relationships xmlns="http://schemas.openxmlformats.org/package/2006/relationships"><Relationship Id="rId3" Type="http://schemas.openxmlformats.org/officeDocument/2006/relationships/image" Target="../media/image133.png"/><Relationship Id="rId4" Type="http://schemas.openxmlformats.org/officeDocument/2006/relationships/image" Target="../media/image134.png"/><Relationship Id="rId5" Type="http://schemas.openxmlformats.org/officeDocument/2006/relationships/image" Target="../media/image135.png"/><Relationship Id="rId6" Type="http://schemas.openxmlformats.org/officeDocument/2006/relationships/image" Target="../media/image136.png"/><Relationship Id="rId1" Type="http://schemas.openxmlformats.org/officeDocument/2006/relationships/slideLayout" Target="../slideLayouts/slideLayout29.xml"/><Relationship Id="rId2" Type="http://schemas.openxmlformats.org/officeDocument/2006/relationships/hyperlink" Target="https://en.wikipedia.org/wiki/750_GeV_diphoton_excess"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37.png"/><Relationship Id="rId3" Type="http://schemas.openxmlformats.org/officeDocument/2006/relationships/image" Target="../media/image13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26.jpe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39.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image" Target="../media/image140.jpeg"/></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142.png"/><Relationship Id="rId4" Type="http://schemas.openxmlformats.org/officeDocument/2006/relationships/image" Target="../media/image143.png"/><Relationship Id="rId1" Type="http://schemas.openxmlformats.org/officeDocument/2006/relationships/slideLayout" Target="../slideLayouts/slideLayout2.xml"/><Relationship Id="rId2" Type="http://schemas.openxmlformats.org/officeDocument/2006/relationships/image" Target="../media/image14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44.png"/><Relationship Id="rId3" Type="http://schemas.openxmlformats.org/officeDocument/2006/relationships/image" Target="../media/image145.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146.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147.png"/><Relationship Id="rId3" Type="http://schemas.openxmlformats.org/officeDocument/2006/relationships/image" Target="../media/image148.png"/></Relationships>
</file>

<file path=ppt/slides/_rels/slide77.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image" Target="../media/image149.png"/><Relationship Id="rId5" Type="http://schemas.openxmlformats.org/officeDocument/2006/relationships/hyperlink" Target="http://www.atlas.ch/multimedia/origin-of-mass.html" TargetMode="External"/><Relationship Id="rId6" Type="http://schemas.openxmlformats.org/officeDocument/2006/relationships/hyperlink" Target="http://www2.uni-wuppertal.de/FB8/groups/Teilchenphysik/oeffentlichkeit/Animationen/Higgs.html" TargetMode="External"/><Relationship Id="rId1" Type="http://schemas.microsoft.com/office/2007/relationships/media" Target="file://localhost/Users/imikulec/Dropbox/higgstalk/origin-of-mass-edit-2.mov" TargetMode="External"/><Relationship Id="rId2" Type="http://schemas.openxmlformats.org/officeDocument/2006/relationships/video" Target="file://localhost/Users/imikulec/Dropbox/higgstalk/origin-of-mass-edit-2.mov" TargetMode="External"/></Relationships>
</file>

<file path=ppt/slides/_rels/slide78.xml.rels><?xml version="1.0" encoding="UTF-8" standalone="yes"?>
<Relationships xmlns="http://schemas.openxmlformats.org/package/2006/relationships"><Relationship Id="rId3" Type="http://schemas.openxmlformats.org/officeDocument/2006/relationships/image" Target="../media/image151.png"/><Relationship Id="rId4" Type="http://schemas.openxmlformats.org/officeDocument/2006/relationships/image" Target="../media/image152.png"/><Relationship Id="rId1" Type="http://schemas.openxmlformats.org/officeDocument/2006/relationships/slideLayout" Target="../slideLayouts/slideLayout27.xml"/><Relationship Id="rId2" Type="http://schemas.openxmlformats.org/officeDocument/2006/relationships/image" Target="../media/image150.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image" Target="../media/image153.png"/><Relationship Id="rId3" Type="http://schemas.openxmlformats.org/officeDocument/2006/relationships/image" Target="../media/image15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80.xml.rels><?xml version="1.0" encoding="UTF-8" standalone="yes"?>
<Relationships xmlns="http://schemas.openxmlformats.org/package/2006/relationships"><Relationship Id="rId3" Type="http://schemas.openxmlformats.org/officeDocument/2006/relationships/image" Target="../media/image156.png"/><Relationship Id="rId4" Type="http://schemas.openxmlformats.org/officeDocument/2006/relationships/image" Target="../media/image157.png"/><Relationship Id="rId1" Type="http://schemas.openxmlformats.org/officeDocument/2006/relationships/slideLayout" Target="../slideLayouts/slideLayout28.xml"/><Relationship Id="rId2" Type="http://schemas.openxmlformats.org/officeDocument/2006/relationships/image" Target="../media/image15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tiff"/><Relationship Id="rId3" Type="http://schemas.openxmlformats.org/officeDocument/2006/relationships/image" Target="../media/image2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hangingPunct="1">
              <a:defRPr/>
            </a:pPr>
            <a:r>
              <a:rPr lang="en-US" dirty="0" err="1" smtClean="0"/>
              <a:t>Cesta</a:t>
            </a:r>
            <a:r>
              <a:rPr lang="en-US" dirty="0" smtClean="0"/>
              <a:t> do </a:t>
            </a:r>
            <a:r>
              <a:rPr lang="en-US" dirty="0" err="1" smtClean="0"/>
              <a:t>stredu</a:t>
            </a:r>
            <a:r>
              <a:rPr lang="en-US" dirty="0" smtClean="0"/>
              <a:t> </a:t>
            </a:r>
            <a:r>
              <a:rPr lang="en-US" dirty="0" err="1" smtClean="0"/>
              <a:t>hmoty</a:t>
            </a:r>
            <a:r>
              <a:rPr lang="en-US" dirty="0" smtClean="0"/>
              <a:t/>
            </a:r>
            <a:br>
              <a:rPr lang="en-US" dirty="0" smtClean="0"/>
            </a:br>
            <a:r>
              <a:rPr lang="en-US" dirty="0" smtClean="0"/>
              <a:t>(</a:t>
            </a:r>
            <a:r>
              <a:rPr lang="en-US" i="1" dirty="0" err="1" smtClean="0"/>
              <a:t>Úvod</a:t>
            </a:r>
            <a:r>
              <a:rPr lang="en-US" i="1" dirty="0" smtClean="0"/>
              <a:t> do </a:t>
            </a:r>
            <a:r>
              <a:rPr lang="en-US" i="1" dirty="0" err="1" smtClean="0"/>
              <a:t>experimentu</a:t>
            </a:r>
            <a:r>
              <a:rPr lang="en-US" i="1" dirty="0" smtClean="0"/>
              <a:t> CMS)</a:t>
            </a:r>
            <a:endParaRPr lang="en-US" baseline="30000" dirty="0" smtClean="0">
              <a:ea typeface="ＭＳ Ｐゴシック" pitchFamily="-111" charset="-128"/>
              <a:cs typeface="ＭＳ Ｐゴシック" pitchFamily="-111" charset="-128"/>
            </a:endParaRPr>
          </a:p>
        </p:txBody>
      </p:sp>
      <p:sp>
        <p:nvSpPr>
          <p:cNvPr id="15363" name="Subtitle 2"/>
          <p:cNvSpPr>
            <a:spLocks noGrp="1"/>
          </p:cNvSpPr>
          <p:nvPr>
            <p:ph type="subTitle" idx="1"/>
          </p:nvPr>
        </p:nvSpPr>
        <p:spPr>
          <a:xfrm>
            <a:off x="1371600" y="3530600"/>
            <a:ext cx="6400800" cy="2048790"/>
          </a:xfrm>
        </p:spPr>
        <p:txBody>
          <a:bodyPr/>
          <a:lstStyle/>
          <a:p>
            <a:pPr eaLnBrk="1" hangingPunct="1">
              <a:buFont typeface="Wingdings" pitchFamily="-108" charset="2"/>
              <a:buNone/>
            </a:pPr>
            <a:r>
              <a:rPr lang="en-US" u="sng" dirty="0" smtClean="0"/>
              <a:t>Ivan Mikulec</a:t>
            </a:r>
          </a:p>
          <a:p>
            <a:pPr eaLnBrk="1" hangingPunct="1">
              <a:buFont typeface="Wingdings" pitchFamily="-108" charset="2"/>
              <a:buNone/>
            </a:pPr>
            <a:r>
              <a:rPr lang="en-US" dirty="0" err="1" smtClean="0"/>
              <a:t>Inštitút</a:t>
            </a:r>
            <a:r>
              <a:rPr lang="en-US" dirty="0" smtClean="0"/>
              <a:t> pre </a:t>
            </a:r>
            <a:r>
              <a:rPr lang="en-US" dirty="0" err="1" smtClean="0"/>
              <a:t>Fyziku</a:t>
            </a:r>
            <a:r>
              <a:rPr lang="en-US" dirty="0" smtClean="0"/>
              <a:t> </a:t>
            </a:r>
            <a:r>
              <a:rPr lang="en-US" dirty="0" err="1" smtClean="0"/>
              <a:t>Vysokých</a:t>
            </a:r>
            <a:r>
              <a:rPr lang="en-US" dirty="0" smtClean="0"/>
              <a:t> </a:t>
            </a:r>
            <a:r>
              <a:rPr lang="en-US" dirty="0" err="1" smtClean="0"/>
              <a:t>Energií</a:t>
            </a:r>
            <a:endParaRPr lang="en-US" dirty="0" smtClean="0"/>
          </a:p>
          <a:p>
            <a:pPr eaLnBrk="1" hangingPunct="1">
              <a:buFont typeface="Wingdings" pitchFamily="-108" charset="2"/>
              <a:buNone/>
            </a:pPr>
            <a:r>
              <a:rPr lang="en-US" dirty="0" err="1" smtClean="0"/>
              <a:t>pri</a:t>
            </a:r>
            <a:r>
              <a:rPr lang="en-US" dirty="0" smtClean="0"/>
              <a:t> </a:t>
            </a:r>
            <a:r>
              <a:rPr lang="en-US" dirty="0" err="1" smtClean="0"/>
              <a:t>Rakúskej</a:t>
            </a:r>
            <a:r>
              <a:rPr lang="en-US" dirty="0" smtClean="0"/>
              <a:t> </a:t>
            </a:r>
            <a:r>
              <a:rPr lang="en-US" dirty="0" err="1" smtClean="0"/>
              <a:t>Akadémii</a:t>
            </a:r>
            <a:r>
              <a:rPr lang="en-US" dirty="0" smtClean="0"/>
              <a:t> Vied</a:t>
            </a:r>
          </a:p>
          <a:p>
            <a:pPr eaLnBrk="1" hangingPunct="1">
              <a:buFont typeface="Wingdings" pitchFamily="-108" charset="2"/>
              <a:buNone/>
            </a:pPr>
            <a:endParaRPr lang="en-US" dirty="0" smtClean="0"/>
          </a:p>
          <a:p>
            <a:pPr eaLnBrk="1" hangingPunct="1">
              <a:buFont typeface="Wingdings" pitchFamily="-108" charset="2"/>
              <a:buNone/>
            </a:pPr>
            <a:r>
              <a:rPr lang="en-US" dirty="0" smtClean="0"/>
              <a:t>22.06. 2017</a:t>
            </a:r>
          </a:p>
          <a:p>
            <a:pPr eaLnBrk="1" hangingPunct="1">
              <a:buNone/>
            </a:pPr>
            <a:r>
              <a:rPr lang="en-US" dirty="0" smtClean="0"/>
              <a:t>CERN</a:t>
            </a:r>
          </a:p>
          <a:p>
            <a:pPr eaLnBrk="1" hangingPunct="1">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Text Box 5"/>
          <p:cNvSpPr txBox="1">
            <a:spLocks noChangeArrowheads="1"/>
          </p:cNvSpPr>
          <p:nvPr/>
        </p:nvSpPr>
        <p:spPr bwMode="auto">
          <a:xfrm>
            <a:off x="430906" y="818701"/>
            <a:ext cx="3923515" cy="646331"/>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defTabSz="914400" eaLnBrk="1" hangingPunct="1"/>
            <a:r>
              <a:rPr lang="en-US" b="1" dirty="0" smtClean="0">
                <a:solidFill>
                  <a:prstClr val="white"/>
                </a:solidFill>
                <a:cs typeface="+mn-cs"/>
              </a:rPr>
              <a:t>V </a:t>
            </a:r>
            <a:r>
              <a:rPr lang="en-US" b="1" dirty="0" err="1" smtClean="0">
                <a:solidFill>
                  <a:prstClr val="white"/>
                </a:solidFill>
                <a:cs typeface="+mn-cs"/>
              </a:rPr>
              <a:t>CERNe</a:t>
            </a:r>
            <a:r>
              <a:rPr lang="en-US" b="1" dirty="0" smtClean="0">
                <a:solidFill>
                  <a:prstClr val="white"/>
                </a:solidFill>
                <a:cs typeface="+mn-cs"/>
              </a:rPr>
              <a:t> </a:t>
            </a:r>
            <a:r>
              <a:rPr lang="en-US" b="1" dirty="0" err="1" smtClean="0">
                <a:solidFill>
                  <a:prstClr val="white"/>
                </a:solidFill>
                <a:cs typeface="+mn-cs"/>
              </a:rPr>
              <a:t>vytvárame</a:t>
            </a:r>
            <a:r>
              <a:rPr lang="en-US" b="1" dirty="0" smtClean="0">
                <a:solidFill>
                  <a:prstClr val="white"/>
                </a:solidFill>
                <a:cs typeface="+mn-cs"/>
              </a:rPr>
              <a:t> </a:t>
            </a:r>
            <a:r>
              <a:rPr lang="en-US" b="1" dirty="0" err="1" smtClean="0">
                <a:solidFill>
                  <a:prstClr val="white"/>
                </a:solidFill>
                <a:cs typeface="+mn-cs"/>
              </a:rPr>
              <a:t>podmienky</a:t>
            </a:r>
            <a:r>
              <a:rPr lang="en-US" b="1" dirty="0" smtClean="0">
                <a:solidFill>
                  <a:prstClr val="white"/>
                </a:solidFill>
                <a:cs typeface="+mn-cs"/>
              </a:rPr>
              <a:t> </a:t>
            </a:r>
            <a:r>
              <a:rPr lang="en-US" b="1" dirty="0" err="1" smtClean="0">
                <a:solidFill>
                  <a:prstClr val="white"/>
                </a:solidFill>
                <a:cs typeface="+mn-cs"/>
              </a:rPr>
              <a:t>z</a:t>
            </a:r>
            <a:r>
              <a:rPr lang="en-US" b="1" dirty="0" smtClean="0">
                <a:solidFill>
                  <a:prstClr val="white"/>
                </a:solidFill>
                <a:cs typeface="+mn-cs"/>
              </a:rPr>
              <a:t> </a:t>
            </a:r>
            <a:r>
              <a:rPr lang="en-US" b="1" dirty="0" err="1" smtClean="0">
                <a:solidFill>
                  <a:prstClr val="white"/>
                </a:solidFill>
                <a:cs typeface="+mn-cs"/>
              </a:rPr>
              <a:t>prvej</a:t>
            </a:r>
            <a:r>
              <a:rPr lang="en-US" b="1" dirty="0" smtClean="0">
                <a:solidFill>
                  <a:prstClr val="white"/>
                </a:solidFill>
                <a:cs typeface="+mn-cs"/>
              </a:rPr>
              <a:t> </a:t>
            </a:r>
            <a:r>
              <a:rPr lang="en-US" b="1" dirty="0" err="1" smtClean="0">
                <a:solidFill>
                  <a:prstClr val="white"/>
                </a:solidFill>
                <a:cs typeface="+mn-cs"/>
              </a:rPr>
              <a:t>miliardtiny</a:t>
            </a:r>
            <a:r>
              <a:rPr lang="en-US" b="1" dirty="0" smtClean="0">
                <a:solidFill>
                  <a:prstClr val="white"/>
                </a:solidFill>
                <a:cs typeface="+mn-cs"/>
              </a:rPr>
              <a:t> </a:t>
            </a:r>
            <a:r>
              <a:rPr lang="en-US" b="1" dirty="0" err="1" smtClean="0">
                <a:solidFill>
                  <a:prstClr val="white"/>
                </a:solidFill>
                <a:cs typeface="+mn-cs"/>
              </a:rPr>
              <a:t>sekundy</a:t>
            </a:r>
            <a:r>
              <a:rPr lang="en-US" b="1" dirty="0" smtClean="0">
                <a:solidFill>
                  <a:prstClr val="white"/>
                </a:solidFill>
                <a:cs typeface="+mn-cs"/>
              </a:rPr>
              <a:t> </a:t>
            </a:r>
            <a:r>
              <a:rPr lang="en-US" b="1" dirty="0" err="1" smtClean="0">
                <a:solidFill>
                  <a:prstClr val="white"/>
                </a:solidFill>
                <a:cs typeface="+mn-cs"/>
              </a:rPr>
              <a:t>Vesmíru</a:t>
            </a:r>
            <a:endParaRPr lang="en-US" b="1" dirty="0" smtClean="0">
              <a:solidFill>
                <a:prstClr val="white"/>
              </a:solidFill>
              <a:cs typeface="+mn-cs"/>
            </a:endParaRPr>
          </a:p>
        </p:txBody>
      </p:sp>
      <p:sp>
        <p:nvSpPr>
          <p:cNvPr id="8196" name="Line 6"/>
          <p:cNvSpPr>
            <a:spLocks noChangeShapeType="1"/>
          </p:cNvSpPr>
          <p:nvPr/>
        </p:nvSpPr>
        <p:spPr bwMode="auto">
          <a:xfrm>
            <a:off x="2667000" y="1447800"/>
            <a:ext cx="381000" cy="3810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a:lstStyle/>
          <a:p>
            <a:pPr defTabSz="914400"/>
            <a:endParaRPr lang="en-US" smtClean="0">
              <a:solidFill>
                <a:prstClr val="black"/>
              </a:solidFill>
              <a:latin typeface="Arial" charset="0"/>
              <a:ea typeface="ＭＳ Ｐゴシック" charset="0"/>
              <a:cs typeface="+mn-cs"/>
            </a:endParaRPr>
          </a:p>
        </p:txBody>
      </p:sp>
      <p:sp>
        <p:nvSpPr>
          <p:cNvPr id="7" name="TextBox 6"/>
          <p:cNvSpPr txBox="1"/>
          <p:nvPr/>
        </p:nvSpPr>
        <p:spPr>
          <a:xfrm>
            <a:off x="555643" y="0"/>
            <a:ext cx="4751307" cy="769441"/>
          </a:xfrm>
          <a:prstGeom prst="rect">
            <a:avLst/>
          </a:prstGeom>
          <a:solidFill>
            <a:srgbClr val="0F003D"/>
          </a:solidFill>
        </p:spPr>
        <p:txBody>
          <a:bodyPr wrap="square" rtlCol="0">
            <a:spAutoFit/>
          </a:bodyPr>
          <a:lstStyle/>
          <a:p>
            <a:r>
              <a:rPr lang="en-US" sz="4400" dirty="0" err="1" smtClean="0">
                <a:solidFill>
                  <a:srgbClr val="FF0000"/>
                </a:solidFill>
              </a:rPr>
              <a:t>História</a:t>
            </a:r>
            <a:r>
              <a:rPr lang="en-US" sz="4400" dirty="0" smtClean="0">
                <a:solidFill>
                  <a:srgbClr val="FF0000"/>
                </a:solidFill>
              </a:rPr>
              <a:t> </a:t>
            </a:r>
            <a:r>
              <a:rPr lang="en-US" sz="4400" dirty="0" err="1" smtClean="0">
                <a:solidFill>
                  <a:srgbClr val="FF0000"/>
                </a:solidFill>
              </a:rPr>
              <a:t>Vesmíru</a:t>
            </a:r>
            <a:endParaRPr lang="en-US" sz="4400" dirty="0">
              <a:solidFill>
                <a:srgbClr val="FF0000"/>
              </a:solidFill>
            </a:endParaRPr>
          </a:p>
        </p:txBody>
      </p:sp>
      <p:sp>
        <p:nvSpPr>
          <p:cNvPr id="2" name="TextBox 1"/>
          <p:cNvSpPr txBox="1"/>
          <p:nvPr/>
        </p:nvSpPr>
        <p:spPr>
          <a:xfrm>
            <a:off x="3213425" y="5533759"/>
            <a:ext cx="5930575" cy="1477328"/>
          </a:xfrm>
          <a:prstGeom prst="rect">
            <a:avLst/>
          </a:prstGeom>
          <a:noFill/>
        </p:spPr>
        <p:txBody>
          <a:bodyPr wrap="square" rtlCol="0">
            <a:spAutoFit/>
          </a:bodyPr>
          <a:lstStyle/>
          <a:p>
            <a:r>
              <a:rPr lang="en-US" dirty="0">
                <a:solidFill>
                  <a:schemeClr val="bg1"/>
                </a:solidFill>
              </a:rPr>
              <a:t>V </a:t>
            </a:r>
            <a:r>
              <a:rPr lang="en-US" dirty="0" err="1">
                <a:solidFill>
                  <a:schemeClr val="bg1"/>
                </a:solidFill>
              </a:rPr>
              <a:t>urýchľovačoch</a:t>
            </a:r>
            <a:r>
              <a:rPr lang="en-US" dirty="0">
                <a:solidFill>
                  <a:schemeClr val="bg1"/>
                </a:solidFill>
              </a:rPr>
              <a:t> </a:t>
            </a:r>
            <a:r>
              <a:rPr lang="en-US" dirty="0" err="1">
                <a:solidFill>
                  <a:schemeClr val="bg1"/>
                </a:solidFill>
              </a:rPr>
              <a:t>skúmame</a:t>
            </a:r>
            <a:r>
              <a:rPr lang="en-US" dirty="0">
                <a:solidFill>
                  <a:schemeClr val="bg1"/>
                </a:solidFill>
              </a:rPr>
              <a:t> “</a:t>
            </a:r>
            <a:r>
              <a:rPr lang="en-US" dirty="0" err="1">
                <a:solidFill>
                  <a:schemeClr val="bg1"/>
                </a:solidFill>
              </a:rPr>
              <a:t>genetický</a:t>
            </a:r>
            <a:r>
              <a:rPr lang="en-US" dirty="0">
                <a:solidFill>
                  <a:schemeClr val="bg1"/>
                </a:solidFill>
              </a:rPr>
              <a:t> </a:t>
            </a:r>
            <a:r>
              <a:rPr lang="en-US" dirty="0" err="1">
                <a:solidFill>
                  <a:schemeClr val="bg1"/>
                </a:solidFill>
              </a:rPr>
              <a:t>kód</a:t>
            </a:r>
            <a:r>
              <a:rPr lang="en-US" dirty="0">
                <a:solidFill>
                  <a:schemeClr val="bg1"/>
                </a:solidFill>
              </a:rPr>
              <a:t>” </a:t>
            </a:r>
            <a:r>
              <a:rPr lang="en-US" dirty="0" err="1">
                <a:solidFill>
                  <a:schemeClr val="bg1"/>
                </a:solidFill>
              </a:rPr>
              <a:t>Vesmíru</a:t>
            </a:r>
            <a:endParaRPr lang="en-US" dirty="0">
              <a:solidFill>
                <a:schemeClr val="bg1"/>
              </a:solidFill>
            </a:endParaRPr>
          </a:p>
          <a:p>
            <a:pPr lvl="1"/>
            <a:r>
              <a:rPr lang="en-US" dirty="0" err="1">
                <a:solidFill>
                  <a:schemeClr val="bg1"/>
                </a:solidFill>
              </a:rPr>
              <a:t>Kontrolovane</a:t>
            </a:r>
            <a:r>
              <a:rPr lang="en-US" dirty="0">
                <a:solidFill>
                  <a:schemeClr val="bg1"/>
                </a:solidFill>
              </a:rPr>
              <a:t> </a:t>
            </a:r>
            <a:r>
              <a:rPr lang="en-US" dirty="0" err="1">
                <a:solidFill>
                  <a:schemeClr val="bg1"/>
                </a:solidFill>
              </a:rPr>
              <a:t>vytvárame</a:t>
            </a:r>
            <a:r>
              <a:rPr lang="en-US" dirty="0">
                <a:solidFill>
                  <a:schemeClr val="bg1"/>
                </a:solidFill>
              </a:rPr>
              <a:t> </a:t>
            </a:r>
            <a:r>
              <a:rPr lang="en-US" dirty="0" err="1">
                <a:solidFill>
                  <a:schemeClr val="bg1"/>
                </a:solidFill>
              </a:rPr>
              <a:t>častice</a:t>
            </a:r>
            <a:r>
              <a:rPr lang="en-US" dirty="0">
                <a:solidFill>
                  <a:schemeClr val="bg1"/>
                </a:solidFill>
              </a:rPr>
              <a:t> </a:t>
            </a:r>
            <a:r>
              <a:rPr lang="en-US" dirty="0" err="1">
                <a:solidFill>
                  <a:schemeClr val="bg1"/>
                </a:solidFill>
              </a:rPr>
              <a:t>ktoré</a:t>
            </a:r>
            <a:r>
              <a:rPr lang="en-US" dirty="0">
                <a:solidFill>
                  <a:schemeClr val="bg1"/>
                </a:solidFill>
              </a:rPr>
              <a:t> </a:t>
            </a:r>
            <a:r>
              <a:rPr lang="en-US" dirty="0" err="1">
                <a:solidFill>
                  <a:schemeClr val="bg1"/>
                </a:solidFill>
              </a:rPr>
              <a:t>sa</a:t>
            </a:r>
            <a:r>
              <a:rPr lang="en-US" dirty="0">
                <a:solidFill>
                  <a:schemeClr val="bg1"/>
                </a:solidFill>
              </a:rPr>
              <a:t> </a:t>
            </a:r>
            <a:r>
              <a:rPr lang="en-US" dirty="0" err="1">
                <a:solidFill>
                  <a:schemeClr val="bg1"/>
                </a:solidFill>
              </a:rPr>
              <a:t>dnes</a:t>
            </a:r>
            <a:r>
              <a:rPr lang="en-US" dirty="0">
                <a:solidFill>
                  <a:schemeClr val="bg1"/>
                </a:solidFill>
              </a:rPr>
              <a:t> v </a:t>
            </a:r>
            <a:r>
              <a:rPr lang="en-US" dirty="0" err="1">
                <a:solidFill>
                  <a:schemeClr val="bg1"/>
                </a:solidFill>
              </a:rPr>
              <a:t>prírode</a:t>
            </a:r>
            <a:r>
              <a:rPr lang="en-US" dirty="0">
                <a:solidFill>
                  <a:schemeClr val="bg1"/>
                </a:solidFill>
              </a:rPr>
              <a:t> </a:t>
            </a:r>
            <a:r>
              <a:rPr lang="en-US" dirty="0" err="1">
                <a:solidFill>
                  <a:schemeClr val="bg1"/>
                </a:solidFill>
              </a:rPr>
              <a:t>nevyskytujú</a:t>
            </a:r>
            <a:endParaRPr lang="en-US" dirty="0">
              <a:solidFill>
                <a:schemeClr val="bg1"/>
              </a:solidFill>
            </a:endParaRPr>
          </a:p>
          <a:p>
            <a:pPr>
              <a:buNone/>
            </a:pPr>
            <a:endParaRPr lang="en-US" dirty="0">
              <a:solidFill>
                <a:schemeClr val="bg1"/>
              </a:solidFill>
            </a:endParaRPr>
          </a:p>
          <a:p>
            <a:endParaRPr lang="en-US"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Mikrosvet</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11</a:t>
            </a:fld>
            <a:endParaRPr lang="en-US"/>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1340966" y="1564952"/>
            <a:ext cx="2351458" cy="1848472"/>
          </a:xfrm>
          <a:prstGeom prst="rect">
            <a:avLst/>
          </a:prstGeom>
        </p:spPr>
      </p:pic>
      <p:pic>
        <p:nvPicPr>
          <p:cNvPr id="8" name="Picture 7"/>
          <p:cNvPicPr>
            <a:picLocks noChangeAspect="1"/>
          </p:cNvPicPr>
          <p:nvPr/>
        </p:nvPicPr>
        <p:blipFill>
          <a:blip r:embed="rId3">
            <a:clrChange>
              <a:clrFrom>
                <a:srgbClr val="FFFFFF"/>
              </a:clrFrom>
              <a:clrTo>
                <a:srgbClr val="FFFFFF">
                  <a:alpha val="0"/>
                </a:srgbClr>
              </a:clrTo>
            </a:clrChange>
          </a:blip>
          <a:srcRect t="12724" b="33224"/>
          <a:stretch>
            <a:fillRect/>
          </a:stretch>
        </p:blipFill>
        <p:spPr>
          <a:xfrm>
            <a:off x="3676247" y="3923424"/>
            <a:ext cx="5080000" cy="2752723"/>
          </a:xfrm>
          <a:prstGeom prst="rect">
            <a:avLst/>
          </a:prstGeom>
        </p:spPr>
      </p:pic>
      <p:sp>
        <p:nvSpPr>
          <p:cNvPr id="11" name="TextBox 10"/>
          <p:cNvSpPr txBox="1"/>
          <p:nvPr/>
        </p:nvSpPr>
        <p:spPr>
          <a:xfrm>
            <a:off x="1474153" y="1179382"/>
            <a:ext cx="2082383" cy="369332"/>
          </a:xfrm>
          <a:prstGeom prst="rect">
            <a:avLst/>
          </a:prstGeom>
          <a:noFill/>
        </p:spPr>
        <p:txBody>
          <a:bodyPr wrap="none" rtlCol="0">
            <a:spAutoFit/>
          </a:bodyPr>
          <a:lstStyle/>
          <a:p>
            <a:r>
              <a:rPr lang="en-US" b="1" dirty="0" err="1" smtClean="0"/>
              <a:t>Rozpad</a:t>
            </a:r>
            <a:r>
              <a:rPr lang="en-US" b="1" dirty="0" smtClean="0"/>
              <a:t> </a:t>
            </a:r>
            <a:r>
              <a:rPr lang="en-US" b="1" dirty="0" err="1" smtClean="0"/>
              <a:t>neutrónu</a:t>
            </a:r>
            <a:endParaRPr lang="en-US" b="1" dirty="0"/>
          </a:p>
        </p:txBody>
      </p:sp>
      <p:sp>
        <p:nvSpPr>
          <p:cNvPr id="12" name="TextBox 11"/>
          <p:cNvSpPr txBox="1"/>
          <p:nvPr/>
        </p:nvSpPr>
        <p:spPr>
          <a:xfrm rot="16200000">
            <a:off x="657699" y="2052580"/>
            <a:ext cx="1054586" cy="369332"/>
          </a:xfrm>
          <a:prstGeom prst="rect">
            <a:avLst/>
          </a:prstGeom>
          <a:noFill/>
        </p:spPr>
        <p:txBody>
          <a:bodyPr wrap="square" rtlCol="0">
            <a:spAutoFit/>
          </a:bodyPr>
          <a:lstStyle/>
          <a:p>
            <a:r>
              <a:rPr lang="en-US" dirty="0" err="1" smtClean="0"/>
              <a:t>neutrón</a:t>
            </a:r>
            <a:endParaRPr lang="en-US" dirty="0"/>
          </a:p>
        </p:txBody>
      </p:sp>
      <p:sp>
        <p:nvSpPr>
          <p:cNvPr id="13" name="TextBox 12"/>
          <p:cNvSpPr txBox="1"/>
          <p:nvPr/>
        </p:nvSpPr>
        <p:spPr>
          <a:xfrm rot="16200000">
            <a:off x="3225441" y="1966835"/>
            <a:ext cx="1054586" cy="369332"/>
          </a:xfrm>
          <a:prstGeom prst="rect">
            <a:avLst/>
          </a:prstGeom>
          <a:noFill/>
        </p:spPr>
        <p:txBody>
          <a:bodyPr wrap="square" rtlCol="0">
            <a:spAutoFit/>
          </a:bodyPr>
          <a:lstStyle/>
          <a:p>
            <a:r>
              <a:rPr lang="en-US" dirty="0" err="1" smtClean="0"/>
              <a:t>protón</a:t>
            </a:r>
            <a:endParaRPr lang="en-US" dirty="0"/>
          </a:p>
        </p:txBody>
      </p:sp>
      <p:sp>
        <p:nvSpPr>
          <p:cNvPr id="15" name="TextBox 14"/>
          <p:cNvSpPr txBox="1"/>
          <p:nvPr/>
        </p:nvSpPr>
        <p:spPr>
          <a:xfrm>
            <a:off x="1576210" y="3311345"/>
            <a:ext cx="1647206" cy="369332"/>
          </a:xfrm>
          <a:prstGeom prst="rect">
            <a:avLst/>
          </a:prstGeom>
          <a:noFill/>
        </p:spPr>
        <p:txBody>
          <a:bodyPr wrap="none" rtlCol="0">
            <a:spAutoFit/>
          </a:bodyPr>
          <a:lstStyle/>
          <a:p>
            <a:r>
              <a:rPr lang="en-US" dirty="0" err="1" smtClean="0">
                <a:latin typeface="Symbol" charset="2"/>
                <a:cs typeface="Symbol" charset="2"/>
              </a:rPr>
              <a:t>b</a:t>
            </a:r>
            <a:r>
              <a:rPr lang="en-US" dirty="0" err="1" smtClean="0"/>
              <a:t>-rádioaktivita</a:t>
            </a:r>
            <a:endParaRPr lang="en-US" dirty="0"/>
          </a:p>
        </p:txBody>
      </p:sp>
      <p:sp>
        <p:nvSpPr>
          <p:cNvPr id="17" name="TextBox 16"/>
          <p:cNvSpPr txBox="1"/>
          <p:nvPr/>
        </p:nvSpPr>
        <p:spPr>
          <a:xfrm>
            <a:off x="215453" y="4048459"/>
            <a:ext cx="3685382" cy="2031325"/>
          </a:xfrm>
          <a:prstGeom prst="rect">
            <a:avLst/>
          </a:prstGeom>
          <a:noFill/>
        </p:spPr>
        <p:txBody>
          <a:bodyPr wrap="square" rtlCol="0">
            <a:spAutoFit/>
          </a:bodyPr>
          <a:lstStyle/>
          <a:p>
            <a:r>
              <a:rPr lang="en-US" b="1" dirty="0" err="1" smtClean="0"/>
              <a:t>Princíp</a:t>
            </a:r>
            <a:r>
              <a:rPr lang="en-US" b="1" dirty="0" smtClean="0"/>
              <a:t> </a:t>
            </a:r>
            <a:r>
              <a:rPr lang="en-US" b="1" dirty="0" err="1" smtClean="0"/>
              <a:t>neurčitosti</a:t>
            </a:r>
            <a:r>
              <a:rPr lang="en-US" b="1" dirty="0" smtClean="0"/>
              <a:t>: </a:t>
            </a:r>
          </a:p>
          <a:p>
            <a:r>
              <a:rPr lang="en-US" dirty="0" err="1" smtClean="0"/>
              <a:t>viac</a:t>
            </a:r>
            <a:r>
              <a:rPr lang="en-US" dirty="0" smtClean="0"/>
              <a:t> </a:t>
            </a:r>
            <a:r>
              <a:rPr lang="en-US" dirty="0" err="1" smtClean="0"/>
              <a:t>energie</a:t>
            </a:r>
            <a:r>
              <a:rPr lang="en-US" dirty="0" smtClean="0"/>
              <a:t> </a:t>
            </a:r>
            <a:r>
              <a:rPr lang="en-US" dirty="0" err="1" smtClean="0">
                <a:latin typeface="Wingdings"/>
                <a:ea typeface="Wingdings"/>
                <a:cs typeface="Wingdings"/>
              </a:rPr>
              <a:t></a:t>
            </a:r>
            <a:r>
              <a:rPr lang="en-US" dirty="0" smtClean="0"/>
              <a:t> </a:t>
            </a:r>
            <a:r>
              <a:rPr lang="en-US" dirty="0" err="1" smtClean="0"/>
              <a:t>väčšia</a:t>
            </a:r>
            <a:r>
              <a:rPr lang="en-US" dirty="0" smtClean="0"/>
              <a:t> </a:t>
            </a:r>
            <a:r>
              <a:rPr lang="en-US" dirty="0" err="1" smtClean="0"/>
              <a:t>hybnosť</a:t>
            </a:r>
            <a:r>
              <a:rPr lang="en-US" dirty="0" smtClean="0"/>
              <a:t> </a:t>
            </a:r>
            <a:r>
              <a:rPr lang="en-US" dirty="0" err="1" smtClean="0">
                <a:latin typeface="Wingdings"/>
                <a:ea typeface="Wingdings"/>
                <a:cs typeface="Wingdings"/>
              </a:rPr>
              <a:t></a:t>
            </a:r>
            <a:r>
              <a:rPr lang="en-US" dirty="0" smtClean="0"/>
              <a:t> </a:t>
            </a:r>
            <a:r>
              <a:rPr lang="en-US" dirty="0" err="1" smtClean="0"/>
              <a:t>menšia</a:t>
            </a:r>
            <a:r>
              <a:rPr lang="en-US" dirty="0" smtClean="0"/>
              <a:t> </a:t>
            </a:r>
            <a:r>
              <a:rPr lang="en-US" dirty="0" err="1" smtClean="0"/>
              <a:t>vzdialenosť</a:t>
            </a:r>
            <a:endParaRPr lang="en-US" dirty="0" smtClean="0"/>
          </a:p>
          <a:p>
            <a:endParaRPr lang="en-US" dirty="0" smtClean="0"/>
          </a:p>
          <a:p>
            <a:r>
              <a:rPr lang="en-US" b="1" dirty="0" smtClean="0">
                <a:solidFill>
                  <a:srgbClr val="000090"/>
                </a:solidFill>
              </a:rPr>
              <a:t>Z </a:t>
            </a:r>
            <a:r>
              <a:rPr lang="en-US" b="1" dirty="0" err="1" smtClean="0">
                <a:solidFill>
                  <a:srgbClr val="000090"/>
                </a:solidFill>
              </a:rPr>
              <a:t>malej</a:t>
            </a:r>
            <a:r>
              <a:rPr lang="en-US" b="1" dirty="0" smtClean="0">
                <a:solidFill>
                  <a:srgbClr val="000090"/>
                </a:solidFill>
              </a:rPr>
              <a:t> </a:t>
            </a:r>
            <a:r>
              <a:rPr lang="en-US" b="1" dirty="0" err="1" smtClean="0">
                <a:solidFill>
                  <a:srgbClr val="000090"/>
                </a:solidFill>
              </a:rPr>
              <a:t>vzdialensti</a:t>
            </a:r>
            <a:r>
              <a:rPr lang="en-US" b="1" dirty="0" smtClean="0">
                <a:solidFill>
                  <a:srgbClr val="000090"/>
                </a:solidFill>
              </a:rPr>
              <a:t> (</a:t>
            </a:r>
            <a:r>
              <a:rPr lang="en-US" b="1" dirty="0" err="1" smtClean="0">
                <a:solidFill>
                  <a:srgbClr val="000090"/>
                </a:solidFill>
              </a:rPr>
              <a:t>pri</a:t>
            </a:r>
            <a:r>
              <a:rPr lang="en-US" b="1" dirty="0" smtClean="0">
                <a:solidFill>
                  <a:srgbClr val="000090"/>
                </a:solidFill>
              </a:rPr>
              <a:t> </a:t>
            </a:r>
            <a:r>
              <a:rPr lang="en-US" b="1" dirty="0" err="1" smtClean="0">
                <a:solidFill>
                  <a:srgbClr val="000090"/>
                </a:solidFill>
              </a:rPr>
              <a:t>vysokých</a:t>
            </a:r>
            <a:r>
              <a:rPr lang="en-US" b="1" dirty="0" smtClean="0">
                <a:solidFill>
                  <a:srgbClr val="000090"/>
                </a:solidFill>
              </a:rPr>
              <a:t> </a:t>
            </a:r>
            <a:r>
              <a:rPr lang="en-US" b="1" dirty="0" err="1" smtClean="0">
                <a:solidFill>
                  <a:srgbClr val="000090"/>
                </a:solidFill>
              </a:rPr>
              <a:t>energiách</a:t>
            </a:r>
            <a:r>
              <a:rPr lang="en-US" b="1" dirty="0" smtClean="0">
                <a:solidFill>
                  <a:srgbClr val="000090"/>
                </a:solidFill>
              </a:rPr>
              <a:t>) </a:t>
            </a:r>
            <a:r>
              <a:rPr lang="en-US" b="1" dirty="0" err="1" smtClean="0">
                <a:solidFill>
                  <a:srgbClr val="000090"/>
                </a:solidFill>
              </a:rPr>
              <a:t>vyzezarjú</a:t>
            </a:r>
            <a:r>
              <a:rPr lang="en-US" b="1" dirty="0" smtClean="0">
                <a:solidFill>
                  <a:srgbClr val="000090"/>
                </a:solidFill>
              </a:rPr>
              <a:t> </a:t>
            </a:r>
            <a:r>
              <a:rPr lang="en-US" b="1" dirty="0" err="1" smtClean="0">
                <a:solidFill>
                  <a:srgbClr val="000090"/>
                </a:solidFill>
              </a:rPr>
              <a:t>všetky</a:t>
            </a:r>
            <a:r>
              <a:rPr lang="en-US" b="1" dirty="0" smtClean="0">
                <a:solidFill>
                  <a:srgbClr val="000090"/>
                </a:solidFill>
              </a:rPr>
              <a:t> </a:t>
            </a:r>
            <a:r>
              <a:rPr lang="en-US" b="1" dirty="0" err="1" smtClean="0">
                <a:solidFill>
                  <a:srgbClr val="000090"/>
                </a:solidFill>
              </a:rPr>
              <a:t>interakcie</a:t>
            </a:r>
            <a:r>
              <a:rPr lang="en-US" b="1" dirty="0" smtClean="0">
                <a:solidFill>
                  <a:srgbClr val="000090"/>
                </a:solidFill>
              </a:rPr>
              <a:t> </a:t>
            </a:r>
            <a:r>
              <a:rPr lang="en-US" b="1" dirty="0" err="1" smtClean="0">
                <a:solidFill>
                  <a:srgbClr val="000090"/>
                </a:solidFill>
              </a:rPr>
              <a:t>podobne</a:t>
            </a:r>
            <a:r>
              <a:rPr lang="en-US" b="1" dirty="0" smtClean="0">
                <a:solidFill>
                  <a:srgbClr val="000090"/>
                </a:solidFill>
              </a:rPr>
              <a:t>!</a:t>
            </a:r>
            <a:endParaRPr lang="en-US" b="1" dirty="0">
              <a:solidFill>
                <a:srgbClr val="000090"/>
              </a:solidFill>
            </a:endParaRPr>
          </a:p>
        </p:txBody>
      </p:sp>
      <p:pic>
        <p:nvPicPr>
          <p:cNvPr id="3" name="Picture 2"/>
          <p:cNvPicPr>
            <a:picLocks noChangeAspect="1"/>
          </p:cNvPicPr>
          <p:nvPr/>
        </p:nvPicPr>
        <p:blipFill>
          <a:blip r:embed="rId4"/>
          <a:stretch>
            <a:fillRect/>
          </a:stretch>
        </p:blipFill>
        <p:spPr>
          <a:xfrm>
            <a:off x="4744692" y="1154568"/>
            <a:ext cx="3413929" cy="256044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Urýchľovače</a:t>
            </a:r>
            <a:endParaRPr lang="en-US" dirty="0"/>
          </a:p>
        </p:txBody>
      </p:sp>
      <p:sp>
        <p:nvSpPr>
          <p:cNvPr id="7" name="Subtitle 6"/>
          <p:cNvSpPr>
            <a:spLocks noGrp="1"/>
          </p:cNvSpPr>
          <p:nvPr>
            <p:ph type="subTitle" idx="1"/>
          </p:nvPr>
        </p:nvSpPr>
        <p:spPr/>
        <p:txBody>
          <a:bodyPr/>
          <a:lstStyle/>
          <a:p>
            <a:endParaRPr lang="en-US"/>
          </a:p>
        </p:txBody>
      </p:sp>
      <p:pic>
        <p:nvPicPr>
          <p:cNvPr id="8" name="Picture 7"/>
          <p:cNvPicPr>
            <a:picLocks noChangeAspect="1"/>
          </p:cNvPicPr>
          <p:nvPr/>
        </p:nvPicPr>
        <p:blipFill>
          <a:blip r:embed="rId2"/>
          <a:stretch>
            <a:fillRect/>
          </a:stretch>
        </p:blipFill>
        <p:spPr>
          <a:xfrm>
            <a:off x="2074078" y="3105906"/>
            <a:ext cx="5104798" cy="342139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Ako</a:t>
            </a:r>
            <a:r>
              <a:rPr lang="en-US" dirty="0" smtClean="0"/>
              <a:t> </a:t>
            </a:r>
            <a:r>
              <a:rPr lang="en-US" dirty="0" err="1" smtClean="0"/>
              <a:t>pozorujeme</a:t>
            </a:r>
            <a:r>
              <a:rPr lang="en-US" dirty="0" smtClean="0"/>
              <a:t> </a:t>
            </a:r>
            <a:r>
              <a:rPr lang="en-US" dirty="0" err="1" smtClean="0"/>
              <a:t>svet</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13</a:t>
            </a:fld>
            <a:endParaRPr lang="en-US"/>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2962449" y="1386398"/>
            <a:ext cx="5969000" cy="4038600"/>
          </a:xfrm>
          <a:prstGeom prst="rect">
            <a:avLst/>
          </a:prstGeom>
        </p:spPr>
      </p:pic>
      <p:pic>
        <p:nvPicPr>
          <p:cNvPr id="7" name="Picture 6" descr="mammoth.jpg"/>
          <p:cNvPicPr>
            <a:picLocks noChangeAspect="1"/>
          </p:cNvPicPr>
          <p:nvPr/>
        </p:nvPicPr>
        <p:blipFill>
          <a:blip r:embed="rId3"/>
          <a:srcRect b="5326"/>
          <a:stretch>
            <a:fillRect/>
          </a:stretch>
        </p:blipFill>
        <p:spPr>
          <a:xfrm>
            <a:off x="213098" y="2889419"/>
            <a:ext cx="2896764" cy="3569716"/>
          </a:xfrm>
          <a:prstGeom prst="rect">
            <a:avLst/>
          </a:prstGeom>
        </p:spPr>
      </p:pic>
      <p:sp>
        <p:nvSpPr>
          <p:cNvPr id="8" name="Rectangle 7"/>
          <p:cNvSpPr/>
          <p:nvPr/>
        </p:nvSpPr>
        <p:spPr bwMode="auto">
          <a:xfrm>
            <a:off x="7037880" y="1339851"/>
            <a:ext cx="2106120" cy="1537917"/>
          </a:xfrm>
          <a:prstGeom prst="rect">
            <a:avLst/>
          </a:prstGeom>
          <a:solidFill>
            <a:srgbClr val="FFFBE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11" name="Oval Callout 10"/>
          <p:cNvSpPr/>
          <p:nvPr/>
        </p:nvSpPr>
        <p:spPr bwMode="auto">
          <a:xfrm>
            <a:off x="1769533" y="2688167"/>
            <a:ext cx="1172634" cy="735747"/>
          </a:xfrm>
          <a:prstGeom prst="wedgeEllipseCallout">
            <a:avLst>
              <a:gd name="adj1" fmla="val -68028"/>
              <a:gd name="adj2" fmla="val 39205"/>
            </a:avLst>
          </a:prstGeom>
          <a:solidFill>
            <a:srgbClr val="FFFFFF"/>
          </a:solidFill>
          <a:ln w="9525" cap="flat" cmpd="sng" algn="ctr">
            <a:solidFill>
              <a:schemeClr val="bg2">
                <a:lumMod val="5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r>
              <a:rPr lang="en-US" sz="1400" dirty="0" smtClean="0"/>
              <a:t>To je </a:t>
            </a:r>
            <a:r>
              <a:rPr lang="en-US" sz="1400" dirty="0" err="1" smtClean="0"/>
              <a:t>mamut</a:t>
            </a:r>
            <a:r>
              <a:rPr lang="en-US" sz="1400" dirty="0" smtClean="0"/>
              <a:t>.</a:t>
            </a:r>
            <a:endParaRPr lang="en-US" sz="1400" dirty="0"/>
          </a:p>
        </p:txBody>
      </p:sp>
      <p:sp>
        <p:nvSpPr>
          <p:cNvPr id="12" name="TextBox 11"/>
          <p:cNvSpPr txBox="1"/>
          <p:nvPr/>
        </p:nvSpPr>
        <p:spPr>
          <a:xfrm>
            <a:off x="291302" y="2411733"/>
            <a:ext cx="1762284" cy="369332"/>
          </a:xfrm>
          <a:prstGeom prst="rect">
            <a:avLst/>
          </a:prstGeom>
          <a:noFill/>
        </p:spPr>
        <p:txBody>
          <a:bodyPr wrap="none" rtlCol="0">
            <a:spAutoFit/>
          </a:bodyPr>
          <a:lstStyle/>
          <a:p>
            <a:r>
              <a:rPr lang="en-US" dirty="0" err="1" smtClean="0"/>
              <a:t>Prvý</a:t>
            </a:r>
            <a:r>
              <a:rPr lang="en-US" dirty="0" smtClean="0"/>
              <a:t> </a:t>
            </a:r>
            <a:r>
              <a:rPr lang="en-US" dirty="0" err="1" smtClean="0"/>
              <a:t>mikroskop</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je </a:t>
            </a:r>
            <a:r>
              <a:rPr lang="en-US" dirty="0" err="1" smtClean="0"/>
              <a:t>urýchľovač</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14</a:t>
            </a:fld>
            <a:endParaRPr lang="en-US"/>
          </a:p>
        </p:txBody>
      </p:sp>
      <p:pic>
        <p:nvPicPr>
          <p:cNvPr id="6" name="Picture 5"/>
          <p:cNvPicPr>
            <a:picLocks noChangeAspect="1"/>
          </p:cNvPicPr>
          <p:nvPr/>
        </p:nvPicPr>
        <p:blipFill>
          <a:blip r:embed="rId2"/>
          <a:srcRect l="1723"/>
          <a:stretch>
            <a:fillRect/>
          </a:stretch>
        </p:blipFill>
        <p:spPr>
          <a:xfrm>
            <a:off x="1138433" y="1916498"/>
            <a:ext cx="3254790" cy="3513188"/>
          </a:xfrm>
          <a:prstGeom prst="rect">
            <a:avLst/>
          </a:prstGeom>
        </p:spPr>
      </p:pic>
      <p:pic>
        <p:nvPicPr>
          <p:cNvPr id="7" name="Picture 6"/>
          <p:cNvPicPr>
            <a:picLocks noChangeAspect="1"/>
          </p:cNvPicPr>
          <p:nvPr/>
        </p:nvPicPr>
        <p:blipFill>
          <a:blip r:embed="rId3"/>
          <a:stretch>
            <a:fillRect/>
          </a:stretch>
        </p:blipFill>
        <p:spPr>
          <a:xfrm>
            <a:off x="6067497" y="4241243"/>
            <a:ext cx="2518670" cy="2472171"/>
          </a:xfrm>
          <a:prstGeom prst="rect">
            <a:avLst/>
          </a:prstGeom>
        </p:spPr>
      </p:pic>
      <p:pic>
        <p:nvPicPr>
          <p:cNvPr id="8" name="Picture 7"/>
          <p:cNvPicPr>
            <a:picLocks noChangeAspect="1"/>
          </p:cNvPicPr>
          <p:nvPr/>
        </p:nvPicPr>
        <p:blipFill>
          <a:blip r:embed="rId4"/>
          <a:stretch>
            <a:fillRect/>
          </a:stretch>
        </p:blipFill>
        <p:spPr>
          <a:xfrm>
            <a:off x="5180105" y="1882477"/>
            <a:ext cx="2204046" cy="2204046"/>
          </a:xfrm>
          <a:prstGeom prst="rect">
            <a:avLst/>
          </a:prstGeom>
        </p:spPr>
      </p:pic>
      <p:sp>
        <p:nvSpPr>
          <p:cNvPr id="9" name="TextBox 8"/>
          <p:cNvSpPr txBox="1"/>
          <p:nvPr/>
        </p:nvSpPr>
        <p:spPr>
          <a:xfrm>
            <a:off x="1133964" y="1190723"/>
            <a:ext cx="3708061" cy="646331"/>
          </a:xfrm>
          <a:prstGeom prst="rect">
            <a:avLst/>
          </a:prstGeom>
          <a:noFill/>
        </p:spPr>
        <p:txBody>
          <a:bodyPr wrap="square" rtlCol="0">
            <a:spAutoFit/>
          </a:bodyPr>
          <a:lstStyle/>
          <a:p>
            <a:r>
              <a:rPr lang="en-US" dirty="0" err="1" smtClean="0"/>
              <a:t>Urýchľovanie</a:t>
            </a:r>
            <a:r>
              <a:rPr lang="en-US" dirty="0" smtClean="0"/>
              <a:t> </a:t>
            </a:r>
            <a:r>
              <a:rPr lang="en-US" dirty="0" err="1" smtClean="0"/>
              <a:t>nabitých</a:t>
            </a:r>
            <a:r>
              <a:rPr lang="en-US" dirty="0" smtClean="0"/>
              <a:t> </a:t>
            </a:r>
            <a:r>
              <a:rPr lang="en-US" dirty="0" err="1" smtClean="0"/>
              <a:t>častíc</a:t>
            </a:r>
            <a:r>
              <a:rPr lang="en-US" dirty="0" smtClean="0"/>
              <a:t> </a:t>
            </a:r>
            <a:r>
              <a:rPr lang="en-US" dirty="0" err="1" smtClean="0"/>
              <a:t>striedavým</a:t>
            </a:r>
            <a:r>
              <a:rPr lang="en-US" dirty="0" smtClean="0"/>
              <a:t> </a:t>
            </a:r>
            <a:r>
              <a:rPr lang="en-US" b="1" dirty="0" err="1" smtClean="0"/>
              <a:t>elektrickým</a:t>
            </a:r>
            <a:r>
              <a:rPr lang="en-US" b="1" dirty="0" smtClean="0"/>
              <a:t> </a:t>
            </a:r>
            <a:r>
              <a:rPr lang="en-US" b="1" dirty="0" err="1" smtClean="0"/>
              <a:t>poľom</a:t>
            </a:r>
            <a:endParaRPr lang="en-US" b="1" dirty="0"/>
          </a:p>
        </p:txBody>
      </p:sp>
      <p:sp>
        <p:nvSpPr>
          <p:cNvPr id="10" name="Left-Right Arrow 9"/>
          <p:cNvSpPr/>
          <p:nvPr/>
        </p:nvSpPr>
        <p:spPr bwMode="auto">
          <a:xfrm>
            <a:off x="4440968" y="1976885"/>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endParaRPr lang="en-US">
              <a:solidFill>
                <a:srgbClr val="000000"/>
              </a:solidFill>
            </a:endParaRPr>
          </a:p>
        </p:txBody>
      </p:sp>
      <p:sp>
        <p:nvSpPr>
          <p:cNvPr id="11" name="TextBox 10"/>
          <p:cNvSpPr txBox="1"/>
          <p:nvPr/>
        </p:nvSpPr>
        <p:spPr>
          <a:xfrm>
            <a:off x="5068819" y="1394848"/>
            <a:ext cx="2519815" cy="369332"/>
          </a:xfrm>
          <a:prstGeom prst="rect">
            <a:avLst/>
          </a:prstGeom>
          <a:noFill/>
        </p:spPr>
        <p:txBody>
          <a:bodyPr wrap="none" rtlCol="0">
            <a:spAutoFit/>
          </a:bodyPr>
          <a:lstStyle/>
          <a:p>
            <a:r>
              <a:rPr lang="en-US" dirty="0" err="1" smtClean="0"/>
              <a:t>Častice</a:t>
            </a:r>
            <a:r>
              <a:rPr lang="en-US" dirty="0" smtClean="0"/>
              <a:t> </a:t>
            </a:r>
            <a:r>
              <a:rPr lang="en-US" dirty="0" err="1" smtClean="0"/>
              <a:t>surfujú</a:t>
            </a:r>
            <a:r>
              <a:rPr lang="en-US" dirty="0" smtClean="0"/>
              <a:t> </a:t>
            </a:r>
            <a:r>
              <a:rPr lang="en-US" dirty="0" err="1" smtClean="0"/>
              <a:t>na</a:t>
            </a:r>
            <a:r>
              <a:rPr lang="en-US" dirty="0" smtClean="0"/>
              <a:t> </a:t>
            </a:r>
            <a:r>
              <a:rPr lang="en-US" dirty="0" err="1" smtClean="0"/>
              <a:t>vlne</a:t>
            </a:r>
            <a:endParaRPr lang="en-US" dirty="0"/>
          </a:p>
        </p:txBody>
      </p:sp>
      <p:sp>
        <p:nvSpPr>
          <p:cNvPr id="12" name="TextBox 11"/>
          <p:cNvSpPr txBox="1"/>
          <p:nvPr/>
        </p:nvSpPr>
        <p:spPr>
          <a:xfrm>
            <a:off x="555644" y="5692793"/>
            <a:ext cx="5842966" cy="646331"/>
          </a:xfrm>
          <a:prstGeom prst="rect">
            <a:avLst/>
          </a:prstGeom>
          <a:noFill/>
        </p:spPr>
        <p:txBody>
          <a:bodyPr wrap="none" rtlCol="0">
            <a:spAutoFit/>
          </a:bodyPr>
          <a:lstStyle/>
          <a:p>
            <a:r>
              <a:rPr lang="en-US" dirty="0" err="1" smtClean="0"/>
              <a:t>Cyklické</a:t>
            </a:r>
            <a:r>
              <a:rPr lang="en-US" dirty="0" smtClean="0"/>
              <a:t> </a:t>
            </a:r>
            <a:r>
              <a:rPr lang="en-US" dirty="0" err="1" smtClean="0"/>
              <a:t>urýchľovače</a:t>
            </a:r>
            <a:r>
              <a:rPr lang="en-US" dirty="0" smtClean="0"/>
              <a:t>: </a:t>
            </a:r>
            <a:r>
              <a:rPr lang="en-US" dirty="0" err="1" smtClean="0"/>
              <a:t>urýchlenie</a:t>
            </a:r>
            <a:r>
              <a:rPr lang="en-US" dirty="0" smtClean="0"/>
              <a:t> </a:t>
            </a:r>
            <a:r>
              <a:rPr lang="en-US" dirty="0" err="1" smtClean="0"/>
              <a:t>v</a:t>
            </a:r>
            <a:r>
              <a:rPr lang="en-US" dirty="0" smtClean="0"/>
              <a:t> </a:t>
            </a:r>
            <a:r>
              <a:rPr lang="en-US" dirty="0" err="1" smtClean="0"/>
              <a:t>každom</a:t>
            </a:r>
            <a:r>
              <a:rPr lang="en-US" dirty="0" smtClean="0"/>
              <a:t> </a:t>
            </a:r>
            <a:r>
              <a:rPr lang="en-US" dirty="0" err="1" smtClean="0"/>
              <a:t>obehu</a:t>
            </a:r>
            <a:endParaRPr lang="en-US" dirty="0" smtClean="0"/>
          </a:p>
          <a:p>
            <a:r>
              <a:rPr lang="en-US" dirty="0" smtClean="0"/>
              <a:t>Ale </a:t>
            </a:r>
            <a:r>
              <a:rPr lang="en-US" dirty="0" err="1" smtClean="0"/>
              <a:t>treba</a:t>
            </a:r>
            <a:r>
              <a:rPr lang="en-US" dirty="0" smtClean="0"/>
              <a:t> </a:t>
            </a:r>
            <a:r>
              <a:rPr lang="en-US" b="1" dirty="0" err="1" smtClean="0"/>
              <a:t>magnety</a:t>
            </a:r>
            <a:r>
              <a:rPr lang="en-US" dirty="0" smtClean="0"/>
              <a:t> </a:t>
            </a:r>
            <a:r>
              <a:rPr lang="en-US" dirty="0" err="1" smtClean="0"/>
              <a:t>na</a:t>
            </a:r>
            <a:r>
              <a:rPr lang="en-US" dirty="0" smtClean="0"/>
              <a:t> </a:t>
            </a:r>
            <a:r>
              <a:rPr lang="en-US" dirty="0" err="1" smtClean="0"/>
              <a:t>udržanie</a:t>
            </a:r>
            <a:r>
              <a:rPr lang="en-US" dirty="0" smtClean="0"/>
              <a:t> </a:t>
            </a:r>
            <a:r>
              <a:rPr lang="en-US" dirty="0" err="1" smtClean="0"/>
              <a:t>častíc</a:t>
            </a:r>
            <a:r>
              <a:rPr lang="en-US" dirty="0" smtClean="0"/>
              <a:t> </a:t>
            </a:r>
            <a:r>
              <a:rPr lang="en-US" dirty="0" err="1" smtClean="0"/>
              <a:t>v</a:t>
            </a:r>
            <a:r>
              <a:rPr lang="en-US" dirty="0" smtClean="0"/>
              <a:t> </a:t>
            </a:r>
            <a:r>
              <a:rPr lang="en-US" dirty="0" err="1" smtClean="0"/>
              <a:t>kruhovej</a:t>
            </a:r>
            <a:r>
              <a:rPr lang="en-US" dirty="0" smtClean="0"/>
              <a:t> </a:t>
            </a:r>
            <a:r>
              <a:rPr lang="en-US" dirty="0" err="1" smtClean="0"/>
              <a:t>dráhe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940" y="316140"/>
            <a:ext cx="7404100" cy="685800"/>
          </a:xfrm>
        </p:spPr>
        <p:txBody>
          <a:bodyPr/>
          <a:lstStyle/>
          <a:p>
            <a:r>
              <a:rPr lang="en-US" sz="3200" dirty="0" err="1" smtClean="0"/>
              <a:t>Jednotka</a:t>
            </a:r>
            <a:r>
              <a:rPr lang="en-US" sz="3200" dirty="0" smtClean="0"/>
              <a:t> </a:t>
            </a:r>
            <a:r>
              <a:rPr lang="en-US" sz="3200" dirty="0" err="1" smtClean="0"/>
              <a:t>energie</a:t>
            </a:r>
            <a:r>
              <a:rPr lang="en-US" sz="3200" dirty="0" smtClean="0"/>
              <a:t>: </a:t>
            </a:r>
            <a:r>
              <a:rPr lang="en-US" sz="3200" dirty="0" err="1" smtClean="0"/>
              <a:t>elektrónVolt</a:t>
            </a:r>
            <a:r>
              <a:rPr lang="en-US" sz="3200" dirty="0" smtClean="0"/>
              <a:t>, </a:t>
            </a:r>
            <a:r>
              <a:rPr lang="en-US" sz="3200" dirty="0" err="1" smtClean="0"/>
              <a:t>eV</a:t>
            </a:r>
            <a:endParaRPr lang="en-US" sz="3200"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15</a:t>
            </a:fld>
            <a:endParaRPr lang="en-US"/>
          </a:p>
        </p:txBody>
      </p:sp>
      <p:pic>
        <p:nvPicPr>
          <p:cNvPr id="6" name="Picture 5" descr="electron_volt.gif"/>
          <p:cNvPicPr>
            <a:picLocks noChangeAspect="1"/>
          </p:cNvPicPr>
          <p:nvPr/>
        </p:nvPicPr>
        <p:blipFill>
          <a:blip r:embed="rId2">
            <a:clrChange>
              <a:clrFrom>
                <a:srgbClr val="FFFFFF"/>
              </a:clrFrom>
              <a:clrTo>
                <a:srgbClr val="FFFFFF">
                  <a:alpha val="0"/>
                </a:srgbClr>
              </a:clrTo>
            </a:clrChange>
          </a:blip>
          <a:stretch>
            <a:fillRect/>
          </a:stretch>
        </p:blipFill>
        <p:spPr>
          <a:xfrm>
            <a:off x="5599337" y="1338145"/>
            <a:ext cx="3041467" cy="2480075"/>
          </a:xfrm>
          <a:prstGeom prst="rect">
            <a:avLst/>
          </a:prstGeom>
        </p:spPr>
      </p:pic>
      <p:sp>
        <p:nvSpPr>
          <p:cNvPr id="7" name="TextBox 6"/>
          <p:cNvSpPr txBox="1"/>
          <p:nvPr/>
        </p:nvSpPr>
        <p:spPr>
          <a:xfrm>
            <a:off x="5794555" y="2018559"/>
            <a:ext cx="313044" cy="369332"/>
          </a:xfrm>
          <a:prstGeom prst="rect">
            <a:avLst/>
          </a:prstGeom>
          <a:noFill/>
        </p:spPr>
        <p:txBody>
          <a:bodyPr wrap="none" rtlCol="0">
            <a:spAutoFit/>
          </a:bodyPr>
          <a:lstStyle/>
          <a:p>
            <a:r>
              <a:rPr lang="en-US" dirty="0" err="1" smtClean="0"/>
              <a:t>e</a:t>
            </a:r>
            <a:endParaRPr lang="en-US" dirty="0"/>
          </a:p>
        </p:txBody>
      </p:sp>
      <p:graphicFrame>
        <p:nvGraphicFramePr>
          <p:cNvPr id="9" name="Table 8"/>
          <p:cNvGraphicFramePr>
            <a:graphicFrameLocks noGrp="1"/>
          </p:cNvGraphicFramePr>
          <p:nvPr/>
        </p:nvGraphicFramePr>
        <p:xfrm>
          <a:off x="327731" y="1406419"/>
          <a:ext cx="5407322" cy="4771245"/>
        </p:xfrm>
        <a:graphic>
          <a:graphicData uri="http://schemas.openxmlformats.org/drawingml/2006/table">
            <a:tbl>
              <a:tblPr firstRow="1" bandRow="1">
                <a:tableStyleId>{69CF1AB2-1976-4502-BF36-3FF5EA218861}</a:tableStyleId>
              </a:tblPr>
              <a:tblGrid>
                <a:gridCol w="802768"/>
                <a:gridCol w="954234"/>
                <a:gridCol w="3650320"/>
              </a:tblGrid>
              <a:tr h="954249">
                <a:tc>
                  <a:txBody>
                    <a:bodyPr/>
                    <a:lstStyle/>
                    <a:p>
                      <a:pPr algn="r"/>
                      <a:r>
                        <a:rPr lang="en-US" b="1" dirty="0" err="1" smtClean="0"/>
                        <a:t>eV</a:t>
                      </a:r>
                      <a:endParaRPr lang="en-US" b="1" dirty="0"/>
                    </a:p>
                  </a:txBody>
                  <a:tcPr>
                    <a:solidFill>
                      <a:srgbClr val="D8FFF7">
                        <a:alpha val="0"/>
                      </a:srgbClr>
                    </a:solidFill>
                  </a:tcPr>
                </a:tc>
                <a:tc>
                  <a:txBody>
                    <a:bodyPr/>
                    <a:lstStyle/>
                    <a:p>
                      <a:endParaRPr lang="en-US" b="1" dirty="0"/>
                    </a:p>
                  </a:txBody>
                  <a:tcPr>
                    <a:solidFill>
                      <a:srgbClr val="D8FFF7">
                        <a:alpha val="0"/>
                      </a:srgb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err="1" smtClean="0"/>
                        <a:t>typickȧ</a:t>
                      </a:r>
                      <a:r>
                        <a:rPr lang="en-US" b="1" dirty="0" smtClean="0"/>
                        <a:t> </a:t>
                      </a:r>
                      <a:r>
                        <a:rPr lang="en-US" b="1" dirty="0" err="1" smtClean="0"/>
                        <a:t>energia</a:t>
                      </a:r>
                      <a:r>
                        <a:rPr lang="en-US" b="1" dirty="0" smtClean="0"/>
                        <a:t> </a:t>
                      </a:r>
                      <a:r>
                        <a:rPr lang="en-US" b="1" dirty="0" err="1" smtClean="0"/>
                        <a:t>v</a:t>
                      </a:r>
                      <a:r>
                        <a:rPr lang="en-US" b="1" dirty="0" smtClean="0"/>
                        <a:t> </a:t>
                      </a:r>
                      <a:r>
                        <a:rPr lang="en-US" b="1" dirty="0" err="1" smtClean="0"/>
                        <a:t>atóme</a:t>
                      </a:r>
                      <a:endParaRPr lang="en-US" b="1" dirty="0" smtClean="0"/>
                    </a:p>
                  </a:txBody>
                  <a:tcPr>
                    <a:solidFill>
                      <a:srgbClr val="D8FFF7">
                        <a:alpha val="0"/>
                      </a:srgbClr>
                    </a:solidFill>
                  </a:tcPr>
                </a:tc>
              </a:tr>
              <a:tr h="954249">
                <a:tc>
                  <a:txBody>
                    <a:bodyPr/>
                    <a:lstStyle/>
                    <a:p>
                      <a:pPr algn="r"/>
                      <a:r>
                        <a:rPr lang="en-US" b="1" dirty="0" err="1" smtClean="0"/>
                        <a:t>keV</a:t>
                      </a:r>
                      <a:endParaRPr lang="en-US" b="1" dirty="0"/>
                    </a:p>
                  </a:txBody>
                  <a:tcPr>
                    <a:solidFill>
                      <a:srgbClr val="D8FFF7">
                        <a:alpha val="0"/>
                      </a:srgbClr>
                    </a:solidFill>
                  </a:tcPr>
                </a:tc>
                <a:tc>
                  <a:txBody>
                    <a:bodyPr/>
                    <a:lstStyle/>
                    <a:p>
                      <a:r>
                        <a:rPr lang="en-US" b="0" dirty="0" smtClean="0"/>
                        <a:t>kilo</a:t>
                      </a:r>
                      <a:endParaRPr lang="en-US" b="0" dirty="0"/>
                    </a:p>
                  </a:txBody>
                  <a:tcPr>
                    <a:solidFill>
                      <a:srgbClr val="D8FFF7">
                        <a:alpha val="0"/>
                      </a:srgbClr>
                    </a:solidFill>
                  </a:tcPr>
                </a:tc>
                <a:tc>
                  <a:txBody>
                    <a:bodyPr/>
                    <a:lstStyle/>
                    <a:p>
                      <a:r>
                        <a:rPr lang="en-US" b="1" dirty="0" err="1" smtClean="0"/>
                        <a:t>Röntgenovo</a:t>
                      </a:r>
                      <a:r>
                        <a:rPr lang="en-US" b="1" dirty="0" smtClean="0"/>
                        <a:t> </a:t>
                      </a:r>
                      <a:r>
                        <a:rPr lang="en-US" b="1" dirty="0" err="1" smtClean="0"/>
                        <a:t>žiarenie</a:t>
                      </a:r>
                      <a:endParaRPr lang="en-US" b="1" dirty="0"/>
                    </a:p>
                  </a:txBody>
                  <a:tcPr>
                    <a:solidFill>
                      <a:srgbClr val="D8FFF7">
                        <a:alpha val="0"/>
                      </a:srgbClr>
                    </a:solidFill>
                  </a:tcPr>
                </a:tc>
              </a:tr>
              <a:tr h="954249">
                <a:tc>
                  <a:txBody>
                    <a:bodyPr/>
                    <a:lstStyle/>
                    <a:p>
                      <a:pPr algn="r"/>
                      <a:r>
                        <a:rPr lang="en-US" b="1" dirty="0" err="1" smtClean="0"/>
                        <a:t>MeV</a:t>
                      </a:r>
                      <a:endParaRPr lang="en-US" b="1" dirty="0"/>
                    </a:p>
                  </a:txBody>
                  <a:tcPr>
                    <a:solidFill>
                      <a:srgbClr val="D8FFF7">
                        <a:alpha val="0"/>
                      </a:srgbClr>
                    </a:solidFill>
                  </a:tcPr>
                </a:tc>
                <a:tc>
                  <a:txBody>
                    <a:bodyPr/>
                    <a:lstStyle/>
                    <a:p>
                      <a:r>
                        <a:rPr lang="en-US" b="0" dirty="0" smtClean="0"/>
                        <a:t>mega</a:t>
                      </a:r>
                      <a:endParaRPr lang="en-US" b="0" dirty="0"/>
                    </a:p>
                  </a:txBody>
                  <a:tcPr>
                    <a:solidFill>
                      <a:srgbClr val="D8FFF7">
                        <a:alpha val="0"/>
                      </a:srgbClr>
                    </a:solidFill>
                  </a:tcPr>
                </a:tc>
                <a:tc>
                  <a:txBody>
                    <a:bodyPr/>
                    <a:lstStyle/>
                    <a:p>
                      <a:r>
                        <a:rPr lang="en-US" b="1" dirty="0" err="1" smtClean="0"/>
                        <a:t>energia</a:t>
                      </a:r>
                      <a:r>
                        <a:rPr lang="en-US" b="1" dirty="0" smtClean="0"/>
                        <a:t> </a:t>
                      </a:r>
                      <a:r>
                        <a:rPr lang="en-US" b="1" dirty="0" err="1" smtClean="0"/>
                        <a:t>v</a:t>
                      </a:r>
                      <a:r>
                        <a:rPr lang="en-US" b="1" dirty="0" smtClean="0"/>
                        <a:t> </a:t>
                      </a:r>
                      <a:r>
                        <a:rPr lang="en-US" b="1" dirty="0" err="1" smtClean="0"/>
                        <a:t>jadre</a:t>
                      </a:r>
                      <a:r>
                        <a:rPr lang="en-US" b="1" dirty="0" smtClean="0"/>
                        <a:t>, </a:t>
                      </a:r>
                      <a:r>
                        <a:rPr lang="en-US" b="1" dirty="0" err="1" smtClean="0"/>
                        <a:t>jadrová</a:t>
                      </a:r>
                      <a:r>
                        <a:rPr lang="en-US" b="1" dirty="0" smtClean="0"/>
                        <a:t> </a:t>
                      </a:r>
                      <a:r>
                        <a:rPr lang="en-US" b="1" dirty="0" err="1" smtClean="0"/>
                        <a:t>fyzika</a:t>
                      </a:r>
                      <a:endParaRPr lang="en-US" b="1" dirty="0"/>
                    </a:p>
                  </a:txBody>
                  <a:tcPr>
                    <a:solidFill>
                      <a:srgbClr val="D8FFF7">
                        <a:alpha val="0"/>
                      </a:srgbClr>
                    </a:solidFill>
                  </a:tcPr>
                </a:tc>
              </a:tr>
              <a:tr h="954249">
                <a:tc>
                  <a:txBody>
                    <a:bodyPr/>
                    <a:lstStyle/>
                    <a:p>
                      <a:pPr algn="r"/>
                      <a:r>
                        <a:rPr lang="en-US" b="1" dirty="0" err="1" smtClean="0"/>
                        <a:t>GeV</a:t>
                      </a:r>
                      <a:endParaRPr lang="en-US" b="1" dirty="0"/>
                    </a:p>
                  </a:txBody>
                  <a:tcPr>
                    <a:solidFill>
                      <a:srgbClr val="D8FFF7">
                        <a:alpha val="0"/>
                      </a:srgbClr>
                    </a:solidFill>
                  </a:tcPr>
                </a:tc>
                <a:tc>
                  <a:txBody>
                    <a:bodyPr/>
                    <a:lstStyle/>
                    <a:p>
                      <a:r>
                        <a:rPr lang="en-US" b="0" dirty="0" err="1" smtClean="0"/>
                        <a:t>giga</a:t>
                      </a:r>
                      <a:endParaRPr lang="en-US" b="0" dirty="0"/>
                    </a:p>
                  </a:txBody>
                  <a:tcPr>
                    <a:solidFill>
                      <a:srgbClr val="D8FFF7">
                        <a:alpha val="0"/>
                      </a:srgbClr>
                    </a:solidFill>
                  </a:tcPr>
                </a:tc>
                <a:tc>
                  <a:txBody>
                    <a:bodyPr/>
                    <a:lstStyle/>
                    <a:p>
                      <a:r>
                        <a:rPr lang="en-US" b="1" dirty="0" err="1" smtClean="0"/>
                        <a:t>časticová</a:t>
                      </a:r>
                      <a:r>
                        <a:rPr lang="en-US" b="1" dirty="0" smtClean="0"/>
                        <a:t> </a:t>
                      </a:r>
                      <a:r>
                        <a:rPr lang="en-US" b="1" dirty="0" err="1" smtClean="0"/>
                        <a:t>fyzika</a:t>
                      </a:r>
                      <a:r>
                        <a:rPr lang="en-US" b="1" dirty="0" smtClean="0"/>
                        <a:t> </a:t>
                      </a:r>
                    </a:p>
                    <a:p>
                      <a:r>
                        <a:rPr lang="en-US" b="1" dirty="0" err="1" smtClean="0"/>
                        <a:t>ekvivalennt</a:t>
                      </a:r>
                      <a:r>
                        <a:rPr lang="en-US" b="1" dirty="0" smtClean="0"/>
                        <a:t> </a:t>
                      </a:r>
                      <a:r>
                        <a:rPr lang="en-US" b="1" dirty="0" err="1" smtClean="0"/>
                        <a:t>hmotnosti</a:t>
                      </a:r>
                      <a:r>
                        <a:rPr lang="en-US" b="1" dirty="0" smtClean="0"/>
                        <a:t> </a:t>
                      </a:r>
                      <a:r>
                        <a:rPr lang="en-US" b="1" dirty="0" err="1" smtClean="0"/>
                        <a:t>protónu</a:t>
                      </a:r>
                      <a:endParaRPr lang="en-US" b="1" dirty="0"/>
                    </a:p>
                  </a:txBody>
                  <a:tcPr>
                    <a:solidFill>
                      <a:srgbClr val="D8FFF7">
                        <a:alpha val="0"/>
                      </a:srgbClr>
                    </a:solidFill>
                  </a:tcPr>
                </a:tc>
              </a:tr>
              <a:tr h="954249">
                <a:tc>
                  <a:txBody>
                    <a:bodyPr/>
                    <a:lstStyle/>
                    <a:p>
                      <a:pPr algn="r"/>
                      <a:r>
                        <a:rPr lang="en-US" b="1" dirty="0" err="1" smtClean="0"/>
                        <a:t>TeV</a:t>
                      </a:r>
                      <a:endParaRPr lang="en-US" b="1" dirty="0"/>
                    </a:p>
                  </a:txBody>
                  <a:tcPr>
                    <a:solidFill>
                      <a:srgbClr val="D8FFF7">
                        <a:alpha val="0"/>
                      </a:srgbClr>
                    </a:solidFill>
                  </a:tcPr>
                </a:tc>
                <a:tc>
                  <a:txBody>
                    <a:bodyPr/>
                    <a:lstStyle/>
                    <a:p>
                      <a:r>
                        <a:rPr lang="en-US" b="0" dirty="0" err="1" smtClean="0"/>
                        <a:t>tera</a:t>
                      </a:r>
                      <a:endParaRPr lang="en-US" b="0" dirty="0"/>
                    </a:p>
                  </a:txBody>
                  <a:tcPr>
                    <a:solidFill>
                      <a:srgbClr val="D8FFF7">
                        <a:alpha val="0"/>
                      </a:srgbClr>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err="1" smtClean="0"/>
                        <a:t>maximálne</a:t>
                      </a:r>
                      <a:r>
                        <a:rPr lang="en-US" b="1" dirty="0" smtClean="0"/>
                        <a:t> </a:t>
                      </a:r>
                      <a:r>
                        <a:rPr lang="en-US" b="1" dirty="0" err="1" smtClean="0"/>
                        <a:t>energie</a:t>
                      </a:r>
                      <a:r>
                        <a:rPr lang="en-US" b="1" dirty="0" smtClean="0"/>
                        <a:t> </a:t>
                      </a:r>
                      <a:r>
                        <a:rPr lang="en-US" b="1" dirty="0" err="1" smtClean="0"/>
                        <a:t>v</a:t>
                      </a:r>
                      <a:r>
                        <a:rPr lang="en-US" b="1" dirty="0" smtClean="0"/>
                        <a:t> </a:t>
                      </a:r>
                      <a:r>
                        <a:rPr lang="en-US" b="1" dirty="0" err="1" smtClean="0"/>
                        <a:t>dnešných</a:t>
                      </a:r>
                      <a:r>
                        <a:rPr lang="en-US" b="1" dirty="0" smtClean="0"/>
                        <a:t> </a:t>
                      </a:r>
                      <a:r>
                        <a:rPr lang="en-US" b="1" dirty="0" err="1" smtClean="0"/>
                        <a:t>urýchľovačoch</a:t>
                      </a:r>
                      <a:endParaRPr lang="en-US" b="1" dirty="0" smtClean="0"/>
                    </a:p>
                  </a:txBody>
                  <a:tcPr>
                    <a:solidFill>
                      <a:srgbClr val="D8FFF7">
                        <a:alpha val="0"/>
                      </a:srgbClr>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Urýchľovačový</a:t>
            </a:r>
            <a:r>
              <a:rPr lang="en-US" dirty="0" smtClean="0"/>
              <a:t> </a:t>
            </a:r>
            <a:r>
              <a:rPr lang="en-US" dirty="0" err="1" smtClean="0"/>
              <a:t>komplex</a:t>
            </a:r>
            <a:r>
              <a:rPr lang="en-US" dirty="0" smtClean="0"/>
              <a:t> </a:t>
            </a:r>
            <a:r>
              <a:rPr lang="en-US" dirty="0" err="1" smtClean="0"/>
              <a:t>CERNu</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16</a:t>
            </a:fld>
            <a:endParaRPr lang="en-US"/>
          </a:p>
        </p:txBody>
      </p:sp>
      <p:pic>
        <p:nvPicPr>
          <p:cNvPr id="6" name="Picture 5"/>
          <p:cNvPicPr>
            <a:picLocks noChangeAspect="1"/>
          </p:cNvPicPr>
          <p:nvPr/>
        </p:nvPicPr>
        <p:blipFill>
          <a:blip r:embed="rId2"/>
          <a:stretch>
            <a:fillRect/>
          </a:stretch>
        </p:blipFill>
        <p:spPr>
          <a:xfrm>
            <a:off x="195925" y="1310836"/>
            <a:ext cx="8721053" cy="518738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17</a:t>
            </a:fld>
            <a:endParaRPr lang="en-US"/>
          </a:p>
        </p:txBody>
      </p:sp>
      <p:pic>
        <p:nvPicPr>
          <p:cNvPr id="6" name="Picture 5"/>
          <p:cNvPicPr>
            <a:picLocks noChangeAspect="1"/>
          </p:cNvPicPr>
          <p:nvPr/>
        </p:nvPicPr>
        <p:blipFill>
          <a:blip r:embed="rId2"/>
          <a:stretch>
            <a:fillRect/>
          </a:stretch>
        </p:blipFill>
        <p:spPr>
          <a:xfrm>
            <a:off x="0" y="-1"/>
            <a:ext cx="9144000" cy="8394019"/>
          </a:xfrm>
          <a:prstGeom prst="rect">
            <a:avLst/>
          </a:prstGeom>
        </p:spPr>
      </p:pic>
      <p:sp>
        <p:nvSpPr>
          <p:cNvPr id="7" name="TextBox 6"/>
          <p:cNvSpPr txBox="1"/>
          <p:nvPr/>
        </p:nvSpPr>
        <p:spPr>
          <a:xfrm>
            <a:off x="1089097" y="1780415"/>
            <a:ext cx="3416771" cy="954107"/>
          </a:xfrm>
          <a:prstGeom prst="rect">
            <a:avLst/>
          </a:prstGeom>
          <a:noFill/>
          <a:ln>
            <a:noFill/>
          </a:ln>
        </p:spPr>
        <p:txBody>
          <a:bodyPr wrap="none" rtlCol="0">
            <a:spAutoFit/>
          </a:bodyPr>
          <a:lstStyle/>
          <a:p>
            <a:pPr algn="ctr"/>
            <a:r>
              <a:rPr lang="en-US" sz="3200" b="1" dirty="0" smtClean="0">
                <a:solidFill>
                  <a:schemeClr val="accent1"/>
                </a:solidFill>
              </a:rPr>
              <a:t>LHC</a:t>
            </a:r>
          </a:p>
          <a:p>
            <a:pPr algn="ctr"/>
            <a:r>
              <a:rPr lang="en-US" sz="2400" b="1" dirty="0" smtClean="0">
                <a:solidFill>
                  <a:schemeClr val="accent1"/>
                </a:solidFill>
              </a:rPr>
              <a:t>Large </a:t>
            </a:r>
            <a:r>
              <a:rPr lang="en-US" sz="2400" b="1" dirty="0" err="1" smtClean="0">
                <a:solidFill>
                  <a:schemeClr val="accent1"/>
                </a:solidFill>
              </a:rPr>
              <a:t>Hadron</a:t>
            </a:r>
            <a:r>
              <a:rPr lang="en-US" sz="2400" b="1" dirty="0" smtClean="0">
                <a:solidFill>
                  <a:schemeClr val="accent1"/>
                </a:solidFill>
              </a:rPr>
              <a:t> Collider</a:t>
            </a:r>
            <a:endParaRPr lang="en-US" sz="2400" b="1" dirty="0">
              <a:solidFill>
                <a:schemeClr val="accent1"/>
              </a:solidFill>
            </a:endParaRPr>
          </a:p>
        </p:txBody>
      </p:sp>
      <p:sp>
        <p:nvSpPr>
          <p:cNvPr id="8" name="TextBox 7"/>
          <p:cNvSpPr txBox="1"/>
          <p:nvPr/>
        </p:nvSpPr>
        <p:spPr>
          <a:xfrm rot="1004555">
            <a:off x="5367815" y="2318383"/>
            <a:ext cx="2761694" cy="584776"/>
          </a:xfrm>
          <a:prstGeom prst="rect">
            <a:avLst/>
          </a:prstGeom>
          <a:noFill/>
          <a:ln>
            <a:noFill/>
          </a:ln>
        </p:spPr>
        <p:txBody>
          <a:bodyPr wrap="none" rtlCol="0">
            <a:spAutoFit/>
          </a:bodyPr>
          <a:lstStyle/>
          <a:p>
            <a:pPr algn="ctr"/>
            <a:r>
              <a:rPr lang="en-US" sz="3200" b="1" dirty="0" err="1" smtClean="0">
                <a:solidFill>
                  <a:schemeClr val="accent1"/>
                </a:solidFill>
              </a:rPr>
              <a:t>Obvod</a:t>
            </a:r>
            <a:r>
              <a:rPr lang="en-US" sz="3200" b="1" dirty="0" smtClean="0">
                <a:solidFill>
                  <a:schemeClr val="accent1"/>
                </a:solidFill>
              </a:rPr>
              <a:t> 27 km</a:t>
            </a:r>
            <a:endParaRPr lang="en-US" sz="2400" b="1" dirty="0">
              <a:solidFill>
                <a:schemeClr val="accent1"/>
              </a:solidFill>
            </a:endParaRPr>
          </a:p>
        </p:txBody>
      </p:sp>
      <p:sp>
        <p:nvSpPr>
          <p:cNvPr id="10" name="TextBox 9"/>
          <p:cNvSpPr txBox="1"/>
          <p:nvPr/>
        </p:nvSpPr>
        <p:spPr>
          <a:xfrm>
            <a:off x="3066093" y="173531"/>
            <a:ext cx="5477130" cy="1200328"/>
          </a:xfrm>
          <a:prstGeom prst="rect">
            <a:avLst/>
          </a:prstGeom>
          <a:noFill/>
          <a:ln>
            <a:noFill/>
          </a:ln>
        </p:spPr>
        <p:txBody>
          <a:bodyPr wrap="none" rtlCol="0">
            <a:spAutoFit/>
          </a:bodyPr>
          <a:lstStyle/>
          <a:p>
            <a:r>
              <a:rPr lang="en-US" sz="2400" b="1" dirty="0" smtClean="0">
                <a:solidFill>
                  <a:srgbClr val="FBFB00"/>
                </a:solidFill>
              </a:rPr>
              <a:t>L</a:t>
            </a:r>
            <a:r>
              <a:rPr lang="en-US" sz="2400" b="1" dirty="0" smtClean="0">
                <a:solidFill>
                  <a:schemeClr val="accent1"/>
                </a:solidFill>
              </a:rPr>
              <a:t>arge = </a:t>
            </a:r>
            <a:r>
              <a:rPr lang="en-US" sz="2400" b="1" dirty="0" err="1" smtClean="0">
                <a:solidFill>
                  <a:schemeClr val="accent1"/>
                </a:solidFill>
              </a:rPr>
              <a:t>Veľký</a:t>
            </a:r>
            <a:endParaRPr lang="en-US" sz="2400" b="1" dirty="0" smtClean="0">
              <a:solidFill>
                <a:schemeClr val="accent1"/>
              </a:solidFill>
            </a:endParaRPr>
          </a:p>
          <a:p>
            <a:r>
              <a:rPr lang="en-US" sz="2400" b="1" dirty="0" err="1" smtClean="0">
                <a:solidFill>
                  <a:srgbClr val="FBFB00"/>
                </a:solidFill>
              </a:rPr>
              <a:t>H</a:t>
            </a:r>
            <a:r>
              <a:rPr lang="en-US" sz="2400" b="1" dirty="0" err="1" smtClean="0">
                <a:solidFill>
                  <a:schemeClr val="accent1"/>
                </a:solidFill>
              </a:rPr>
              <a:t>adron</a:t>
            </a:r>
            <a:r>
              <a:rPr lang="en-US" sz="2400" b="1" dirty="0" smtClean="0">
                <a:solidFill>
                  <a:schemeClr val="accent1"/>
                </a:solidFill>
              </a:rPr>
              <a:t> = </a:t>
            </a:r>
            <a:r>
              <a:rPr lang="en-US" sz="2400" b="1" dirty="0" err="1" smtClean="0">
                <a:solidFill>
                  <a:schemeClr val="accent1"/>
                </a:solidFill>
              </a:rPr>
              <a:t>Hadrónový</a:t>
            </a:r>
            <a:r>
              <a:rPr lang="en-US" sz="2400" b="1" dirty="0" smtClean="0">
                <a:solidFill>
                  <a:schemeClr val="accent1"/>
                </a:solidFill>
              </a:rPr>
              <a:t> (</a:t>
            </a:r>
            <a:r>
              <a:rPr lang="en-US" sz="2400" b="1" dirty="0" err="1" smtClean="0">
                <a:solidFill>
                  <a:schemeClr val="accent1"/>
                </a:solidFill>
              </a:rPr>
              <a:t>napr</a:t>
            </a:r>
            <a:r>
              <a:rPr lang="en-US" sz="2400" b="1" dirty="0" smtClean="0">
                <a:solidFill>
                  <a:schemeClr val="accent1"/>
                </a:solidFill>
              </a:rPr>
              <a:t>. </a:t>
            </a:r>
            <a:r>
              <a:rPr lang="en-US" sz="2400" b="1" dirty="0" err="1" smtClean="0">
                <a:solidFill>
                  <a:schemeClr val="accent1"/>
                </a:solidFill>
              </a:rPr>
              <a:t>Protóny</a:t>
            </a:r>
            <a:r>
              <a:rPr lang="en-US" sz="2400" b="1" dirty="0" smtClean="0">
                <a:solidFill>
                  <a:schemeClr val="accent1"/>
                </a:solidFill>
              </a:rPr>
              <a:t>) </a:t>
            </a:r>
          </a:p>
          <a:p>
            <a:r>
              <a:rPr lang="en-US" sz="2400" b="1" dirty="0" smtClean="0">
                <a:solidFill>
                  <a:srgbClr val="FBFB00"/>
                </a:solidFill>
              </a:rPr>
              <a:t>C</a:t>
            </a:r>
            <a:r>
              <a:rPr lang="en-US" sz="2400" b="1" dirty="0" smtClean="0">
                <a:solidFill>
                  <a:schemeClr val="accent1"/>
                </a:solidFill>
              </a:rPr>
              <a:t>ollider = </a:t>
            </a:r>
            <a:r>
              <a:rPr lang="en-US" sz="2400" b="1" dirty="0" err="1" smtClean="0">
                <a:solidFill>
                  <a:schemeClr val="accent1"/>
                </a:solidFill>
              </a:rPr>
              <a:t>Zrážač</a:t>
            </a:r>
            <a:endParaRPr lang="en-US" sz="2400" b="1" dirty="0">
              <a:solidFill>
                <a:schemeClr val="accent1"/>
              </a:solidFill>
            </a:endParaRPr>
          </a:p>
        </p:txBody>
      </p:sp>
      <p:sp>
        <p:nvSpPr>
          <p:cNvPr id="11" name="TextBox 10"/>
          <p:cNvSpPr txBox="1"/>
          <p:nvPr/>
        </p:nvSpPr>
        <p:spPr>
          <a:xfrm>
            <a:off x="2072384" y="2930345"/>
            <a:ext cx="3891285" cy="1200329"/>
          </a:xfrm>
          <a:prstGeom prst="rect">
            <a:avLst/>
          </a:prstGeom>
          <a:noFill/>
        </p:spPr>
        <p:txBody>
          <a:bodyPr wrap="none" rtlCol="0">
            <a:spAutoFit/>
          </a:bodyPr>
          <a:lstStyle/>
          <a:p>
            <a:r>
              <a:rPr lang="en-US" b="1" dirty="0" err="1" smtClean="0">
                <a:solidFill>
                  <a:schemeClr val="bg1"/>
                </a:solidFill>
              </a:rPr>
              <a:t>Energia</a:t>
            </a:r>
            <a:r>
              <a:rPr lang="en-US" b="1" dirty="0" smtClean="0">
                <a:solidFill>
                  <a:schemeClr val="bg1"/>
                </a:solidFill>
              </a:rPr>
              <a:t> </a:t>
            </a:r>
            <a:r>
              <a:rPr lang="en-US" b="1" dirty="0" err="1" smtClean="0">
                <a:solidFill>
                  <a:schemeClr val="bg1"/>
                </a:solidFill>
              </a:rPr>
              <a:t>protónových</a:t>
            </a:r>
            <a:r>
              <a:rPr lang="en-US" b="1" dirty="0" smtClean="0">
                <a:solidFill>
                  <a:schemeClr val="bg1"/>
                </a:solidFill>
              </a:rPr>
              <a:t> </a:t>
            </a:r>
            <a:r>
              <a:rPr lang="en-US" b="1" dirty="0" err="1" smtClean="0">
                <a:solidFill>
                  <a:schemeClr val="bg1"/>
                </a:solidFill>
              </a:rPr>
              <a:t>zrážok</a:t>
            </a:r>
            <a:r>
              <a:rPr lang="en-US" b="1" dirty="0" smtClean="0">
                <a:solidFill>
                  <a:schemeClr val="bg1"/>
                </a:solidFill>
              </a:rPr>
              <a:t> LHC:</a:t>
            </a:r>
          </a:p>
          <a:p>
            <a:pPr marL="285750" indent="-285750">
              <a:buFont typeface="Arial"/>
              <a:buChar char="•"/>
            </a:pPr>
            <a:r>
              <a:rPr lang="en-US" b="1" dirty="0" smtClean="0">
                <a:solidFill>
                  <a:schemeClr val="bg1"/>
                </a:solidFill>
              </a:rPr>
              <a:t>2010-11: 7 </a:t>
            </a:r>
            <a:r>
              <a:rPr lang="en-US" b="1" dirty="0" err="1" smtClean="0">
                <a:solidFill>
                  <a:schemeClr val="bg1"/>
                </a:solidFill>
              </a:rPr>
              <a:t>TeV</a:t>
            </a:r>
            <a:endParaRPr lang="en-US" b="1" dirty="0" smtClean="0">
              <a:solidFill>
                <a:schemeClr val="bg1"/>
              </a:solidFill>
            </a:endParaRPr>
          </a:p>
          <a:p>
            <a:pPr marL="285750" indent="-285750">
              <a:buFont typeface="Arial"/>
              <a:buChar char="•"/>
            </a:pPr>
            <a:r>
              <a:rPr lang="en-US" b="1" dirty="0" smtClean="0">
                <a:solidFill>
                  <a:schemeClr val="bg1"/>
                </a:solidFill>
              </a:rPr>
              <a:t>2012: 8 </a:t>
            </a:r>
            <a:r>
              <a:rPr lang="en-US" b="1" dirty="0" err="1" smtClean="0">
                <a:solidFill>
                  <a:schemeClr val="bg1"/>
                </a:solidFill>
              </a:rPr>
              <a:t>TeV</a:t>
            </a:r>
            <a:endParaRPr lang="en-US" b="1" dirty="0" smtClean="0">
              <a:solidFill>
                <a:schemeClr val="bg1"/>
              </a:solidFill>
            </a:endParaRPr>
          </a:p>
          <a:p>
            <a:pPr marL="285750" indent="-285750">
              <a:buFont typeface="Arial"/>
              <a:buChar char="•"/>
            </a:pPr>
            <a:r>
              <a:rPr lang="en-US" b="1" dirty="0" smtClean="0">
                <a:solidFill>
                  <a:schemeClr val="bg1"/>
                </a:solidFill>
              </a:rPr>
              <a:t>2015-17: 13 </a:t>
            </a:r>
            <a:r>
              <a:rPr lang="en-US" b="1" dirty="0" err="1" smtClean="0">
                <a:solidFill>
                  <a:schemeClr val="bg1"/>
                </a:solidFill>
              </a:rPr>
              <a:t>TeV</a:t>
            </a:r>
            <a:endParaRPr lang="en-US" b="1" dirty="0">
              <a:solidFill>
                <a:schemeClr val="bg1"/>
              </a:solidFill>
            </a:endParaRPr>
          </a:p>
        </p:txBody>
      </p:sp>
      <p:sp>
        <p:nvSpPr>
          <p:cNvPr id="9" name="Right Brace 8"/>
          <p:cNvSpPr/>
          <p:nvPr/>
        </p:nvSpPr>
        <p:spPr bwMode="auto">
          <a:xfrm>
            <a:off x="4277270" y="3315948"/>
            <a:ext cx="422503" cy="432660"/>
          </a:xfrm>
          <a:prstGeom prst="rightBrace">
            <a:avLst/>
          </a:prstGeom>
          <a:noFill/>
          <a:ln w="2857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12" name="TextBox 11"/>
          <p:cNvSpPr txBox="1"/>
          <p:nvPr/>
        </p:nvSpPr>
        <p:spPr>
          <a:xfrm>
            <a:off x="4821515" y="3329905"/>
            <a:ext cx="825880" cy="369332"/>
          </a:xfrm>
          <a:prstGeom prst="rect">
            <a:avLst/>
          </a:prstGeom>
          <a:noFill/>
        </p:spPr>
        <p:txBody>
          <a:bodyPr wrap="none" rtlCol="0">
            <a:spAutoFit/>
          </a:bodyPr>
          <a:lstStyle/>
          <a:p>
            <a:r>
              <a:rPr lang="en-US" b="1" dirty="0" smtClean="0">
                <a:solidFill>
                  <a:srgbClr val="FFFFD9"/>
                </a:solidFill>
              </a:rPr>
              <a:t>Run 1</a:t>
            </a:r>
            <a:endParaRPr lang="en-US" b="1" dirty="0">
              <a:solidFill>
                <a:srgbClr val="FFFFD9"/>
              </a:solidFill>
            </a:endParaRPr>
          </a:p>
        </p:txBody>
      </p:sp>
      <p:sp>
        <p:nvSpPr>
          <p:cNvPr id="13" name="TextBox 12"/>
          <p:cNvSpPr txBox="1"/>
          <p:nvPr/>
        </p:nvSpPr>
        <p:spPr>
          <a:xfrm>
            <a:off x="4817900" y="3716892"/>
            <a:ext cx="825880" cy="369332"/>
          </a:xfrm>
          <a:prstGeom prst="rect">
            <a:avLst/>
          </a:prstGeom>
          <a:noFill/>
        </p:spPr>
        <p:txBody>
          <a:bodyPr wrap="none" rtlCol="0">
            <a:spAutoFit/>
          </a:bodyPr>
          <a:lstStyle/>
          <a:p>
            <a:r>
              <a:rPr lang="en-US" b="1" dirty="0" smtClean="0">
                <a:solidFill>
                  <a:srgbClr val="FFFFD9"/>
                </a:solidFill>
              </a:rPr>
              <a:t>Run 2</a:t>
            </a:r>
            <a:endParaRPr lang="en-US" b="1" dirty="0">
              <a:solidFill>
                <a:srgbClr val="FFFFD9"/>
              </a:solidFill>
            </a:endParaRP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LHC </a:t>
            </a:r>
            <a:r>
              <a:rPr lang="en-US" dirty="0" err="1" smtClean="0"/>
              <a:t>fakty</a:t>
            </a:r>
            <a:endParaRPr lang="en-US" dirty="0"/>
          </a:p>
        </p:txBody>
      </p:sp>
      <p:sp>
        <p:nvSpPr>
          <p:cNvPr id="8" name="Content Placeholder 7"/>
          <p:cNvSpPr>
            <a:spLocks noGrp="1"/>
          </p:cNvSpPr>
          <p:nvPr>
            <p:ph idx="1"/>
          </p:nvPr>
        </p:nvSpPr>
        <p:spPr>
          <a:xfrm>
            <a:off x="158755" y="1170657"/>
            <a:ext cx="5382126" cy="5029200"/>
          </a:xfrm>
        </p:spPr>
        <p:txBody>
          <a:bodyPr/>
          <a:lstStyle/>
          <a:p>
            <a:r>
              <a:rPr lang="en-US" sz="1600" dirty="0" smtClean="0"/>
              <a:t>LHC </a:t>
            </a:r>
            <a:r>
              <a:rPr lang="en-US" sz="1600" dirty="0" err="1" smtClean="0"/>
              <a:t>urýchľuje</a:t>
            </a:r>
            <a:r>
              <a:rPr lang="en-US" sz="1600" dirty="0" smtClean="0"/>
              <a:t> </a:t>
            </a:r>
            <a:r>
              <a:rPr lang="en-US" sz="1600" dirty="0" err="1" smtClean="0"/>
              <a:t>protóny</a:t>
            </a:r>
            <a:r>
              <a:rPr lang="en-US" sz="1600" dirty="0" smtClean="0"/>
              <a:t> </a:t>
            </a:r>
            <a:r>
              <a:rPr lang="en-US" sz="1600" dirty="0" err="1" smtClean="0"/>
              <a:t>získané</a:t>
            </a:r>
            <a:r>
              <a:rPr lang="en-US" sz="1600" dirty="0" smtClean="0"/>
              <a:t> </a:t>
            </a:r>
            <a:r>
              <a:rPr lang="en-US" sz="1600" dirty="0" err="1" smtClean="0"/>
              <a:t>z</a:t>
            </a:r>
            <a:r>
              <a:rPr lang="en-US" sz="1600" dirty="0" smtClean="0"/>
              <a:t> </a:t>
            </a:r>
            <a:r>
              <a:rPr lang="en-US" sz="1600" dirty="0" err="1" smtClean="0"/>
              <a:t>malej</a:t>
            </a:r>
            <a:r>
              <a:rPr lang="en-US" sz="1600" dirty="0" smtClean="0"/>
              <a:t> </a:t>
            </a:r>
            <a:r>
              <a:rPr lang="en-US" sz="1600" dirty="0" err="1" smtClean="0"/>
              <a:t>fľaše</a:t>
            </a:r>
            <a:r>
              <a:rPr lang="en-US" sz="1600" dirty="0" smtClean="0"/>
              <a:t> so </a:t>
            </a:r>
            <a:r>
              <a:rPr lang="en-US" sz="1600" dirty="0" err="1" smtClean="0"/>
              <a:t>stlačeným</a:t>
            </a:r>
            <a:r>
              <a:rPr lang="en-US" sz="1600" dirty="0" smtClean="0"/>
              <a:t> </a:t>
            </a:r>
            <a:r>
              <a:rPr lang="en-US" sz="1600" dirty="0" err="1" smtClean="0"/>
              <a:t>vodíkom</a:t>
            </a:r>
            <a:endParaRPr lang="en-US" sz="1600" dirty="0" smtClean="0"/>
          </a:p>
          <a:p>
            <a:pPr lvl="1"/>
            <a:r>
              <a:rPr lang="en-US" sz="1400" dirty="0" err="1" smtClean="0"/>
              <a:t>Protón</a:t>
            </a:r>
            <a:r>
              <a:rPr lang="en-US" sz="1400" dirty="0" smtClean="0"/>
              <a:t> je </a:t>
            </a:r>
            <a:r>
              <a:rPr lang="en-US" sz="1400" dirty="0" err="1" smtClean="0"/>
              <a:t>jadro</a:t>
            </a:r>
            <a:r>
              <a:rPr lang="en-US" sz="1400" dirty="0" smtClean="0"/>
              <a:t> </a:t>
            </a:r>
            <a:r>
              <a:rPr lang="en-US" sz="1400" dirty="0" err="1" smtClean="0"/>
              <a:t>vodíka</a:t>
            </a:r>
            <a:endParaRPr lang="en-US" sz="1400" dirty="0" smtClean="0"/>
          </a:p>
          <a:p>
            <a:pPr lvl="1">
              <a:spcAft>
                <a:spcPts val="600"/>
              </a:spcAft>
            </a:pPr>
            <a:r>
              <a:rPr lang="en-US" sz="1400" dirty="0" err="1" smtClean="0"/>
              <a:t>Jedna</a:t>
            </a:r>
            <a:r>
              <a:rPr lang="en-US" sz="1400" dirty="0" smtClean="0"/>
              <a:t> </a:t>
            </a:r>
            <a:r>
              <a:rPr lang="en-US" sz="1400" dirty="0" err="1" smtClean="0"/>
              <a:t>fľaša</a:t>
            </a:r>
            <a:r>
              <a:rPr lang="en-US" sz="1400" dirty="0" smtClean="0"/>
              <a:t> </a:t>
            </a:r>
            <a:r>
              <a:rPr lang="en-US" sz="1400" dirty="0" err="1" smtClean="0"/>
              <a:t>vydrží</a:t>
            </a:r>
            <a:r>
              <a:rPr lang="en-US" sz="1400" dirty="0" smtClean="0"/>
              <a:t> </a:t>
            </a:r>
            <a:r>
              <a:rPr lang="en-US" sz="1400" dirty="0" err="1" smtClean="0"/>
              <a:t>vyše</a:t>
            </a:r>
            <a:r>
              <a:rPr lang="en-US" sz="1400" dirty="0" smtClean="0"/>
              <a:t> </a:t>
            </a:r>
            <a:r>
              <a:rPr lang="en-US" sz="1400" dirty="0" err="1" smtClean="0"/>
              <a:t>roka</a:t>
            </a:r>
            <a:endParaRPr lang="en-US" sz="1400" dirty="0" smtClean="0"/>
          </a:p>
          <a:p>
            <a:pPr>
              <a:spcAft>
                <a:spcPts val="600"/>
              </a:spcAft>
            </a:pPr>
            <a:r>
              <a:rPr lang="en-US" sz="1600" dirty="0" smtClean="0"/>
              <a:t>LHC je </a:t>
            </a:r>
            <a:r>
              <a:rPr lang="en-US" sz="1600" dirty="0" err="1" smtClean="0"/>
              <a:t>asi</a:t>
            </a:r>
            <a:r>
              <a:rPr lang="en-US" sz="1600" dirty="0" smtClean="0"/>
              <a:t> 100 </a:t>
            </a:r>
            <a:r>
              <a:rPr lang="en-US" sz="1600" dirty="0" err="1" smtClean="0"/>
              <a:t>m</a:t>
            </a:r>
            <a:r>
              <a:rPr lang="en-US" sz="1600" dirty="0" smtClean="0"/>
              <a:t> pod </a:t>
            </a:r>
            <a:r>
              <a:rPr lang="en-US" sz="1600" dirty="0" err="1" smtClean="0"/>
              <a:t>zemou</a:t>
            </a:r>
            <a:endParaRPr lang="en-US" sz="1600" dirty="0" smtClean="0"/>
          </a:p>
          <a:p>
            <a:pPr>
              <a:spcAft>
                <a:spcPts val="600"/>
              </a:spcAft>
            </a:pPr>
            <a:r>
              <a:rPr lang="en-US" sz="1600" dirty="0" err="1" smtClean="0"/>
              <a:t>Každý</a:t>
            </a:r>
            <a:r>
              <a:rPr lang="en-US" sz="1600" dirty="0" smtClean="0"/>
              <a:t> </a:t>
            </a:r>
            <a:r>
              <a:rPr lang="en-US" sz="1600" dirty="0" err="1" smtClean="0"/>
              <a:t>zväzok</a:t>
            </a:r>
            <a:r>
              <a:rPr lang="en-US" sz="1600" dirty="0" smtClean="0"/>
              <a:t> </a:t>
            </a:r>
            <a:r>
              <a:rPr lang="en-US" sz="1600" dirty="0" err="1" smtClean="0"/>
              <a:t>obsahuje</a:t>
            </a:r>
            <a:r>
              <a:rPr lang="en-US" sz="1600" dirty="0" smtClean="0"/>
              <a:t> </a:t>
            </a:r>
            <a:r>
              <a:rPr lang="en-US" sz="1600" dirty="0" err="1" smtClean="0"/>
              <a:t>skoro</a:t>
            </a:r>
            <a:r>
              <a:rPr lang="en-US" sz="1600" dirty="0" smtClean="0"/>
              <a:t> 3000 </a:t>
            </a:r>
            <a:r>
              <a:rPr lang="en-US" sz="1600" dirty="0" err="1" smtClean="0"/>
              <a:t>oblakov</a:t>
            </a:r>
            <a:r>
              <a:rPr lang="en-US" sz="1600" dirty="0" smtClean="0"/>
              <a:t> (</a:t>
            </a:r>
            <a:r>
              <a:rPr lang="en-US" sz="1600" dirty="0" err="1" smtClean="0"/>
              <a:t>bančov</a:t>
            </a:r>
            <a:r>
              <a:rPr lang="en-US" sz="1600" dirty="0" smtClean="0"/>
              <a:t>) </a:t>
            </a:r>
            <a:r>
              <a:rPr lang="en-US" sz="1600" dirty="0" err="1" smtClean="0"/>
              <a:t>po</a:t>
            </a:r>
            <a:r>
              <a:rPr lang="en-US" sz="1600" dirty="0" smtClean="0"/>
              <a:t> 100 </a:t>
            </a:r>
            <a:r>
              <a:rPr lang="en-US" sz="1600" dirty="0" err="1" smtClean="0"/>
              <a:t>miliardách</a:t>
            </a:r>
            <a:r>
              <a:rPr lang="en-US" sz="1600" dirty="0" smtClean="0"/>
              <a:t> </a:t>
            </a:r>
            <a:r>
              <a:rPr lang="en-US" sz="1600" dirty="0" err="1" smtClean="0"/>
              <a:t>protónov</a:t>
            </a:r>
            <a:endParaRPr lang="en-US" sz="1600" dirty="0" smtClean="0"/>
          </a:p>
          <a:p>
            <a:r>
              <a:rPr lang="en-US" sz="1600" dirty="0" err="1" smtClean="0"/>
              <a:t>Protóny</a:t>
            </a:r>
            <a:r>
              <a:rPr lang="en-US" sz="1600" dirty="0" smtClean="0"/>
              <a:t> </a:t>
            </a:r>
            <a:r>
              <a:rPr lang="en-US" sz="1600" dirty="0" err="1" smtClean="0"/>
              <a:t>v</a:t>
            </a:r>
            <a:r>
              <a:rPr lang="en-US" sz="1600" dirty="0" smtClean="0"/>
              <a:t> LHC </a:t>
            </a:r>
            <a:r>
              <a:rPr lang="en-US" sz="1600" dirty="0" err="1" smtClean="0"/>
              <a:t>majú</a:t>
            </a:r>
            <a:r>
              <a:rPr lang="en-US" sz="1600" dirty="0" smtClean="0"/>
              <a:t> </a:t>
            </a:r>
            <a:r>
              <a:rPr lang="en-US" sz="1600" dirty="0" err="1" smtClean="0"/>
              <a:t>energiu</a:t>
            </a:r>
            <a:r>
              <a:rPr lang="en-US" sz="1600" dirty="0" smtClean="0"/>
              <a:t> </a:t>
            </a:r>
            <a:r>
              <a:rPr lang="en-US" sz="1600" dirty="0" err="1" smtClean="0"/>
              <a:t>niekoľkých</a:t>
            </a:r>
            <a:r>
              <a:rPr lang="en-US" sz="1600" dirty="0" smtClean="0"/>
              <a:t> </a:t>
            </a:r>
            <a:r>
              <a:rPr lang="en-US" sz="1600" dirty="0" err="1" smtClean="0"/>
              <a:t>TeV</a:t>
            </a:r>
            <a:endParaRPr lang="en-US" sz="1600" dirty="0" smtClean="0"/>
          </a:p>
          <a:p>
            <a:pPr lvl="1">
              <a:spcAft>
                <a:spcPts val="600"/>
              </a:spcAft>
            </a:pPr>
            <a:r>
              <a:rPr lang="en-US" sz="1400" dirty="0" err="1" smtClean="0"/>
              <a:t>Vyše</a:t>
            </a:r>
            <a:r>
              <a:rPr lang="en-US" sz="1400" dirty="0" smtClean="0"/>
              <a:t> </a:t>
            </a:r>
            <a:r>
              <a:rPr lang="en-US" sz="1400" dirty="0" err="1" smtClean="0"/>
              <a:t>tisícnásobok</a:t>
            </a:r>
            <a:r>
              <a:rPr lang="en-US" sz="1400" dirty="0" smtClean="0"/>
              <a:t> </a:t>
            </a:r>
            <a:r>
              <a:rPr lang="en-US" sz="1400" dirty="0" err="1" smtClean="0"/>
              <a:t>ich</a:t>
            </a:r>
            <a:r>
              <a:rPr lang="en-US" sz="1400" dirty="0" smtClean="0"/>
              <a:t> </a:t>
            </a:r>
            <a:r>
              <a:rPr lang="en-US" sz="1400" dirty="0" err="1" smtClean="0"/>
              <a:t>hmotnosti</a:t>
            </a:r>
            <a:endParaRPr lang="en-US" sz="1400" dirty="0" smtClean="0"/>
          </a:p>
          <a:p>
            <a:pPr>
              <a:spcAft>
                <a:spcPts val="600"/>
              </a:spcAft>
            </a:pPr>
            <a:r>
              <a:rPr lang="en-US" sz="1600" dirty="0" err="1" smtClean="0"/>
              <a:t>Majú</a:t>
            </a:r>
            <a:r>
              <a:rPr lang="en-US" sz="1600" dirty="0" smtClean="0"/>
              <a:t> </a:t>
            </a:r>
            <a:r>
              <a:rPr lang="en-US" sz="1600" dirty="0" err="1" smtClean="0"/>
              <a:t>skoro</a:t>
            </a:r>
            <a:r>
              <a:rPr lang="en-US" sz="1600" dirty="0" smtClean="0"/>
              <a:t> </a:t>
            </a:r>
            <a:r>
              <a:rPr lang="en-US" sz="1600" dirty="0" err="1" smtClean="0"/>
              <a:t>rýchlosť</a:t>
            </a:r>
            <a:r>
              <a:rPr lang="en-US" sz="1600" dirty="0" smtClean="0"/>
              <a:t> </a:t>
            </a:r>
            <a:r>
              <a:rPr lang="en-US" sz="1600" dirty="0" err="1" smtClean="0"/>
              <a:t>svetla</a:t>
            </a:r>
            <a:r>
              <a:rPr lang="en-US" sz="1600" dirty="0" smtClean="0"/>
              <a:t> a </a:t>
            </a:r>
            <a:r>
              <a:rPr lang="en-US" sz="1600" dirty="0" err="1" smtClean="0"/>
              <a:t>urobia</a:t>
            </a:r>
            <a:r>
              <a:rPr lang="en-US" sz="1600" dirty="0" smtClean="0"/>
              <a:t> </a:t>
            </a:r>
            <a:r>
              <a:rPr lang="en-US" sz="1600" dirty="0" err="1" smtClean="0"/>
              <a:t>vyše</a:t>
            </a:r>
            <a:r>
              <a:rPr lang="en-US" sz="1600" dirty="0" smtClean="0"/>
              <a:t> 11000 </a:t>
            </a:r>
            <a:r>
              <a:rPr lang="en-US" sz="1600" dirty="0" err="1" smtClean="0"/>
              <a:t>obehov</a:t>
            </a:r>
            <a:r>
              <a:rPr lang="en-US" sz="1600" dirty="0" smtClean="0"/>
              <a:t> </a:t>
            </a:r>
            <a:r>
              <a:rPr lang="en-US" sz="1600" dirty="0" err="1" smtClean="0"/>
              <a:t>za</a:t>
            </a:r>
            <a:r>
              <a:rPr lang="en-US" sz="1600" dirty="0" smtClean="0"/>
              <a:t> </a:t>
            </a:r>
            <a:r>
              <a:rPr lang="en-US" sz="1600" dirty="0" err="1" smtClean="0"/>
              <a:t>sekundu</a:t>
            </a:r>
            <a:r>
              <a:rPr lang="en-US" sz="1600" dirty="0" smtClean="0"/>
              <a:t>!</a:t>
            </a:r>
          </a:p>
          <a:p>
            <a:r>
              <a:rPr lang="en-US" sz="1600" dirty="0" smtClean="0"/>
              <a:t>LHC je </a:t>
            </a:r>
            <a:r>
              <a:rPr lang="en-US" sz="1600" dirty="0" err="1" smtClean="0"/>
              <a:t>zároveň</a:t>
            </a:r>
            <a:r>
              <a:rPr lang="en-US" sz="1600" dirty="0" smtClean="0"/>
              <a:t> </a:t>
            </a:r>
            <a:r>
              <a:rPr lang="en-US" sz="1600" dirty="0" err="1" smtClean="0"/>
              <a:t>najchladnejšie</a:t>
            </a:r>
            <a:r>
              <a:rPr lang="en-US" sz="1600" dirty="0" smtClean="0"/>
              <a:t> a </a:t>
            </a:r>
            <a:r>
              <a:rPr lang="en-US" sz="1600" dirty="0" err="1" smtClean="0"/>
              <a:t>najhorúcejšie</a:t>
            </a:r>
            <a:r>
              <a:rPr lang="en-US" sz="1600" dirty="0" smtClean="0"/>
              <a:t> </a:t>
            </a:r>
            <a:r>
              <a:rPr lang="en-US" sz="1600" dirty="0" err="1" smtClean="0"/>
              <a:t>miesto</a:t>
            </a:r>
            <a:r>
              <a:rPr lang="en-US" sz="1600" dirty="0" smtClean="0"/>
              <a:t> </a:t>
            </a:r>
            <a:r>
              <a:rPr lang="en-US" sz="1600" dirty="0" err="1" smtClean="0"/>
              <a:t>okolitého</a:t>
            </a:r>
            <a:r>
              <a:rPr lang="en-US" sz="1600" dirty="0" smtClean="0"/>
              <a:t> </a:t>
            </a:r>
            <a:r>
              <a:rPr lang="en-US" sz="1600" dirty="0" err="1" smtClean="0"/>
              <a:t>vesmíru</a:t>
            </a:r>
            <a:endParaRPr lang="en-US" sz="1600" dirty="0" smtClean="0"/>
          </a:p>
          <a:p>
            <a:pPr lvl="1"/>
            <a:r>
              <a:rPr lang="en-US" sz="1400" dirty="0" err="1" smtClean="0"/>
              <a:t>Magnety</a:t>
            </a:r>
            <a:r>
              <a:rPr lang="en-US" sz="1400" dirty="0" smtClean="0"/>
              <a:t> </a:t>
            </a:r>
            <a:r>
              <a:rPr lang="en-US" sz="1400" dirty="0" err="1" smtClean="0"/>
              <a:t>su</a:t>
            </a:r>
            <a:r>
              <a:rPr lang="en-US" sz="1400" dirty="0" smtClean="0"/>
              <a:t> </a:t>
            </a:r>
            <a:r>
              <a:rPr lang="en-US" sz="1400" dirty="0" err="1" smtClean="0"/>
              <a:t>supravodivé</a:t>
            </a:r>
            <a:r>
              <a:rPr lang="en-US" sz="1400" dirty="0" smtClean="0"/>
              <a:t>: -271.3 </a:t>
            </a:r>
            <a:r>
              <a:rPr lang="en-US" sz="1400" baseline="30000" dirty="0" err="1" smtClean="0"/>
              <a:t>o</a:t>
            </a:r>
            <a:r>
              <a:rPr lang="en-US" sz="1400" dirty="0" err="1" smtClean="0"/>
              <a:t>C</a:t>
            </a:r>
            <a:endParaRPr lang="en-US" sz="1400" dirty="0" smtClean="0"/>
          </a:p>
          <a:p>
            <a:pPr lvl="1">
              <a:spcAft>
                <a:spcPts val="600"/>
              </a:spcAft>
            </a:pPr>
            <a:r>
              <a:rPr lang="en-US" sz="1400" dirty="0" err="1" smtClean="0"/>
              <a:t>Zrážky</a:t>
            </a:r>
            <a:r>
              <a:rPr lang="en-US" sz="1400" dirty="0" smtClean="0"/>
              <a:t>: 100000 </a:t>
            </a:r>
            <a:r>
              <a:rPr lang="en-US" sz="1400" dirty="0" err="1" smtClean="0"/>
              <a:t>krát</a:t>
            </a:r>
            <a:r>
              <a:rPr lang="en-US" sz="1400" dirty="0" smtClean="0"/>
              <a:t> </a:t>
            </a:r>
            <a:r>
              <a:rPr lang="en-US" sz="1400" dirty="0" err="1" smtClean="0"/>
              <a:t>teplejšie</a:t>
            </a:r>
            <a:r>
              <a:rPr lang="en-US" sz="1400" dirty="0" smtClean="0"/>
              <a:t> </a:t>
            </a:r>
            <a:r>
              <a:rPr lang="en-US" sz="1400" dirty="0" err="1" smtClean="0"/>
              <a:t>ako</a:t>
            </a:r>
            <a:r>
              <a:rPr lang="en-US" sz="1400" dirty="0" smtClean="0"/>
              <a:t> </a:t>
            </a:r>
            <a:r>
              <a:rPr lang="en-US" sz="1400" dirty="0" err="1" smtClean="0"/>
              <a:t>Slnko</a:t>
            </a:r>
            <a:endParaRPr lang="en-US" sz="1400" dirty="0" smtClean="0"/>
          </a:p>
          <a:p>
            <a:r>
              <a:rPr lang="en-US" sz="1600" dirty="0" smtClean="0"/>
              <a:t>Na </a:t>
            </a:r>
            <a:r>
              <a:rPr lang="en-US" sz="1600" dirty="0" err="1" smtClean="0"/>
              <a:t>kontrolu</a:t>
            </a:r>
            <a:r>
              <a:rPr lang="en-US" sz="1600" dirty="0" smtClean="0"/>
              <a:t> </a:t>
            </a:r>
            <a:r>
              <a:rPr lang="en-US" sz="1600" dirty="0" err="1" smtClean="0"/>
              <a:t>zväzku</a:t>
            </a:r>
            <a:r>
              <a:rPr lang="en-US" sz="1600" dirty="0" smtClean="0"/>
              <a:t> </a:t>
            </a:r>
            <a:r>
              <a:rPr lang="en-US" sz="1600" dirty="0" err="1" smtClean="0"/>
              <a:t>treba</a:t>
            </a:r>
            <a:r>
              <a:rPr lang="en-US" sz="1600" dirty="0" smtClean="0"/>
              <a:t> </a:t>
            </a:r>
            <a:r>
              <a:rPr lang="en-US" sz="1600" dirty="0" err="1" smtClean="0"/>
              <a:t>napr</a:t>
            </a:r>
            <a:r>
              <a:rPr lang="en-US" sz="1600" dirty="0" smtClean="0"/>
              <a:t>. </a:t>
            </a:r>
            <a:r>
              <a:rPr lang="en-US" sz="1600" dirty="0" err="1" smtClean="0"/>
              <a:t>zobrať</a:t>
            </a:r>
            <a:r>
              <a:rPr lang="en-US" sz="1600" dirty="0" smtClean="0"/>
              <a:t> do </a:t>
            </a:r>
            <a:r>
              <a:rPr lang="en-US" sz="1600" dirty="0" err="1" smtClean="0"/>
              <a:t>úvahy</a:t>
            </a:r>
            <a:r>
              <a:rPr lang="en-US" sz="1600" dirty="0" smtClean="0"/>
              <a:t>:</a:t>
            </a:r>
          </a:p>
          <a:p>
            <a:pPr lvl="1"/>
            <a:r>
              <a:rPr lang="en-US" sz="1400" dirty="0" err="1" smtClean="0"/>
              <a:t>Polohu</a:t>
            </a:r>
            <a:r>
              <a:rPr lang="en-US" sz="1400" dirty="0" smtClean="0"/>
              <a:t> </a:t>
            </a:r>
            <a:r>
              <a:rPr lang="en-US" sz="1400" dirty="0" err="1" smtClean="0"/>
              <a:t>Mesiaca</a:t>
            </a:r>
            <a:endParaRPr lang="en-US" sz="1400" dirty="0" smtClean="0"/>
          </a:p>
          <a:p>
            <a:pPr lvl="1"/>
            <a:r>
              <a:rPr lang="en-US" sz="1400" dirty="0" err="1" smtClean="0"/>
              <a:t>Prechod</a:t>
            </a:r>
            <a:r>
              <a:rPr lang="en-US" sz="1400" dirty="0" smtClean="0"/>
              <a:t> </a:t>
            </a:r>
            <a:r>
              <a:rPr lang="en-US" sz="1400" dirty="0" err="1" smtClean="0"/>
              <a:t>rýchlikov</a:t>
            </a:r>
            <a:r>
              <a:rPr lang="en-US" sz="1400" dirty="0" smtClean="0"/>
              <a:t> TGV</a:t>
            </a:r>
          </a:p>
          <a:p>
            <a:endParaRPr lang="en-US" sz="1600" dirty="0" smtClean="0"/>
          </a:p>
          <a:p>
            <a:endParaRPr lang="en-US" sz="1600" dirty="0"/>
          </a:p>
        </p:txBody>
      </p:sp>
      <p:sp>
        <p:nvSpPr>
          <p:cNvPr id="2" name="Footer Placeholder 1"/>
          <p:cNvSpPr>
            <a:spLocks noGrp="1"/>
          </p:cNvSpPr>
          <p:nvPr>
            <p:ph type="ftr" sz="quarter" idx="10"/>
          </p:nvPr>
        </p:nvSpPr>
        <p:spPr/>
        <p:txBody>
          <a:bodyPr/>
          <a:lstStyle/>
          <a:p>
            <a:pPr>
              <a:defRPr/>
            </a:pPr>
            <a:r>
              <a:rPr lang="en-US" smtClean="0"/>
              <a:t>I. Mikulec</a:t>
            </a:r>
            <a:endParaRPr lang="en-US"/>
          </a:p>
        </p:txBody>
      </p:sp>
      <p:sp>
        <p:nvSpPr>
          <p:cNvPr id="3" name="Slide Number Placeholder 2"/>
          <p:cNvSpPr>
            <a:spLocks noGrp="1"/>
          </p:cNvSpPr>
          <p:nvPr>
            <p:ph type="sldNum" sz="quarter" idx="11"/>
          </p:nvPr>
        </p:nvSpPr>
        <p:spPr/>
        <p:txBody>
          <a:bodyPr/>
          <a:lstStyle/>
          <a:p>
            <a:pPr>
              <a:defRPr/>
            </a:pPr>
            <a:fld id="{4777F32F-58A0-AE4D-8DCF-1C7554ED96B4}" type="slidenum">
              <a:rPr lang="en-US" smtClean="0"/>
              <a:pPr>
                <a:defRPr/>
              </a:pPr>
              <a:t>18</a:t>
            </a:fld>
            <a:endParaRPr lang="en-US"/>
          </a:p>
        </p:txBody>
      </p:sp>
      <p:pic>
        <p:nvPicPr>
          <p:cNvPr id="4" name="Picture 3"/>
          <p:cNvPicPr>
            <a:picLocks noChangeAspect="1"/>
          </p:cNvPicPr>
          <p:nvPr/>
        </p:nvPicPr>
        <p:blipFill>
          <a:blip r:embed="rId2"/>
          <a:stretch>
            <a:fillRect/>
          </a:stretch>
        </p:blipFill>
        <p:spPr>
          <a:xfrm>
            <a:off x="5611925" y="1207834"/>
            <a:ext cx="3325249" cy="1364994"/>
          </a:xfrm>
          <a:prstGeom prst="rect">
            <a:avLst/>
          </a:prstGeom>
        </p:spPr>
      </p:pic>
      <p:pic>
        <p:nvPicPr>
          <p:cNvPr id="5" name="Picture 4"/>
          <p:cNvPicPr>
            <a:picLocks noChangeAspect="1"/>
          </p:cNvPicPr>
          <p:nvPr/>
        </p:nvPicPr>
        <p:blipFill>
          <a:blip r:embed="rId3">
            <a:clrChange>
              <a:clrFrom>
                <a:srgbClr val="FFFFFF"/>
              </a:clrFrom>
              <a:clrTo>
                <a:srgbClr val="FFFFFF">
                  <a:alpha val="0"/>
                </a:srgbClr>
              </a:clrTo>
            </a:clrChange>
          </a:blip>
          <a:stretch>
            <a:fillRect/>
          </a:stretch>
        </p:blipFill>
        <p:spPr>
          <a:xfrm>
            <a:off x="5686233" y="2554969"/>
            <a:ext cx="3250941" cy="2035109"/>
          </a:xfrm>
          <a:prstGeom prst="rect">
            <a:avLst/>
          </a:prstGeom>
        </p:spPr>
      </p:pic>
      <p:pic>
        <p:nvPicPr>
          <p:cNvPr id="6" name="Picture 5"/>
          <p:cNvPicPr>
            <a:picLocks noChangeAspect="1"/>
          </p:cNvPicPr>
          <p:nvPr/>
        </p:nvPicPr>
        <p:blipFill>
          <a:blip r:embed="rId4"/>
          <a:stretch>
            <a:fillRect/>
          </a:stretch>
        </p:blipFill>
        <p:spPr>
          <a:xfrm>
            <a:off x="5284113" y="4605764"/>
            <a:ext cx="4064000" cy="2087880"/>
          </a:xfrm>
          <a:prstGeom prst="rect">
            <a:avLst/>
          </a:prstGeom>
        </p:spPr>
      </p:pic>
      <p:sp>
        <p:nvSpPr>
          <p:cNvPr id="9" name="TextBox 8"/>
          <p:cNvSpPr txBox="1"/>
          <p:nvPr/>
        </p:nvSpPr>
        <p:spPr>
          <a:xfrm>
            <a:off x="5669819" y="4706193"/>
            <a:ext cx="2608406" cy="369332"/>
          </a:xfrm>
          <a:prstGeom prst="rect">
            <a:avLst/>
          </a:prstGeom>
          <a:noFill/>
        </p:spPr>
        <p:txBody>
          <a:bodyPr wrap="none" rtlCol="0">
            <a:spAutoFit/>
          </a:bodyPr>
          <a:lstStyle/>
          <a:p>
            <a:r>
              <a:rPr lang="en-US" b="1" dirty="0" err="1" smtClean="0">
                <a:solidFill>
                  <a:srgbClr val="FFFFF7"/>
                </a:solidFill>
              </a:rPr>
              <a:t>Supravodivé</a:t>
            </a:r>
            <a:r>
              <a:rPr lang="en-US" b="1" dirty="0" smtClean="0">
                <a:solidFill>
                  <a:srgbClr val="FFFFF7"/>
                </a:solidFill>
              </a:rPr>
              <a:t> </a:t>
            </a:r>
            <a:r>
              <a:rPr lang="en-US" b="1" dirty="0" err="1" smtClean="0">
                <a:solidFill>
                  <a:srgbClr val="FFFFF7"/>
                </a:solidFill>
              </a:rPr>
              <a:t>magnety</a:t>
            </a:r>
            <a:endParaRPr lang="en-US" b="1" dirty="0">
              <a:solidFill>
                <a:srgbClr val="FFFFF7"/>
              </a:solidFill>
            </a:endParaRPr>
          </a:p>
        </p:txBody>
      </p:sp>
      <p:sp>
        <p:nvSpPr>
          <p:cNvPr id="10" name="TextBox 9"/>
          <p:cNvSpPr txBox="1"/>
          <p:nvPr/>
        </p:nvSpPr>
        <p:spPr>
          <a:xfrm rot="16200000">
            <a:off x="5685122" y="3769931"/>
            <a:ext cx="839180" cy="369332"/>
          </a:xfrm>
          <a:prstGeom prst="rect">
            <a:avLst/>
          </a:prstGeom>
          <a:noFill/>
        </p:spPr>
        <p:txBody>
          <a:bodyPr wrap="none" rtlCol="0">
            <a:spAutoFit/>
          </a:bodyPr>
          <a:lstStyle/>
          <a:p>
            <a:r>
              <a:rPr lang="en-US" b="1" dirty="0" smtClean="0">
                <a:solidFill>
                  <a:srgbClr val="FFFFF7"/>
                </a:solidFill>
              </a:rPr>
              <a:t>100 </a:t>
            </a:r>
            <a:r>
              <a:rPr lang="en-US" b="1" dirty="0" err="1" smtClean="0">
                <a:solidFill>
                  <a:srgbClr val="FFFFF7"/>
                </a:solidFill>
              </a:rPr>
              <a:t>m</a:t>
            </a:r>
            <a:endParaRPr lang="en-US" b="1" dirty="0">
              <a:solidFill>
                <a:srgbClr val="FFFFF7"/>
              </a:solidFill>
            </a:endParaRPr>
          </a:p>
        </p:txBody>
      </p:sp>
      <p:sp>
        <p:nvSpPr>
          <p:cNvPr id="11" name="TextBox 10"/>
          <p:cNvSpPr txBox="1"/>
          <p:nvPr/>
        </p:nvSpPr>
        <p:spPr>
          <a:xfrm>
            <a:off x="6899484" y="1297762"/>
            <a:ext cx="1838965" cy="369332"/>
          </a:xfrm>
          <a:prstGeom prst="rect">
            <a:avLst/>
          </a:prstGeom>
          <a:noFill/>
        </p:spPr>
        <p:txBody>
          <a:bodyPr wrap="none" rtlCol="0">
            <a:spAutoFit/>
          </a:bodyPr>
          <a:lstStyle/>
          <a:p>
            <a:r>
              <a:rPr lang="en-US" b="1" dirty="0" err="1" smtClean="0"/>
              <a:t>Zdroj</a:t>
            </a:r>
            <a:r>
              <a:rPr lang="en-US" b="1" dirty="0" smtClean="0"/>
              <a:t> </a:t>
            </a:r>
            <a:r>
              <a:rPr lang="en-US" b="1" dirty="0" err="1" smtClean="0"/>
              <a:t>protónov</a:t>
            </a:r>
            <a:endParaRPr lang="en-US" b="1" dirty="0"/>
          </a:p>
        </p:txBody>
      </p:sp>
      <p:pic>
        <p:nvPicPr>
          <p:cNvPr id="12" name="Picture 11"/>
          <p:cNvPicPr>
            <a:picLocks noChangeAspect="1"/>
          </p:cNvPicPr>
          <p:nvPr/>
        </p:nvPicPr>
        <p:blipFill>
          <a:blip r:embed="rId5">
            <a:clrChange>
              <a:clrFrom>
                <a:srgbClr val="FFFFFF"/>
              </a:clrFrom>
              <a:clrTo>
                <a:srgbClr val="FFFFFF">
                  <a:alpha val="0"/>
                </a:srgbClr>
              </a:clrTo>
            </a:clrChange>
          </a:blip>
          <a:stretch>
            <a:fillRect/>
          </a:stretch>
        </p:blipFill>
        <p:spPr>
          <a:xfrm>
            <a:off x="4059588" y="1866904"/>
            <a:ext cx="1520790" cy="97949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Detektory</a:t>
            </a:r>
            <a:endParaRPr lang="en-US" dirty="0"/>
          </a:p>
        </p:txBody>
      </p:sp>
      <p:sp>
        <p:nvSpPr>
          <p:cNvPr id="7" name="Subtitle 6"/>
          <p:cNvSpPr>
            <a:spLocks noGrp="1"/>
          </p:cNvSpPr>
          <p:nvPr>
            <p:ph type="subTitle" idx="1"/>
          </p:nvPr>
        </p:nvSpPr>
        <p:spPr/>
        <p:txBody>
          <a:bodyPr/>
          <a:lstStyle/>
          <a:p>
            <a:endParaRPr lang="en-US"/>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2452624" y="3056009"/>
            <a:ext cx="4526996" cy="345133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Prehľad</a:t>
            </a:r>
            <a:endParaRPr lang="en-US" dirty="0"/>
          </a:p>
        </p:txBody>
      </p:sp>
      <p:sp>
        <p:nvSpPr>
          <p:cNvPr id="3" name="Content Placeholder 2"/>
          <p:cNvSpPr>
            <a:spLocks noGrp="1"/>
          </p:cNvSpPr>
          <p:nvPr>
            <p:ph idx="1"/>
          </p:nvPr>
        </p:nvSpPr>
        <p:spPr>
          <a:xfrm>
            <a:off x="152400" y="1295400"/>
            <a:ext cx="3774364" cy="5029200"/>
          </a:xfrm>
        </p:spPr>
        <p:txBody>
          <a:bodyPr/>
          <a:lstStyle/>
          <a:p>
            <a:pPr>
              <a:spcAft>
                <a:spcPts val="600"/>
              </a:spcAft>
            </a:pPr>
            <a:r>
              <a:rPr lang="en-US" dirty="0" err="1" smtClean="0"/>
              <a:t>Čo</a:t>
            </a:r>
            <a:r>
              <a:rPr lang="en-US" dirty="0" smtClean="0"/>
              <a:t> </a:t>
            </a:r>
            <a:r>
              <a:rPr lang="en-US" dirty="0" err="1" smtClean="0"/>
              <a:t>vieme</a:t>
            </a:r>
            <a:r>
              <a:rPr lang="en-US" dirty="0" smtClean="0"/>
              <a:t>?</a:t>
            </a:r>
          </a:p>
          <a:p>
            <a:pPr>
              <a:spcAft>
                <a:spcPts val="0"/>
              </a:spcAft>
            </a:pPr>
            <a:r>
              <a:rPr lang="en-US" dirty="0" err="1" smtClean="0"/>
              <a:t>Štyri</a:t>
            </a:r>
            <a:r>
              <a:rPr lang="en-US" dirty="0" smtClean="0"/>
              <a:t> </a:t>
            </a:r>
            <a:r>
              <a:rPr lang="en-US" dirty="0" err="1" smtClean="0"/>
              <a:t>komponenty</a:t>
            </a:r>
            <a:r>
              <a:rPr lang="en-US" dirty="0" smtClean="0"/>
              <a:t> </a:t>
            </a:r>
            <a:r>
              <a:rPr lang="en-US" dirty="0" err="1" smtClean="0"/>
              <a:t>časticovej</a:t>
            </a:r>
            <a:r>
              <a:rPr lang="en-US" dirty="0" smtClean="0"/>
              <a:t> </a:t>
            </a:r>
            <a:r>
              <a:rPr lang="en-US" dirty="0" err="1" smtClean="0"/>
              <a:t>fyziky</a:t>
            </a:r>
            <a:r>
              <a:rPr lang="en-US" dirty="0" smtClean="0"/>
              <a:t>:</a:t>
            </a:r>
          </a:p>
          <a:p>
            <a:pPr lvl="1">
              <a:spcAft>
                <a:spcPts val="0"/>
              </a:spcAft>
            </a:pPr>
            <a:r>
              <a:rPr lang="en-US" dirty="0" err="1" smtClean="0"/>
              <a:t>Urýchľovače</a:t>
            </a:r>
            <a:endParaRPr lang="en-US" dirty="0" smtClean="0"/>
          </a:p>
          <a:p>
            <a:pPr lvl="1">
              <a:spcAft>
                <a:spcPts val="0"/>
              </a:spcAft>
            </a:pPr>
            <a:r>
              <a:rPr lang="en-US" dirty="0" err="1" smtClean="0"/>
              <a:t>Detektory</a:t>
            </a:r>
            <a:endParaRPr lang="en-US" dirty="0" smtClean="0"/>
          </a:p>
          <a:p>
            <a:pPr lvl="1">
              <a:spcAft>
                <a:spcPts val="0"/>
              </a:spcAft>
            </a:pPr>
            <a:r>
              <a:rPr lang="en-US" dirty="0" err="1" smtClean="0"/>
              <a:t>Počítače</a:t>
            </a:r>
            <a:endParaRPr lang="en-US" dirty="0" smtClean="0"/>
          </a:p>
          <a:p>
            <a:pPr lvl="1">
              <a:spcAft>
                <a:spcPts val="0"/>
              </a:spcAft>
            </a:pPr>
            <a:r>
              <a:rPr lang="en-US" dirty="0" err="1" smtClean="0"/>
              <a:t>Ľudia</a:t>
            </a:r>
            <a:endParaRPr lang="en-US" dirty="0" smtClean="0"/>
          </a:p>
          <a:p>
            <a:pPr>
              <a:spcAft>
                <a:spcPts val="600"/>
              </a:spcAft>
            </a:pPr>
            <a:r>
              <a:rPr lang="en-US" dirty="0" err="1" smtClean="0"/>
              <a:t>Ako</a:t>
            </a:r>
            <a:r>
              <a:rPr lang="en-US" dirty="0" smtClean="0"/>
              <a:t> </a:t>
            </a:r>
            <a:r>
              <a:rPr lang="en-US" dirty="0" err="1" smtClean="0"/>
              <a:t>sme</a:t>
            </a:r>
            <a:r>
              <a:rPr lang="en-US" dirty="0" smtClean="0"/>
              <a:t> </a:t>
            </a:r>
            <a:r>
              <a:rPr lang="en-US" dirty="0" err="1" smtClean="0"/>
              <a:t>objavili</a:t>
            </a:r>
            <a:r>
              <a:rPr lang="en-US" dirty="0" smtClean="0"/>
              <a:t> </a:t>
            </a:r>
            <a:r>
              <a:rPr lang="en-US" dirty="0" err="1" smtClean="0"/>
              <a:t>Higgsov</a:t>
            </a:r>
            <a:r>
              <a:rPr lang="en-US" dirty="0" smtClean="0"/>
              <a:t> </a:t>
            </a:r>
            <a:r>
              <a:rPr lang="en-US" dirty="0" err="1" smtClean="0"/>
              <a:t>bozón</a:t>
            </a:r>
            <a:endParaRPr lang="en-US" dirty="0" smtClean="0"/>
          </a:p>
          <a:p>
            <a:pPr>
              <a:spcAft>
                <a:spcPts val="600"/>
              </a:spcAft>
            </a:pPr>
            <a:r>
              <a:rPr lang="en-US" dirty="0" err="1" smtClean="0"/>
              <a:t>Čo</a:t>
            </a:r>
            <a:r>
              <a:rPr lang="en-US" dirty="0" smtClean="0"/>
              <a:t> </a:t>
            </a:r>
            <a:r>
              <a:rPr lang="en-US" dirty="0" err="1" smtClean="0"/>
              <a:t>nevieme</a:t>
            </a:r>
            <a:r>
              <a:rPr lang="en-US" dirty="0" smtClean="0"/>
              <a:t>?</a:t>
            </a:r>
          </a:p>
          <a:p>
            <a:pPr>
              <a:spcAft>
                <a:spcPts val="600"/>
              </a:spcAft>
            </a:pPr>
            <a:r>
              <a:rPr lang="en-US" dirty="0" err="1" smtClean="0"/>
              <a:t>Čo</a:t>
            </a:r>
            <a:r>
              <a:rPr lang="en-US" dirty="0" smtClean="0"/>
              <a:t> </a:t>
            </a:r>
            <a:r>
              <a:rPr lang="en-US" dirty="0" err="1" smtClean="0"/>
              <a:t>ďalej</a:t>
            </a:r>
            <a:r>
              <a:rPr lang="en-US" dirty="0" smtClean="0"/>
              <a:t>?</a:t>
            </a:r>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a:t>
            </a:fld>
            <a:endParaRPr lang="en-US"/>
          </a:p>
        </p:txBody>
      </p:sp>
      <p:pic>
        <p:nvPicPr>
          <p:cNvPr id="6" name="Picture 5"/>
          <p:cNvPicPr>
            <a:picLocks noChangeAspect="1"/>
          </p:cNvPicPr>
          <p:nvPr/>
        </p:nvPicPr>
        <p:blipFill>
          <a:blip r:embed="rId2">
            <a:clrChange>
              <a:clrFrom>
                <a:srgbClr val="FFFFFF"/>
              </a:clrFrom>
              <a:clrTo>
                <a:srgbClr val="FFFFFF">
                  <a:alpha val="0"/>
                </a:srgbClr>
              </a:clrTo>
            </a:clrChange>
          </a:blip>
          <a:stretch>
            <a:fillRect/>
          </a:stretch>
        </p:blipFill>
        <p:spPr>
          <a:xfrm>
            <a:off x="4501827" y="3996252"/>
            <a:ext cx="4498815" cy="3374111"/>
          </a:xfrm>
          <a:prstGeom prst="rect">
            <a:avLst/>
          </a:prstGeom>
        </p:spPr>
      </p:pic>
      <p:pic>
        <p:nvPicPr>
          <p:cNvPr id="10" name="Picture 9"/>
          <p:cNvPicPr>
            <a:picLocks noChangeAspect="1"/>
          </p:cNvPicPr>
          <p:nvPr/>
        </p:nvPicPr>
        <p:blipFill>
          <a:blip r:embed="rId3"/>
          <a:stretch>
            <a:fillRect/>
          </a:stretch>
        </p:blipFill>
        <p:spPr>
          <a:xfrm>
            <a:off x="4100453" y="1422291"/>
            <a:ext cx="4572000" cy="25654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Animácia</a:t>
            </a:r>
            <a:r>
              <a:rPr lang="en-US" dirty="0" smtClean="0"/>
              <a:t> </a:t>
            </a:r>
            <a:r>
              <a:rPr lang="en-US" dirty="0" err="1" smtClean="0"/>
              <a:t>reálnej</a:t>
            </a:r>
            <a:r>
              <a:rPr lang="en-US" dirty="0" smtClean="0"/>
              <a:t> </a:t>
            </a:r>
            <a:r>
              <a:rPr lang="en-US" dirty="0" err="1" smtClean="0"/>
              <a:t>zrážky</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20</a:t>
            </a:fld>
            <a:endParaRPr lang="en-US"/>
          </a:p>
        </p:txBody>
      </p:sp>
      <p:pic>
        <p:nvPicPr>
          <p:cNvPr id="3" name="CERN-MOVIE-2011-190-001-5872-kbps-1920x1080-audio-128-kbps-stereo.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1174750"/>
            <a:ext cx="9144000" cy="51435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vidíme</a:t>
            </a:r>
            <a:r>
              <a:rPr lang="en-US" dirty="0" smtClean="0"/>
              <a:t> </a:t>
            </a:r>
            <a:r>
              <a:rPr lang="en-US" dirty="0" err="1" smtClean="0"/>
              <a:t>v</a:t>
            </a:r>
            <a:r>
              <a:rPr lang="en-US" dirty="0" smtClean="0"/>
              <a:t> </a:t>
            </a:r>
            <a:r>
              <a:rPr lang="en-US" dirty="0" err="1" smtClean="0"/>
              <a:t>detektoroch</a:t>
            </a:r>
            <a:endParaRPr lang="en-US" dirty="0"/>
          </a:p>
        </p:txBody>
      </p:sp>
      <p:sp>
        <p:nvSpPr>
          <p:cNvPr id="3" name="Content Placeholder 2"/>
          <p:cNvSpPr>
            <a:spLocks noGrp="1"/>
          </p:cNvSpPr>
          <p:nvPr>
            <p:ph idx="1"/>
          </p:nvPr>
        </p:nvSpPr>
        <p:spPr>
          <a:xfrm>
            <a:off x="152400" y="1141786"/>
            <a:ext cx="8839200" cy="1409757"/>
          </a:xfrm>
        </p:spPr>
        <p:txBody>
          <a:bodyPr/>
          <a:lstStyle/>
          <a:p>
            <a:r>
              <a:rPr lang="en-US" dirty="0" err="1" smtClean="0"/>
              <a:t>Ťažké</a:t>
            </a:r>
            <a:r>
              <a:rPr lang="en-US" dirty="0" smtClean="0"/>
              <a:t> </a:t>
            </a:r>
            <a:r>
              <a:rPr lang="en-US" dirty="0" err="1" smtClean="0"/>
              <a:t>častice</a:t>
            </a:r>
            <a:r>
              <a:rPr lang="en-US" dirty="0" smtClean="0"/>
              <a:t> (</a:t>
            </a:r>
            <a:r>
              <a:rPr lang="en-US" dirty="0" err="1" smtClean="0"/>
              <a:t>známe</a:t>
            </a:r>
            <a:r>
              <a:rPr lang="en-US" dirty="0" smtClean="0"/>
              <a:t> </a:t>
            </a:r>
            <a:r>
              <a:rPr lang="en-US" dirty="0" err="1" smtClean="0"/>
              <a:t>aj</a:t>
            </a:r>
            <a:r>
              <a:rPr lang="en-US" dirty="0" smtClean="0"/>
              <a:t> </a:t>
            </a:r>
            <a:r>
              <a:rPr lang="en-US" dirty="0" err="1" smtClean="0"/>
              <a:t>neznáme</a:t>
            </a:r>
            <a:r>
              <a:rPr lang="en-US" dirty="0" smtClean="0"/>
              <a:t>) </a:t>
            </a:r>
            <a:r>
              <a:rPr lang="en-US" dirty="0" err="1" smtClean="0"/>
              <a:t>sa</a:t>
            </a:r>
            <a:r>
              <a:rPr lang="en-US" dirty="0" smtClean="0"/>
              <a:t> </a:t>
            </a:r>
            <a:r>
              <a:rPr lang="en-US" dirty="0" err="1" smtClean="0"/>
              <a:t>hneď</a:t>
            </a:r>
            <a:r>
              <a:rPr lang="en-US" dirty="0" smtClean="0"/>
              <a:t> </a:t>
            </a:r>
            <a:r>
              <a:rPr lang="en-US" dirty="0" err="1" smtClean="0"/>
              <a:t>po</a:t>
            </a:r>
            <a:r>
              <a:rPr lang="en-US" dirty="0" smtClean="0"/>
              <a:t> </a:t>
            </a:r>
            <a:r>
              <a:rPr lang="en-US" dirty="0" err="1" smtClean="0"/>
              <a:t>zrážke</a:t>
            </a:r>
            <a:r>
              <a:rPr lang="en-US" dirty="0" smtClean="0"/>
              <a:t> </a:t>
            </a:r>
            <a:r>
              <a:rPr lang="en-US" dirty="0" err="1" smtClean="0"/>
              <a:t>rozpadnú</a:t>
            </a:r>
            <a:endParaRPr lang="en-US" dirty="0" smtClean="0"/>
          </a:p>
          <a:p>
            <a:r>
              <a:rPr lang="en-US" dirty="0" smtClean="0"/>
              <a:t>V </a:t>
            </a:r>
            <a:r>
              <a:rPr lang="en-US" dirty="0" err="1" smtClean="0"/>
              <a:t>detektore</a:t>
            </a:r>
            <a:r>
              <a:rPr lang="en-US" dirty="0" smtClean="0"/>
              <a:t> </a:t>
            </a:r>
            <a:r>
              <a:rPr lang="en-US" dirty="0" err="1" smtClean="0"/>
              <a:t>vidíme</a:t>
            </a:r>
            <a:r>
              <a:rPr lang="en-US" dirty="0" smtClean="0"/>
              <a:t> </a:t>
            </a:r>
            <a:r>
              <a:rPr lang="en-US" dirty="0" err="1" smtClean="0"/>
              <a:t>len</a:t>
            </a:r>
            <a:r>
              <a:rPr lang="en-US" dirty="0" smtClean="0"/>
              <a:t> </a:t>
            </a:r>
            <a:r>
              <a:rPr lang="en-US" dirty="0" err="1" smtClean="0"/>
              <a:t>ľahké</a:t>
            </a:r>
            <a:r>
              <a:rPr lang="en-US" dirty="0" smtClean="0"/>
              <a:t> a </a:t>
            </a:r>
            <a:r>
              <a:rPr lang="en-US" dirty="0" err="1" smtClean="0"/>
              <a:t>dlhožijúce</a:t>
            </a:r>
            <a:r>
              <a:rPr lang="en-US" dirty="0" smtClean="0"/>
              <a:t> </a:t>
            </a:r>
            <a:r>
              <a:rPr lang="en-US" dirty="0" err="1" smtClean="0"/>
              <a:t>produkty</a:t>
            </a:r>
            <a:r>
              <a:rPr lang="en-US" dirty="0" smtClean="0"/>
              <a:t> </a:t>
            </a:r>
            <a:r>
              <a:rPr lang="en-US" dirty="0" err="1" smtClean="0"/>
              <a:t>ich</a:t>
            </a:r>
            <a:r>
              <a:rPr lang="en-US" dirty="0" smtClean="0"/>
              <a:t> </a:t>
            </a:r>
            <a:r>
              <a:rPr lang="en-US" dirty="0" err="1" smtClean="0"/>
              <a:t>rozpadov</a:t>
            </a:r>
            <a:endParaRPr lang="en-US" dirty="0" smtClean="0"/>
          </a:p>
          <a:p>
            <a:pPr lvl="1"/>
            <a:r>
              <a:rPr lang="en-US" dirty="0" err="1" smtClean="0"/>
              <a:t>Elektróny</a:t>
            </a:r>
            <a:r>
              <a:rPr lang="en-US" dirty="0" smtClean="0"/>
              <a:t>, </a:t>
            </a:r>
            <a:r>
              <a:rPr lang="en-US" dirty="0" err="1" smtClean="0"/>
              <a:t>mióny</a:t>
            </a:r>
            <a:r>
              <a:rPr lang="en-US" dirty="0" smtClean="0"/>
              <a:t>, </a:t>
            </a:r>
            <a:r>
              <a:rPr lang="en-US" dirty="0" err="1" smtClean="0"/>
              <a:t>fotóny</a:t>
            </a:r>
            <a:r>
              <a:rPr lang="en-US" dirty="0" smtClean="0"/>
              <a:t>, </a:t>
            </a:r>
            <a:r>
              <a:rPr lang="en-US" dirty="0" err="1" smtClean="0"/>
              <a:t>pióny</a:t>
            </a:r>
            <a:r>
              <a:rPr lang="en-US" dirty="0" smtClean="0"/>
              <a:t>…</a:t>
            </a:r>
          </a:p>
          <a:p>
            <a:r>
              <a:rPr lang="en-US" dirty="0" smtClean="0"/>
              <a:t>Z </a:t>
            </a:r>
            <a:r>
              <a:rPr lang="en-US" dirty="0" err="1" smtClean="0"/>
              <a:t>ich</a:t>
            </a:r>
            <a:r>
              <a:rPr lang="en-US" dirty="0" smtClean="0"/>
              <a:t> </a:t>
            </a:r>
            <a:r>
              <a:rPr lang="en-US" dirty="0" err="1" smtClean="0"/>
              <a:t>dráh</a:t>
            </a:r>
            <a:r>
              <a:rPr lang="en-US" dirty="0" smtClean="0"/>
              <a:t> a </a:t>
            </a:r>
            <a:r>
              <a:rPr lang="en-US" dirty="0" err="1" smtClean="0"/>
              <a:t>vlastností</a:t>
            </a:r>
            <a:r>
              <a:rPr lang="en-US" dirty="0" smtClean="0"/>
              <a:t> </a:t>
            </a:r>
            <a:r>
              <a:rPr lang="en-US" dirty="0" err="1" smtClean="0"/>
              <a:t>vieme</a:t>
            </a:r>
            <a:r>
              <a:rPr lang="en-US" dirty="0" smtClean="0"/>
              <a:t> </a:t>
            </a:r>
            <a:r>
              <a:rPr lang="en-US" dirty="0" err="1" smtClean="0"/>
              <a:t>zrekonštruovať</a:t>
            </a:r>
            <a:r>
              <a:rPr lang="en-US" dirty="0" smtClean="0"/>
              <a:t> </a:t>
            </a:r>
            <a:r>
              <a:rPr lang="en-US" dirty="0" err="1" smtClean="0"/>
              <a:t>hmotnosť</a:t>
            </a:r>
            <a:r>
              <a:rPr lang="en-US" dirty="0" smtClean="0"/>
              <a:t> </a:t>
            </a:r>
            <a:r>
              <a:rPr lang="en-US" dirty="0" err="1" smtClean="0"/>
              <a:t>materskej</a:t>
            </a:r>
            <a:r>
              <a:rPr lang="en-US" dirty="0" smtClean="0"/>
              <a:t> </a:t>
            </a:r>
            <a:r>
              <a:rPr lang="en-US" dirty="0" err="1" smtClean="0"/>
              <a:t>častice</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21</a:t>
            </a:fld>
            <a:endParaRPr lang="en-US"/>
          </a:p>
        </p:txBody>
      </p:sp>
      <p:pic>
        <p:nvPicPr>
          <p:cNvPr id="7" name="Picture 6"/>
          <p:cNvPicPr>
            <a:picLocks noChangeAspect="1"/>
          </p:cNvPicPr>
          <p:nvPr/>
        </p:nvPicPr>
        <p:blipFill>
          <a:blip r:embed="rId2"/>
          <a:stretch>
            <a:fillRect/>
          </a:stretch>
        </p:blipFill>
        <p:spPr>
          <a:xfrm>
            <a:off x="0" y="2604720"/>
            <a:ext cx="5870928" cy="4017392"/>
          </a:xfrm>
          <a:prstGeom prst="rect">
            <a:avLst/>
          </a:prstGeom>
        </p:spPr>
      </p:pic>
      <p:pic>
        <p:nvPicPr>
          <p:cNvPr id="6" name="Picture 5"/>
          <p:cNvPicPr>
            <a:picLocks noChangeAspect="1"/>
          </p:cNvPicPr>
          <p:nvPr/>
        </p:nvPicPr>
        <p:blipFill>
          <a:blip r:embed="rId3"/>
          <a:stretch>
            <a:fillRect/>
          </a:stretch>
        </p:blipFill>
        <p:spPr>
          <a:xfrm>
            <a:off x="4911558" y="4059502"/>
            <a:ext cx="4232442" cy="2535594"/>
          </a:xfrm>
          <a:prstGeom prst="rect">
            <a:avLst/>
          </a:prstGeom>
        </p:spPr>
      </p:pic>
      <p:sp>
        <p:nvSpPr>
          <p:cNvPr id="8" name="TextBox 7"/>
          <p:cNvSpPr txBox="1"/>
          <p:nvPr/>
        </p:nvSpPr>
        <p:spPr>
          <a:xfrm>
            <a:off x="6140666" y="2621448"/>
            <a:ext cx="3003334" cy="1200329"/>
          </a:xfrm>
          <a:prstGeom prst="rect">
            <a:avLst/>
          </a:prstGeom>
          <a:noFill/>
        </p:spPr>
        <p:txBody>
          <a:bodyPr wrap="square" rtlCol="0">
            <a:spAutoFit/>
          </a:bodyPr>
          <a:lstStyle/>
          <a:p>
            <a:pPr algn="ctr"/>
            <a:r>
              <a:rPr lang="en-US" dirty="0" err="1" smtClean="0"/>
              <a:t>Spektrum</a:t>
            </a:r>
            <a:r>
              <a:rPr lang="en-US" dirty="0" smtClean="0"/>
              <a:t> </a:t>
            </a:r>
            <a:r>
              <a:rPr lang="en-US" dirty="0" err="1" smtClean="0"/>
              <a:t>zrážok</a:t>
            </a:r>
            <a:r>
              <a:rPr lang="en-US" dirty="0" smtClean="0"/>
              <a:t> so </a:t>
            </a:r>
            <a:r>
              <a:rPr lang="en-US" dirty="0" err="1" smtClean="0"/>
              <a:t>zrekonštruovanou</a:t>
            </a:r>
            <a:r>
              <a:rPr lang="en-US" dirty="0" smtClean="0"/>
              <a:t> </a:t>
            </a:r>
            <a:r>
              <a:rPr lang="en-US" dirty="0" err="1" smtClean="0"/>
              <a:t>hmotnosťou</a:t>
            </a:r>
            <a:r>
              <a:rPr lang="en-US" dirty="0" smtClean="0"/>
              <a:t> </a:t>
            </a:r>
            <a:r>
              <a:rPr lang="en-US" dirty="0" err="1" smtClean="0"/>
              <a:t>materskej</a:t>
            </a:r>
            <a:r>
              <a:rPr lang="en-US" dirty="0" smtClean="0"/>
              <a:t> </a:t>
            </a:r>
            <a:r>
              <a:rPr lang="en-US" dirty="0" err="1" smtClean="0"/>
              <a:t>častice</a:t>
            </a:r>
            <a:r>
              <a:rPr lang="en-US" dirty="0" smtClean="0"/>
              <a:t> </a:t>
            </a:r>
            <a:r>
              <a:rPr lang="en-US" dirty="0" err="1" smtClean="0"/>
              <a:t>z</a:t>
            </a:r>
            <a:r>
              <a:rPr lang="en-US" dirty="0" smtClean="0"/>
              <a:t> </a:t>
            </a:r>
            <a:r>
              <a:rPr lang="en-US" dirty="0" err="1" smtClean="0"/>
              <a:t>dvoch</a:t>
            </a:r>
            <a:r>
              <a:rPr lang="en-US" dirty="0" smtClean="0"/>
              <a:t> </a:t>
            </a:r>
            <a:r>
              <a:rPr lang="en-US" dirty="0" err="1" smtClean="0"/>
              <a:t>miónov</a:t>
            </a:r>
            <a:endParaRPr lang="en-US" dirty="0"/>
          </a:p>
        </p:txBody>
      </p:sp>
      <p:cxnSp>
        <p:nvCxnSpPr>
          <p:cNvPr id="10" name="Straight Arrow Connector 9"/>
          <p:cNvCxnSpPr/>
          <p:nvPr/>
        </p:nvCxnSpPr>
        <p:spPr bwMode="auto">
          <a:xfrm>
            <a:off x="8774045" y="4066158"/>
            <a:ext cx="914400" cy="914400"/>
          </a:xfrm>
          <a:prstGeom prst="straightConnector1">
            <a:avLst/>
          </a:prstGeom>
          <a:solidFill>
            <a:srgbClr val="CCFFFF"/>
          </a:solidFill>
          <a:ln w="9525" cap="flat" cmpd="sng" algn="ctr">
            <a:noFill/>
            <a:prstDash val="solid"/>
            <a:round/>
            <a:headEnd type="none" w="med" len="med"/>
            <a:tailEnd type="arrow"/>
          </a:ln>
          <a:effectLst/>
        </p:spPr>
      </p:cxnSp>
      <p:cxnSp>
        <p:nvCxnSpPr>
          <p:cNvPr id="12" name="Straight Arrow Connector 11"/>
          <p:cNvCxnSpPr/>
          <p:nvPr/>
        </p:nvCxnSpPr>
        <p:spPr bwMode="auto">
          <a:xfrm rot="5400000">
            <a:off x="7049555" y="4019555"/>
            <a:ext cx="442732" cy="1588"/>
          </a:xfrm>
          <a:prstGeom prst="straightConnector1">
            <a:avLst/>
          </a:prstGeom>
          <a:solidFill>
            <a:srgbClr val="CCFFFF"/>
          </a:solidFill>
          <a:ln w="76200" cap="flat" cmpd="sng" algn="ctr">
            <a:solidFill>
              <a:schemeClr val="tx1"/>
            </a:solidFill>
            <a:prstDash val="solid"/>
            <a:round/>
            <a:headEnd type="none" w="med" len="med"/>
            <a:tailEnd type="arrow" w="med" len="med"/>
          </a:ln>
          <a:effectLst/>
        </p:spPr>
      </p:cxn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22</a:t>
            </a:fld>
            <a:endParaRPr lang="en-US"/>
          </a:p>
        </p:txBody>
      </p:sp>
      <p:pic>
        <p:nvPicPr>
          <p:cNvPr id="6" name="Picture 5" descr="lhc-pho-1998-349.jpg"/>
          <p:cNvPicPr>
            <a:picLocks noChangeAspect="1"/>
          </p:cNvPicPr>
          <p:nvPr/>
        </p:nvPicPr>
        <p:blipFill>
          <a:blip r:embed="rId2"/>
          <a:stretch>
            <a:fillRect/>
          </a:stretch>
        </p:blipFill>
        <p:spPr>
          <a:xfrm>
            <a:off x="-221390" y="-637660"/>
            <a:ext cx="9752823" cy="7884862"/>
          </a:xfrm>
          <a:prstGeom prst="rect">
            <a:avLst/>
          </a:prstGeom>
        </p:spPr>
      </p:pic>
      <p:sp>
        <p:nvSpPr>
          <p:cNvPr id="7" name="TextBox 6"/>
          <p:cNvSpPr txBox="1"/>
          <p:nvPr/>
        </p:nvSpPr>
        <p:spPr>
          <a:xfrm>
            <a:off x="291038" y="209715"/>
            <a:ext cx="8458653" cy="923330"/>
          </a:xfrm>
          <a:prstGeom prst="rect">
            <a:avLst/>
          </a:prstGeom>
          <a:noFill/>
        </p:spPr>
        <p:txBody>
          <a:bodyPr wrap="none" rtlCol="0">
            <a:spAutoFit/>
          </a:bodyPr>
          <a:lstStyle/>
          <a:p>
            <a:pPr algn="ctr"/>
            <a:r>
              <a:rPr lang="en-US" b="1" dirty="0" err="1" smtClean="0"/>
              <a:t>Urýchľovač</a:t>
            </a:r>
            <a:r>
              <a:rPr lang="en-US" b="1" dirty="0" smtClean="0"/>
              <a:t> je </a:t>
            </a:r>
            <a:r>
              <a:rPr lang="en-US" b="1" dirty="0" smtClean="0">
                <a:solidFill>
                  <a:srgbClr val="FF0000"/>
                </a:solidFill>
              </a:rPr>
              <a:t>100m pod </a:t>
            </a:r>
            <a:r>
              <a:rPr lang="en-US" b="1" dirty="0" err="1" smtClean="0">
                <a:solidFill>
                  <a:srgbClr val="FF0000"/>
                </a:solidFill>
              </a:rPr>
              <a:t>zemou</a:t>
            </a:r>
            <a:r>
              <a:rPr lang="en-US" b="1" dirty="0" smtClean="0">
                <a:solidFill>
                  <a:srgbClr val="FF0000"/>
                </a:solidFill>
              </a:rPr>
              <a:t> </a:t>
            </a:r>
            <a:r>
              <a:rPr lang="en-US" b="1" dirty="0" err="1" smtClean="0"/>
              <a:t>na</a:t>
            </a:r>
            <a:r>
              <a:rPr lang="en-US" b="1" dirty="0" smtClean="0"/>
              <a:t> </a:t>
            </a:r>
            <a:r>
              <a:rPr lang="en-US" b="1" dirty="0" err="1" smtClean="0"/>
              <a:t>Švajčiarsko</a:t>
            </a:r>
            <a:r>
              <a:rPr lang="en-US" b="1" dirty="0" smtClean="0"/>
              <a:t> – </a:t>
            </a:r>
            <a:r>
              <a:rPr lang="en-US" b="1" dirty="0" err="1" smtClean="0"/>
              <a:t>Francúzskom</a:t>
            </a:r>
            <a:r>
              <a:rPr lang="en-US" b="1" dirty="0" smtClean="0"/>
              <a:t> </a:t>
            </a:r>
            <a:r>
              <a:rPr lang="en-US" b="1" dirty="0" err="1" smtClean="0"/>
              <a:t>pomedzí</a:t>
            </a:r>
            <a:endParaRPr lang="en-US" b="1" dirty="0" smtClean="0"/>
          </a:p>
          <a:p>
            <a:pPr algn="ctr"/>
            <a:r>
              <a:rPr lang="en-US" b="1" dirty="0" err="1" smtClean="0"/>
              <a:t>Prístup</a:t>
            </a:r>
            <a:r>
              <a:rPr lang="en-US" b="1" dirty="0" smtClean="0"/>
              <a:t> je </a:t>
            </a:r>
            <a:r>
              <a:rPr lang="en-US" b="1" dirty="0" err="1" smtClean="0"/>
              <a:t>cez</a:t>
            </a:r>
            <a:r>
              <a:rPr lang="en-US" b="1" dirty="0" smtClean="0"/>
              <a:t> </a:t>
            </a:r>
            <a:r>
              <a:rPr lang="en-US" b="1" dirty="0" smtClean="0">
                <a:solidFill>
                  <a:srgbClr val="FF0000"/>
                </a:solidFill>
              </a:rPr>
              <a:t>8 </a:t>
            </a:r>
            <a:r>
              <a:rPr lang="en-US" b="1" dirty="0" err="1" smtClean="0">
                <a:solidFill>
                  <a:srgbClr val="FF0000"/>
                </a:solidFill>
              </a:rPr>
              <a:t>vstupných</a:t>
            </a:r>
            <a:r>
              <a:rPr lang="en-US" b="1" dirty="0" smtClean="0">
                <a:solidFill>
                  <a:srgbClr val="FF0000"/>
                </a:solidFill>
              </a:rPr>
              <a:t> </a:t>
            </a:r>
            <a:r>
              <a:rPr lang="en-US" b="1" dirty="0" err="1" smtClean="0">
                <a:solidFill>
                  <a:srgbClr val="FF0000"/>
                </a:solidFill>
              </a:rPr>
              <a:t>bodov</a:t>
            </a:r>
            <a:endParaRPr lang="en-US" b="1" dirty="0" smtClean="0">
              <a:solidFill>
                <a:srgbClr val="FF0000"/>
              </a:solidFill>
            </a:endParaRPr>
          </a:p>
          <a:p>
            <a:pPr algn="ctr"/>
            <a:r>
              <a:rPr lang="en-US" b="1" dirty="0" smtClean="0"/>
              <a:t>V </a:t>
            </a:r>
            <a:r>
              <a:rPr lang="en-US" b="1" dirty="0" err="1" smtClean="0"/>
              <a:t>štyroch</a:t>
            </a:r>
            <a:r>
              <a:rPr lang="en-US" b="1" dirty="0" smtClean="0"/>
              <a:t> </a:t>
            </a:r>
            <a:r>
              <a:rPr lang="en-US" b="1" dirty="0" err="1" smtClean="0"/>
              <a:t>z</a:t>
            </a:r>
            <a:r>
              <a:rPr lang="en-US" b="1" dirty="0" smtClean="0"/>
              <a:t> </a:t>
            </a:r>
            <a:r>
              <a:rPr lang="en-US" b="1" dirty="0" err="1" smtClean="0"/>
              <a:t>nich</a:t>
            </a:r>
            <a:r>
              <a:rPr lang="en-US" b="1" dirty="0" smtClean="0"/>
              <a:t> </a:t>
            </a:r>
            <a:r>
              <a:rPr lang="en-US" b="1" dirty="0" err="1" smtClean="0"/>
              <a:t>sú</a:t>
            </a:r>
            <a:r>
              <a:rPr lang="en-US" b="1" dirty="0" smtClean="0"/>
              <a:t> </a:t>
            </a:r>
            <a:r>
              <a:rPr lang="en-US" b="1" dirty="0" err="1" smtClean="0"/>
              <a:t>umiestnené</a:t>
            </a:r>
            <a:r>
              <a:rPr lang="en-US" b="1" dirty="0" smtClean="0"/>
              <a:t> </a:t>
            </a:r>
            <a:r>
              <a:rPr lang="en-US" b="1" dirty="0" err="1" smtClean="0">
                <a:solidFill>
                  <a:srgbClr val="FF0000"/>
                </a:solidFill>
              </a:rPr>
              <a:t>detektory</a:t>
            </a:r>
            <a:r>
              <a:rPr lang="en-US" b="1" dirty="0" smtClean="0"/>
              <a:t> </a:t>
            </a:r>
            <a:r>
              <a:rPr lang="en-US" b="1" dirty="0" err="1" smtClean="0"/>
              <a:t>v</a:t>
            </a:r>
            <a:r>
              <a:rPr lang="en-US" b="1" dirty="0" smtClean="0"/>
              <a:t> </a:t>
            </a:r>
            <a:r>
              <a:rPr lang="en-US" b="1" dirty="0" err="1" smtClean="0"/>
              <a:t>srdci</a:t>
            </a:r>
            <a:r>
              <a:rPr lang="en-US" b="1" dirty="0" smtClean="0"/>
              <a:t> </a:t>
            </a:r>
            <a:r>
              <a:rPr lang="en-US" b="1" dirty="0" err="1" smtClean="0"/>
              <a:t>ktorých</a:t>
            </a:r>
            <a:r>
              <a:rPr lang="en-US" b="1" dirty="0" smtClean="0"/>
              <a:t> </a:t>
            </a:r>
            <a:r>
              <a:rPr lang="en-US" b="1" dirty="0" err="1" smtClean="0"/>
              <a:t>prebiehajú</a:t>
            </a:r>
            <a:r>
              <a:rPr lang="en-US" b="1" dirty="0" smtClean="0"/>
              <a:t> </a:t>
            </a:r>
            <a:r>
              <a:rPr lang="en-US" b="1" dirty="0" err="1" smtClean="0"/>
              <a:t>kolízie</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23</a:t>
            </a:fld>
            <a:endParaRPr lang="en-US"/>
          </a:p>
        </p:txBody>
      </p:sp>
      <p:pic>
        <p:nvPicPr>
          <p:cNvPr id="6" name="Picture 5"/>
          <p:cNvPicPr>
            <a:picLocks noChangeAspect="1"/>
          </p:cNvPicPr>
          <p:nvPr/>
        </p:nvPicPr>
        <p:blipFill>
          <a:blip r:embed="rId2"/>
          <a:stretch>
            <a:fillRect/>
          </a:stretch>
        </p:blipFill>
        <p:spPr>
          <a:xfrm>
            <a:off x="0" y="-1"/>
            <a:ext cx="9144000" cy="8394019"/>
          </a:xfrm>
          <a:prstGeom prst="rect">
            <a:avLst/>
          </a:prstGeom>
        </p:spPr>
      </p:pic>
      <p:sp>
        <p:nvSpPr>
          <p:cNvPr id="7" name="TextBox 6"/>
          <p:cNvSpPr txBox="1"/>
          <p:nvPr/>
        </p:nvSpPr>
        <p:spPr>
          <a:xfrm>
            <a:off x="1736503" y="1081363"/>
            <a:ext cx="1096574" cy="584776"/>
          </a:xfrm>
          <a:prstGeom prst="rect">
            <a:avLst/>
          </a:prstGeom>
          <a:noFill/>
          <a:ln>
            <a:noFill/>
          </a:ln>
        </p:spPr>
        <p:txBody>
          <a:bodyPr wrap="none" rtlCol="0">
            <a:spAutoFit/>
          </a:bodyPr>
          <a:lstStyle/>
          <a:p>
            <a:pPr algn="ctr"/>
            <a:r>
              <a:rPr lang="en-US" sz="3200" b="1" dirty="0" smtClean="0">
                <a:solidFill>
                  <a:schemeClr val="accent1"/>
                </a:solidFill>
              </a:rPr>
              <a:t>CMS</a:t>
            </a:r>
          </a:p>
        </p:txBody>
      </p:sp>
      <p:cxnSp>
        <p:nvCxnSpPr>
          <p:cNvPr id="10" name="Straight Arrow Connector 9"/>
          <p:cNvCxnSpPr/>
          <p:nvPr/>
        </p:nvCxnSpPr>
        <p:spPr bwMode="auto">
          <a:xfrm>
            <a:off x="2563466" y="1654424"/>
            <a:ext cx="914400" cy="914400"/>
          </a:xfrm>
          <a:prstGeom prst="straightConnector1">
            <a:avLst/>
          </a:prstGeom>
          <a:solidFill>
            <a:srgbClr val="CCFFFF"/>
          </a:solidFill>
          <a:ln w="57150" cap="flat" cmpd="sng" algn="ctr">
            <a:solidFill>
              <a:srgbClr val="FFFFFF"/>
            </a:solidFill>
            <a:prstDash val="solid"/>
            <a:round/>
            <a:headEnd type="none" w="med" len="med"/>
            <a:tailEnd type="arrow" w="med" len="med"/>
          </a:ln>
          <a:effectLst/>
        </p:spPr>
      </p:cxnSp>
      <p:sp>
        <p:nvSpPr>
          <p:cNvPr id="11" name="TextBox 10"/>
          <p:cNvSpPr txBox="1"/>
          <p:nvPr/>
        </p:nvSpPr>
        <p:spPr>
          <a:xfrm>
            <a:off x="6039205" y="2608567"/>
            <a:ext cx="1278715" cy="584776"/>
          </a:xfrm>
          <a:prstGeom prst="rect">
            <a:avLst/>
          </a:prstGeom>
          <a:noFill/>
          <a:ln>
            <a:noFill/>
          </a:ln>
        </p:spPr>
        <p:txBody>
          <a:bodyPr wrap="none" rtlCol="0">
            <a:spAutoFit/>
          </a:bodyPr>
          <a:lstStyle/>
          <a:p>
            <a:pPr algn="ctr"/>
            <a:r>
              <a:rPr lang="en-US" sz="3200" b="1" dirty="0" err="1" smtClean="0">
                <a:solidFill>
                  <a:schemeClr val="accent1"/>
                </a:solidFill>
              </a:rPr>
              <a:t>LHCb</a:t>
            </a:r>
            <a:endParaRPr lang="en-US" sz="3200" b="1" dirty="0" smtClean="0">
              <a:solidFill>
                <a:schemeClr val="accent1"/>
              </a:solidFill>
            </a:endParaRPr>
          </a:p>
        </p:txBody>
      </p:sp>
      <p:cxnSp>
        <p:nvCxnSpPr>
          <p:cNvPr id="12" name="Straight Arrow Connector 11"/>
          <p:cNvCxnSpPr/>
          <p:nvPr/>
        </p:nvCxnSpPr>
        <p:spPr bwMode="auto">
          <a:xfrm>
            <a:off x="6957237" y="3181628"/>
            <a:ext cx="914400" cy="914400"/>
          </a:xfrm>
          <a:prstGeom prst="straightConnector1">
            <a:avLst/>
          </a:prstGeom>
          <a:solidFill>
            <a:srgbClr val="CCFFFF"/>
          </a:solidFill>
          <a:ln w="57150" cap="flat" cmpd="sng" algn="ctr">
            <a:solidFill>
              <a:srgbClr val="FFFFFF"/>
            </a:solidFill>
            <a:prstDash val="solid"/>
            <a:round/>
            <a:headEnd type="none" w="med" len="med"/>
            <a:tailEnd type="arrow" w="med" len="med"/>
          </a:ln>
          <a:effectLst/>
        </p:spPr>
      </p:cxnSp>
      <p:sp>
        <p:nvSpPr>
          <p:cNvPr id="13" name="TextBox 12"/>
          <p:cNvSpPr txBox="1"/>
          <p:nvPr/>
        </p:nvSpPr>
        <p:spPr>
          <a:xfrm>
            <a:off x="3901760" y="3948419"/>
            <a:ext cx="1521971" cy="584776"/>
          </a:xfrm>
          <a:prstGeom prst="rect">
            <a:avLst/>
          </a:prstGeom>
          <a:noFill/>
          <a:ln>
            <a:noFill/>
          </a:ln>
        </p:spPr>
        <p:txBody>
          <a:bodyPr wrap="none" rtlCol="0">
            <a:spAutoFit/>
          </a:bodyPr>
          <a:lstStyle/>
          <a:p>
            <a:pPr algn="ctr"/>
            <a:r>
              <a:rPr lang="en-US" sz="3200" b="1" dirty="0" smtClean="0">
                <a:solidFill>
                  <a:schemeClr val="accent1"/>
                </a:solidFill>
              </a:rPr>
              <a:t>ATLAS</a:t>
            </a:r>
          </a:p>
        </p:txBody>
      </p:sp>
      <p:cxnSp>
        <p:nvCxnSpPr>
          <p:cNvPr id="14" name="Straight Arrow Connector 13"/>
          <p:cNvCxnSpPr/>
          <p:nvPr/>
        </p:nvCxnSpPr>
        <p:spPr bwMode="auto">
          <a:xfrm>
            <a:off x="4941420" y="4521480"/>
            <a:ext cx="914400" cy="914400"/>
          </a:xfrm>
          <a:prstGeom prst="straightConnector1">
            <a:avLst/>
          </a:prstGeom>
          <a:solidFill>
            <a:srgbClr val="CCFFFF"/>
          </a:solidFill>
          <a:ln w="57150" cap="flat" cmpd="sng" algn="ctr">
            <a:solidFill>
              <a:srgbClr val="FFFFFF"/>
            </a:solidFill>
            <a:prstDash val="solid"/>
            <a:round/>
            <a:headEnd type="none" w="med" len="med"/>
            <a:tailEnd type="arrow" w="med" len="med"/>
          </a:ln>
          <a:effectLst/>
        </p:spPr>
      </p:cxnSp>
      <p:sp>
        <p:nvSpPr>
          <p:cNvPr id="15" name="TextBox 14"/>
          <p:cNvSpPr txBox="1"/>
          <p:nvPr/>
        </p:nvSpPr>
        <p:spPr>
          <a:xfrm>
            <a:off x="296096" y="3936768"/>
            <a:ext cx="1415772" cy="584776"/>
          </a:xfrm>
          <a:prstGeom prst="rect">
            <a:avLst/>
          </a:prstGeom>
          <a:noFill/>
          <a:ln>
            <a:noFill/>
          </a:ln>
        </p:spPr>
        <p:txBody>
          <a:bodyPr wrap="none" rtlCol="0">
            <a:spAutoFit/>
          </a:bodyPr>
          <a:lstStyle/>
          <a:p>
            <a:pPr algn="ctr"/>
            <a:r>
              <a:rPr lang="en-US" sz="3200" b="1" dirty="0" smtClean="0">
                <a:solidFill>
                  <a:schemeClr val="accent1"/>
                </a:solidFill>
              </a:rPr>
              <a:t>ALICE</a:t>
            </a:r>
          </a:p>
        </p:txBody>
      </p:sp>
      <p:cxnSp>
        <p:nvCxnSpPr>
          <p:cNvPr id="16" name="Straight Arrow Connector 15"/>
          <p:cNvCxnSpPr/>
          <p:nvPr/>
        </p:nvCxnSpPr>
        <p:spPr bwMode="auto">
          <a:xfrm>
            <a:off x="1282656" y="4509829"/>
            <a:ext cx="914400" cy="914400"/>
          </a:xfrm>
          <a:prstGeom prst="straightConnector1">
            <a:avLst/>
          </a:prstGeom>
          <a:solidFill>
            <a:srgbClr val="CCFFFF"/>
          </a:solidFill>
          <a:ln w="57150" cap="flat" cmpd="sng" algn="ctr">
            <a:solidFill>
              <a:srgbClr val="FFFFFF"/>
            </a:solidFill>
            <a:prstDash val="solid"/>
            <a:round/>
            <a:headEnd type="none" w="med" len="med"/>
            <a:tailEnd type="arrow" w="med" len="med"/>
          </a:ln>
          <a:effectLst/>
        </p:spPr>
      </p:cxn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Štyri</a:t>
            </a:r>
            <a:r>
              <a:rPr lang="en-US" dirty="0" smtClean="0"/>
              <a:t> </a:t>
            </a:r>
            <a:r>
              <a:rPr lang="en-US" dirty="0" err="1" smtClean="0"/>
              <a:t>hlavné</a:t>
            </a:r>
            <a:r>
              <a:rPr lang="en-US" dirty="0" smtClean="0"/>
              <a:t> </a:t>
            </a:r>
            <a:r>
              <a:rPr lang="en-US" dirty="0" err="1" smtClean="0"/>
              <a:t>experimenty</a:t>
            </a:r>
            <a:r>
              <a:rPr lang="en-US" dirty="0" smtClean="0"/>
              <a:t> </a:t>
            </a:r>
            <a:r>
              <a:rPr lang="en-US" dirty="0" err="1" smtClean="0"/>
              <a:t>na</a:t>
            </a:r>
            <a:r>
              <a:rPr lang="en-US" dirty="0" smtClean="0"/>
              <a:t> LHC</a:t>
            </a:r>
            <a:endParaRPr lang="en-US" dirty="0"/>
          </a:p>
        </p:txBody>
      </p:sp>
      <p:sp>
        <p:nvSpPr>
          <p:cNvPr id="3" name="Content Placeholder 2"/>
          <p:cNvSpPr>
            <a:spLocks noGrp="1"/>
          </p:cNvSpPr>
          <p:nvPr>
            <p:ph idx="1"/>
          </p:nvPr>
        </p:nvSpPr>
        <p:spPr>
          <a:xfrm>
            <a:off x="304800" y="1202194"/>
            <a:ext cx="8839200" cy="417279"/>
          </a:xfrm>
        </p:spPr>
        <p:txBody>
          <a:bodyPr/>
          <a:lstStyle/>
          <a:p>
            <a:r>
              <a:rPr lang="en-US" dirty="0" err="1" smtClean="0"/>
              <a:t>Podobné</a:t>
            </a:r>
            <a:r>
              <a:rPr lang="en-US" dirty="0" smtClean="0"/>
              <a:t> </a:t>
            </a:r>
            <a:r>
              <a:rPr lang="en-US" dirty="0" err="1" smtClean="0"/>
              <a:t>ciele</a:t>
            </a:r>
            <a:r>
              <a:rPr lang="en-US" dirty="0" smtClean="0"/>
              <a:t> ale </a:t>
            </a:r>
            <a:r>
              <a:rPr lang="en-US" dirty="0" err="1" smtClean="0"/>
              <a:t>rôzne</a:t>
            </a:r>
            <a:r>
              <a:rPr lang="en-US" dirty="0" smtClean="0"/>
              <a:t> </a:t>
            </a:r>
            <a:r>
              <a:rPr lang="en-US" dirty="0" err="1" smtClean="0"/>
              <a:t>technológie</a:t>
            </a:r>
            <a:r>
              <a:rPr lang="en-US" dirty="0" smtClean="0"/>
              <a:t> – </a:t>
            </a:r>
            <a:r>
              <a:rPr lang="en-US" dirty="0" err="1" smtClean="0"/>
              <a:t>súťaž</a:t>
            </a:r>
            <a:r>
              <a:rPr lang="en-US" dirty="0" smtClean="0"/>
              <a:t> a </a:t>
            </a:r>
            <a:r>
              <a:rPr lang="en-US" dirty="0" err="1" smtClean="0"/>
              <a:t>kontrola</a:t>
            </a:r>
            <a:r>
              <a:rPr lang="en-US" dirty="0" smtClean="0"/>
              <a:t> + </a:t>
            </a:r>
            <a:r>
              <a:rPr lang="en-US" dirty="0" err="1" smtClean="0"/>
              <a:t>špecializácia</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24</a:t>
            </a:fld>
            <a:endParaRPr lang="en-US"/>
          </a:p>
        </p:txBody>
      </p:sp>
      <p:pic>
        <p:nvPicPr>
          <p:cNvPr id="6" name="Picture 2">
            <a:hlinkClick r:id="rId2"/>
          </p:cNvPr>
          <p:cNvPicPr>
            <a:picLocks noChangeAspect="1" noChangeArrowheads="1"/>
          </p:cNvPicPr>
          <p:nvPr/>
        </p:nvPicPr>
        <p:blipFill>
          <a:blip r:embed="rId3"/>
          <a:srcRect/>
          <a:stretch>
            <a:fillRect/>
          </a:stretch>
        </p:blipFill>
        <p:spPr bwMode="auto">
          <a:xfrm>
            <a:off x="478659" y="1622265"/>
            <a:ext cx="8260430" cy="4934416"/>
          </a:xfrm>
          <a:prstGeom prst="rect">
            <a:avLst/>
          </a:prstGeom>
          <a:noFill/>
          <a:ln w="9525">
            <a:noFill/>
            <a:miter lim="800000"/>
            <a:headEnd/>
            <a:tailEnd/>
          </a:ln>
          <a:effectLst/>
        </p:spPr>
      </p:pic>
      <p:sp>
        <p:nvSpPr>
          <p:cNvPr id="7" name="TextBox 6"/>
          <p:cNvSpPr txBox="1"/>
          <p:nvPr/>
        </p:nvSpPr>
        <p:spPr>
          <a:xfrm>
            <a:off x="5022063" y="3343803"/>
            <a:ext cx="697614" cy="369332"/>
          </a:xfrm>
          <a:prstGeom prst="rect">
            <a:avLst/>
          </a:prstGeom>
          <a:noFill/>
        </p:spPr>
        <p:txBody>
          <a:bodyPr wrap="none" rtlCol="0">
            <a:spAutoFit/>
          </a:bodyPr>
          <a:lstStyle/>
          <a:p>
            <a:r>
              <a:rPr lang="en-US" b="1" dirty="0" smtClean="0"/>
              <a:t>CMS</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CMS = Compact </a:t>
            </a:r>
            <a:r>
              <a:rPr lang="en-US" dirty="0" err="1" smtClean="0"/>
              <a:t>Muon</a:t>
            </a:r>
            <a:r>
              <a:rPr lang="en-US" dirty="0" smtClean="0"/>
              <a:t> Solenoid</a:t>
            </a:r>
            <a:endParaRPr lang="en-US" dirty="0"/>
          </a:p>
        </p:txBody>
      </p:sp>
      <p:sp>
        <p:nvSpPr>
          <p:cNvPr id="8" name="Subtitle 7"/>
          <p:cNvSpPr>
            <a:spLocks noGrp="1"/>
          </p:cNvSpPr>
          <p:nvPr>
            <p:ph type="subTitle" idx="1"/>
          </p:nvPr>
        </p:nvSpPr>
        <p:spPr>
          <a:xfrm>
            <a:off x="963776" y="3361911"/>
            <a:ext cx="7845226" cy="1752600"/>
          </a:xfrm>
        </p:spPr>
        <p:txBody>
          <a:bodyPr/>
          <a:lstStyle/>
          <a:p>
            <a:pPr algn="l">
              <a:buNone/>
            </a:pPr>
            <a:r>
              <a:rPr lang="en-US" sz="2000" dirty="0" err="1" smtClean="0"/>
              <a:t>Kompaktný</a:t>
            </a:r>
            <a:r>
              <a:rPr lang="en-US" sz="2000" dirty="0" smtClean="0"/>
              <a:t> – </a:t>
            </a:r>
            <a:r>
              <a:rPr lang="en-US" sz="2000" dirty="0" err="1" smtClean="0"/>
              <a:t>menší</a:t>
            </a:r>
            <a:r>
              <a:rPr lang="en-US" sz="2000" dirty="0" smtClean="0"/>
              <a:t> a </a:t>
            </a:r>
            <a:r>
              <a:rPr lang="en-US" sz="2000" dirty="0" err="1" smtClean="0"/>
              <a:t>hmotnejší</a:t>
            </a:r>
            <a:r>
              <a:rPr lang="en-US" sz="2000" dirty="0" smtClean="0"/>
              <a:t> </a:t>
            </a:r>
            <a:r>
              <a:rPr lang="en-US" sz="2000" dirty="0" err="1" smtClean="0"/>
              <a:t>ako</a:t>
            </a:r>
            <a:r>
              <a:rPr lang="en-US" sz="2000" dirty="0" smtClean="0"/>
              <a:t> ATLAS…</a:t>
            </a:r>
          </a:p>
          <a:p>
            <a:pPr algn="l">
              <a:buNone/>
            </a:pPr>
            <a:r>
              <a:rPr lang="en-US" sz="2000" dirty="0" err="1" smtClean="0"/>
              <a:t>Miónový</a:t>
            </a:r>
            <a:r>
              <a:rPr lang="en-US" sz="2000" dirty="0" smtClean="0"/>
              <a:t> – </a:t>
            </a:r>
            <a:r>
              <a:rPr lang="en-US" sz="2000" dirty="0" err="1" smtClean="0"/>
              <a:t>dôraz</a:t>
            </a:r>
            <a:r>
              <a:rPr lang="en-US" sz="2000" dirty="0" smtClean="0"/>
              <a:t> </a:t>
            </a:r>
            <a:r>
              <a:rPr lang="en-US" sz="2000" dirty="0" err="1" smtClean="0"/>
              <a:t>na</a:t>
            </a:r>
            <a:r>
              <a:rPr lang="en-US" sz="2000" dirty="0" smtClean="0"/>
              <a:t> </a:t>
            </a:r>
            <a:r>
              <a:rPr lang="en-US" sz="2000" dirty="0" err="1" smtClean="0"/>
              <a:t>presnú</a:t>
            </a:r>
            <a:r>
              <a:rPr lang="en-US" sz="2000" dirty="0" smtClean="0"/>
              <a:t> </a:t>
            </a:r>
            <a:r>
              <a:rPr lang="en-US" sz="2000" dirty="0" err="1" smtClean="0"/>
              <a:t>detekciu</a:t>
            </a:r>
            <a:r>
              <a:rPr lang="en-US" sz="2000" dirty="0" smtClean="0"/>
              <a:t> </a:t>
            </a:r>
            <a:r>
              <a:rPr lang="en-US" sz="2000" dirty="0" err="1" smtClean="0"/>
              <a:t>miónov</a:t>
            </a:r>
            <a:endParaRPr lang="en-US" sz="2000" dirty="0" smtClean="0"/>
          </a:p>
          <a:p>
            <a:pPr marL="1339850" indent="-1339850" algn="l">
              <a:buNone/>
            </a:pPr>
            <a:r>
              <a:rPr lang="en-US" sz="2000" dirty="0" smtClean="0"/>
              <a:t>Solenoid – Magnet </a:t>
            </a:r>
            <a:r>
              <a:rPr lang="en-US" sz="2000" dirty="0" err="1" smtClean="0"/>
              <a:t>potrebný</a:t>
            </a:r>
            <a:r>
              <a:rPr lang="en-US" sz="2000" dirty="0" smtClean="0"/>
              <a:t> </a:t>
            </a:r>
            <a:r>
              <a:rPr lang="en-US" sz="2000" dirty="0" err="1" smtClean="0"/>
              <a:t>na</a:t>
            </a:r>
            <a:r>
              <a:rPr lang="en-US" sz="2000" dirty="0" smtClean="0"/>
              <a:t> </a:t>
            </a:r>
            <a:r>
              <a:rPr lang="en-US" sz="2000" dirty="0" err="1" smtClean="0"/>
              <a:t>meranie</a:t>
            </a:r>
            <a:r>
              <a:rPr lang="en-US" sz="2000" dirty="0" smtClean="0"/>
              <a:t> </a:t>
            </a:r>
            <a:r>
              <a:rPr lang="en-US" sz="2000" dirty="0" err="1" smtClean="0"/>
              <a:t>hybnosti</a:t>
            </a:r>
            <a:r>
              <a:rPr lang="en-US" sz="2000" dirty="0" smtClean="0"/>
              <a:t> (</a:t>
            </a:r>
            <a:r>
              <a:rPr lang="en-US" sz="2000" dirty="0" err="1" smtClean="0"/>
              <a:t>rýchlosti</a:t>
            </a:r>
            <a:r>
              <a:rPr lang="en-US" sz="2000" dirty="0" smtClean="0"/>
              <a:t>) </a:t>
            </a:r>
            <a:r>
              <a:rPr lang="en-US" sz="2000" dirty="0" err="1" smtClean="0"/>
              <a:t>nabitých</a:t>
            </a:r>
            <a:r>
              <a:rPr lang="en-US" sz="2000" dirty="0" smtClean="0"/>
              <a:t> </a:t>
            </a:r>
            <a:r>
              <a:rPr lang="en-US" sz="2000" dirty="0" err="1" smtClean="0"/>
              <a:t>častíc</a:t>
            </a: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pPr eaLnBrk="1" hangingPunct="1"/>
            <a:r>
              <a:rPr lang="en-US" sz="2800" b="1" dirty="0" err="1" smtClean="0"/>
              <a:t>Kompaktný</a:t>
            </a:r>
            <a:r>
              <a:rPr lang="en-US" sz="2800" b="1" dirty="0" smtClean="0"/>
              <a:t> </a:t>
            </a:r>
            <a:r>
              <a:rPr lang="en-US" sz="2800" b="1" dirty="0" err="1" smtClean="0"/>
              <a:t>neznamená</a:t>
            </a:r>
            <a:r>
              <a:rPr lang="en-US" sz="2800" b="1" dirty="0" smtClean="0"/>
              <a:t> </a:t>
            </a:r>
            <a:r>
              <a:rPr lang="en-US" sz="2800" b="1" dirty="0" err="1" smtClean="0"/>
              <a:t>malý</a:t>
            </a:r>
            <a:r>
              <a:rPr lang="en-US" sz="2800" dirty="0" smtClean="0"/>
              <a:t>!</a:t>
            </a:r>
            <a:endParaRPr lang="en-US" sz="2800" dirty="0"/>
          </a:p>
        </p:txBody>
      </p:sp>
      <p:grpSp>
        <p:nvGrpSpPr>
          <p:cNvPr id="2" name="Group 6"/>
          <p:cNvGrpSpPr>
            <a:grpSpLocks/>
          </p:cNvGrpSpPr>
          <p:nvPr/>
        </p:nvGrpSpPr>
        <p:grpSpPr bwMode="auto">
          <a:xfrm>
            <a:off x="280737" y="1120775"/>
            <a:ext cx="7650162" cy="5737225"/>
            <a:chOff x="717" y="530"/>
            <a:chExt cx="4819" cy="3614"/>
          </a:xfrm>
        </p:grpSpPr>
        <p:pic>
          <p:nvPicPr>
            <p:cNvPr id="12296" name="Picture 7" descr="40-cavern2"/>
            <p:cNvPicPr>
              <a:picLocks noChangeAspect="1" noChangeArrowheads="1"/>
            </p:cNvPicPr>
            <p:nvPr/>
          </p:nvPicPr>
          <p:blipFill>
            <a:blip r:embed="rId2"/>
            <a:srcRect/>
            <a:stretch>
              <a:fillRect/>
            </a:stretch>
          </p:blipFill>
          <p:spPr bwMode="auto">
            <a:xfrm>
              <a:off x="717" y="530"/>
              <a:ext cx="4819" cy="3614"/>
            </a:xfrm>
            <a:prstGeom prst="rect">
              <a:avLst/>
            </a:prstGeom>
            <a:noFill/>
            <a:ln w="9525">
              <a:noFill/>
              <a:miter lim="800000"/>
              <a:headEnd/>
              <a:tailEnd/>
            </a:ln>
          </p:spPr>
        </p:pic>
        <p:pic>
          <p:nvPicPr>
            <p:cNvPr id="12297" name="Picture 8" descr="Crossnc_transp"/>
            <p:cNvPicPr>
              <a:picLocks noChangeAspect="1" noChangeArrowheads="1"/>
            </p:cNvPicPr>
            <p:nvPr/>
          </p:nvPicPr>
          <p:blipFill>
            <a:blip r:embed="rId3"/>
            <a:srcRect/>
            <a:stretch>
              <a:fillRect/>
            </a:stretch>
          </p:blipFill>
          <p:spPr bwMode="auto">
            <a:xfrm>
              <a:off x="2420" y="1836"/>
              <a:ext cx="909" cy="926"/>
            </a:xfrm>
            <a:prstGeom prst="rect">
              <a:avLst/>
            </a:prstGeom>
            <a:noFill/>
            <a:ln w="9525">
              <a:noFill/>
              <a:miter lim="800000"/>
              <a:headEnd/>
              <a:tailEnd/>
            </a:ln>
          </p:spPr>
        </p:pic>
        <p:sp>
          <p:nvSpPr>
            <p:cNvPr id="12298" name="Text Box 9"/>
            <p:cNvSpPr txBox="1">
              <a:spLocks noChangeArrowheads="1"/>
            </p:cNvSpPr>
            <p:nvPr/>
          </p:nvSpPr>
          <p:spPr bwMode="auto">
            <a:xfrm>
              <a:off x="3522" y="701"/>
              <a:ext cx="743" cy="296"/>
            </a:xfrm>
            <a:prstGeom prst="rect">
              <a:avLst/>
            </a:prstGeom>
            <a:solidFill>
              <a:srgbClr val="FFFF99"/>
            </a:solidFill>
            <a:ln w="12700">
              <a:solidFill>
                <a:schemeClr val="tx2"/>
              </a:solidFill>
              <a:miter lim="800000"/>
              <a:headEnd type="none" w="sm" len="sm"/>
              <a:tailEnd type="none" w="sm" len="sm"/>
            </a:ln>
            <a:effectLst/>
          </p:spPr>
          <p:txBody>
            <a:bodyPr wrap="none">
              <a:prstTxWarp prst="textNoShape">
                <a:avLst/>
              </a:prstTxWarp>
              <a:spAutoFit/>
            </a:bodyPr>
            <a:lstStyle/>
            <a:p>
              <a:pPr defTabSz="914400"/>
              <a:r>
                <a:rPr lang="en-GB" sz="2400">
                  <a:solidFill>
                    <a:srgbClr val="000000"/>
                  </a:solidFill>
                  <a:latin typeface="Times New Roman" charset="0"/>
                </a:rPr>
                <a:t>ATLAS</a:t>
              </a:r>
            </a:p>
          </p:txBody>
        </p:sp>
        <p:sp>
          <p:nvSpPr>
            <p:cNvPr id="12299" name="Line 10"/>
            <p:cNvSpPr>
              <a:spLocks noChangeShapeType="1"/>
            </p:cNvSpPr>
            <p:nvPr/>
          </p:nvSpPr>
          <p:spPr bwMode="auto">
            <a:xfrm flipH="1">
              <a:off x="3264" y="994"/>
              <a:ext cx="440" cy="565"/>
            </a:xfrm>
            <a:prstGeom prst="line">
              <a:avLst/>
            </a:prstGeom>
            <a:noFill/>
            <a:ln w="12700">
              <a:solidFill>
                <a:schemeClr val="tx1"/>
              </a:solidFill>
              <a:round/>
              <a:headEnd type="none" w="sm" len="sm"/>
              <a:tailEnd type="triangle" w="sm" len="sm"/>
            </a:ln>
            <a:effectLst/>
          </p:spPr>
          <p:txBody>
            <a:bodyPr>
              <a:prstTxWarp prst="textNoShape">
                <a:avLst/>
              </a:prstTxWarp>
            </a:bodyPr>
            <a:lstStyle/>
            <a:p>
              <a:pPr defTabSz="914400"/>
              <a:endParaRPr lang="en-US" sz="2400" i="1" smtClean="0">
                <a:solidFill>
                  <a:srgbClr val="000000"/>
                </a:solidFill>
                <a:latin typeface="Times New Roman" charset="0"/>
              </a:endParaRPr>
            </a:p>
          </p:txBody>
        </p:sp>
        <p:sp>
          <p:nvSpPr>
            <p:cNvPr id="12300" name="Text Box 11"/>
            <p:cNvSpPr txBox="1">
              <a:spLocks noChangeArrowheads="1"/>
            </p:cNvSpPr>
            <p:nvPr/>
          </p:nvSpPr>
          <p:spPr bwMode="auto">
            <a:xfrm>
              <a:off x="1761" y="3005"/>
              <a:ext cx="530" cy="296"/>
            </a:xfrm>
            <a:prstGeom prst="rect">
              <a:avLst/>
            </a:prstGeom>
            <a:solidFill>
              <a:srgbClr val="FFFF99"/>
            </a:solidFill>
            <a:ln w="12700">
              <a:solidFill>
                <a:schemeClr val="tx2"/>
              </a:solidFill>
              <a:miter lim="800000"/>
              <a:headEnd type="none" w="sm" len="sm"/>
              <a:tailEnd type="none" w="sm" len="sm"/>
            </a:ln>
            <a:effectLst/>
          </p:spPr>
          <p:txBody>
            <a:bodyPr wrap="none">
              <a:prstTxWarp prst="textNoShape">
                <a:avLst/>
              </a:prstTxWarp>
              <a:spAutoFit/>
            </a:bodyPr>
            <a:lstStyle/>
            <a:p>
              <a:pPr defTabSz="914400"/>
              <a:r>
                <a:rPr lang="en-GB" sz="2400">
                  <a:solidFill>
                    <a:srgbClr val="000000"/>
                  </a:solidFill>
                  <a:latin typeface="Times New Roman" charset="0"/>
                </a:rPr>
                <a:t>CMS</a:t>
              </a:r>
            </a:p>
          </p:txBody>
        </p:sp>
        <p:sp>
          <p:nvSpPr>
            <p:cNvPr id="12301" name="Line 12"/>
            <p:cNvSpPr>
              <a:spLocks noChangeShapeType="1"/>
            </p:cNvSpPr>
            <p:nvPr/>
          </p:nvSpPr>
          <p:spPr bwMode="auto">
            <a:xfrm flipV="1">
              <a:off x="2191" y="2507"/>
              <a:ext cx="565" cy="509"/>
            </a:xfrm>
            <a:prstGeom prst="line">
              <a:avLst/>
            </a:prstGeom>
            <a:noFill/>
            <a:ln w="12700">
              <a:solidFill>
                <a:schemeClr val="tx1"/>
              </a:solidFill>
              <a:round/>
              <a:headEnd type="none" w="sm" len="sm"/>
              <a:tailEnd type="triangle" w="sm" len="sm"/>
            </a:ln>
            <a:effectLst/>
          </p:spPr>
          <p:txBody>
            <a:bodyPr>
              <a:prstTxWarp prst="textNoShape">
                <a:avLst/>
              </a:prstTxWarp>
            </a:bodyPr>
            <a:lstStyle/>
            <a:p>
              <a:pPr defTabSz="914400"/>
              <a:endParaRPr lang="en-US" sz="2400" i="1" smtClean="0">
                <a:solidFill>
                  <a:srgbClr val="000000"/>
                </a:solidFill>
                <a:latin typeface="Times New Roman" charset="0"/>
              </a:endParaRPr>
            </a:p>
          </p:txBody>
        </p:sp>
      </p:grpSp>
      <p:sp>
        <p:nvSpPr>
          <p:cNvPr id="14" name="TextBox 13"/>
          <p:cNvSpPr txBox="1"/>
          <p:nvPr/>
        </p:nvSpPr>
        <p:spPr>
          <a:xfrm>
            <a:off x="6470317" y="3916948"/>
            <a:ext cx="1925052" cy="1754327"/>
          </a:xfrm>
          <a:prstGeom prst="rect">
            <a:avLst/>
          </a:prstGeom>
          <a:solidFill>
            <a:srgbClr val="D8FFF7"/>
          </a:solidFill>
          <a:effectLst>
            <a:outerShdw blurRad="50800" dist="444500" dir="2700000" algn="tl" rotWithShape="0">
              <a:srgbClr val="000000">
                <a:alpha val="43000"/>
              </a:srgbClr>
            </a:outerShdw>
          </a:effectLst>
        </p:spPr>
        <p:txBody>
          <a:bodyPr wrap="square" rtlCol="0">
            <a:spAutoFit/>
          </a:bodyPr>
          <a:lstStyle/>
          <a:p>
            <a:pPr algn="ctr"/>
            <a:r>
              <a:rPr lang="en-US" b="1" dirty="0" smtClean="0">
                <a:solidFill>
                  <a:srgbClr val="FF0000"/>
                </a:solidFill>
              </a:rPr>
              <a:t>ATLAS</a:t>
            </a:r>
            <a:r>
              <a:rPr lang="en-US" b="1" dirty="0" smtClean="0"/>
              <a:t> </a:t>
            </a:r>
            <a:r>
              <a:rPr lang="en-US" b="1" dirty="0" err="1" smtClean="0"/>
              <a:t>skoro</a:t>
            </a:r>
            <a:r>
              <a:rPr lang="en-US" b="1" dirty="0" smtClean="0"/>
              <a:t> </a:t>
            </a:r>
            <a:r>
              <a:rPr lang="en-US" b="1" dirty="0" smtClean="0">
                <a:solidFill>
                  <a:srgbClr val="FF0000"/>
                </a:solidFill>
              </a:rPr>
              <a:t>2x </a:t>
            </a:r>
            <a:r>
              <a:rPr lang="en-US" b="1" dirty="0" err="1" smtClean="0">
                <a:solidFill>
                  <a:srgbClr val="FF0000"/>
                </a:solidFill>
              </a:rPr>
              <a:t>väčší</a:t>
            </a:r>
            <a:endParaRPr lang="en-US" b="1" dirty="0" smtClean="0">
              <a:solidFill>
                <a:srgbClr val="FF0000"/>
              </a:solidFill>
            </a:endParaRPr>
          </a:p>
          <a:p>
            <a:pPr algn="ctr"/>
            <a:r>
              <a:rPr lang="en-US" b="1" dirty="0" smtClean="0"/>
              <a:t>ale</a:t>
            </a:r>
          </a:p>
          <a:p>
            <a:pPr algn="ctr"/>
            <a:r>
              <a:rPr lang="en-US" b="1" dirty="0" smtClean="0">
                <a:solidFill>
                  <a:srgbClr val="0000FF"/>
                </a:solidFill>
              </a:rPr>
              <a:t>CMS 2x </a:t>
            </a:r>
            <a:r>
              <a:rPr lang="en-US" b="1" dirty="0" err="1" smtClean="0">
                <a:solidFill>
                  <a:srgbClr val="0000FF"/>
                </a:solidFill>
              </a:rPr>
              <a:t>ťažší</a:t>
            </a:r>
            <a:r>
              <a:rPr lang="en-US" b="1" dirty="0" smtClean="0">
                <a:solidFill>
                  <a:srgbClr val="0000FF"/>
                </a:solidFill>
              </a:rPr>
              <a:t>  </a:t>
            </a:r>
            <a:r>
              <a:rPr lang="en-US" b="1" dirty="0" err="1" smtClean="0"/>
              <a:t>jeho</a:t>
            </a:r>
            <a:r>
              <a:rPr lang="en-US" b="1" dirty="0" smtClean="0"/>
              <a:t> magnet 2x </a:t>
            </a:r>
            <a:r>
              <a:rPr lang="en-US" b="1" dirty="0" err="1" smtClean="0"/>
              <a:t>silnejší</a:t>
            </a:r>
            <a:endParaRPr lang="en-US" b="1" dirty="0"/>
          </a:p>
        </p:txBody>
      </p:sp>
      <p:sp>
        <p:nvSpPr>
          <p:cNvPr id="11" name="TextBox 10"/>
          <p:cNvSpPr txBox="1"/>
          <p:nvPr/>
        </p:nvSpPr>
        <p:spPr>
          <a:xfrm>
            <a:off x="2610073" y="5755535"/>
            <a:ext cx="6175714" cy="923330"/>
          </a:xfrm>
          <a:prstGeom prst="rect">
            <a:avLst/>
          </a:prstGeom>
          <a:solidFill>
            <a:srgbClr val="FFEFD9"/>
          </a:solidFill>
        </p:spPr>
        <p:txBody>
          <a:bodyPr wrap="none" rtlCol="0">
            <a:spAutoFit/>
          </a:bodyPr>
          <a:lstStyle/>
          <a:p>
            <a:r>
              <a:rPr lang="en-US" b="1" dirty="0" smtClean="0">
                <a:solidFill>
                  <a:srgbClr val="0000FF"/>
                </a:solidFill>
              </a:rPr>
              <a:t>CMS:</a:t>
            </a:r>
          </a:p>
          <a:p>
            <a:r>
              <a:rPr lang="en-US" b="1" dirty="0" err="1" smtClean="0"/>
              <a:t>Hmotnosť</a:t>
            </a:r>
            <a:r>
              <a:rPr lang="en-US" b="1" dirty="0" smtClean="0"/>
              <a:t>: </a:t>
            </a:r>
            <a:r>
              <a:rPr lang="en-US" b="1" dirty="0" err="1" smtClean="0"/>
              <a:t>skoro</a:t>
            </a:r>
            <a:r>
              <a:rPr lang="en-US" b="1" dirty="0" smtClean="0"/>
              <a:t> </a:t>
            </a:r>
            <a:r>
              <a:rPr lang="en-US" b="1" dirty="0" smtClean="0">
                <a:solidFill>
                  <a:srgbClr val="0000FF"/>
                </a:solidFill>
              </a:rPr>
              <a:t>14000 ton</a:t>
            </a:r>
          </a:p>
          <a:p>
            <a:r>
              <a:rPr lang="en-US" b="1" dirty="0" smtClean="0"/>
              <a:t>Magnet </a:t>
            </a:r>
            <a:r>
              <a:rPr lang="en-US" b="1" dirty="0" err="1" smtClean="0"/>
              <a:t>stotisíc-krát</a:t>
            </a:r>
            <a:r>
              <a:rPr lang="en-US" b="1" dirty="0" smtClean="0"/>
              <a:t> </a:t>
            </a:r>
            <a:r>
              <a:rPr lang="en-US" b="1" dirty="0" err="1" smtClean="0"/>
              <a:t>silnejší</a:t>
            </a:r>
            <a:r>
              <a:rPr lang="en-US" b="1" dirty="0" smtClean="0"/>
              <a:t> </a:t>
            </a:r>
            <a:r>
              <a:rPr lang="en-US" b="1" dirty="0" err="1" smtClean="0"/>
              <a:t>ake</a:t>
            </a:r>
            <a:r>
              <a:rPr lang="en-US" b="1" dirty="0" smtClean="0"/>
              <a:t> </a:t>
            </a:r>
            <a:r>
              <a:rPr lang="en-US" b="1" dirty="0" err="1" smtClean="0"/>
              <a:t>magnetické</a:t>
            </a:r>
            <a:r>
              <a:rPr lang="en-US" b="1" dirty="0" smtClean="0"/>
              <a:t> pole </a:t>
            </a:r>
            <a:r>
              <a:rPr lang="en-US" b="1" dirty="0" err="1" smtClean="0"/>
              <a:t>zeme</a:t>
            </a:r>
            <a:endParaRPr lang="en-US" b="1" dirty="0"/>
          </a:p>
        </p:txBody>
      </p:sp>
      <p:cxnSp>
        <p:nvCxnSpPr>
          <p:cNvPr id="13" name="Straight Arrow Connector 12"/>
          <p:cNvCxnSpPr/>
          <p:nvPr/>
        </p:nvCxnSpPr>
        <p:spPr bwMode="auto">
          <a:xfrm rot="5400000">
            <a:off x="-93089" y="3425358"/>
            <a:ext cx="2435040" cy="11655"/>
          </a:xfrm>
          <a:prstGeom prst="straightConnector1">
            <a:avLst/>
          </a:prstGeom>
          <a:solidFill>
            <a:srgbClr val="CCFFFF"/>
          </a:solidFill>
          <a:ln w="28575" cap="flat" cmpd="sng" algn="ctr">
            <a:solidFill>
              <a:srgbClr val="FFFFFF"/>
            </a:solidFill>
            <a:prstDash val="solid"/>
            <a:round/>
            <a:headEnd type="arrow" w="med" len="med"/>
            <a:tailEnd type="arrow" w="med" len="med"/>
          </a:ln>
          <a:effectLst/>
        </p:spPr>
      </p:cxnSp>
      <p:sp>
        <p:nvSpPr>
          <p:cNvPr id="19" name="TextBox 18"/>
          <p:cNvSpPr txBox="1"/>
          <p:nvPr/>
        </p:nvSpPr>
        <p:spPr>
          <a:xfrm>
            <a:off x="407824" y="3332152"/>
            <a:ext cx="710802" cy="369332"/>
          </a:xfrm>
          <a:prstGeom prst="rect">
            <a:avLst/>
          </a:prstGeom>
          <a:noFill/>
        </p:spPr>
        <p:txBody>
          <a:bodyPr wrap="none" rtlCol="0">
            <a:spAutoFit/>
          </a:bodyPr>
          <a:lstStyle/>
          <a:p>
            <a:r>
              <a:rPr lang="en-US" b="1" dirty="0" smtClean="0">
                <a:solidFill>
                  <a:srgbClr val="FFFFFF"/>
                </a:solidFill>
              </a:rPr>
              <a:t>25 </a:t>
            </a:r>
            <a:r>
              <a:rPr lang="en-US" b="1" dirty="0" err="1" smtClean="0">
                <a:solidFill>
                  <a:srgbClr val="FFFFFF"/>
                </a:solidFill>
              </a:rPr>
              <a:t>m</a:t>
            </a:r>
            <a:endParaRPr lang="en-US" b="1"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CMS experiment</a:t>
            </a:r>
            <a:endParaRPr lang="en-US" dirty="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27</a:t>
            </a:fld>
            <a:endParaRPr lang="en-US"/>
          </a:p>
        </p:txBody>
      </p:sp>
      <p:pic>
        <p:nvPicPr>
          <p:cNvPr id="5" name="Picture 4"/>
          <p:cNvPicPr>
            <a:picLocks noChangeAspect="1"/>
          </p:cNvPicPr>
          <p:nvPr/>
        </p:nvPicPr>
        <p:blipFill>
          <a:blip r:embed="rId2"/>
          <a:stretch>
            <a:fillRect/>
          </a:stretch>
        </p:blipFill>
        <p:spPr>
          <a:xfrm>
            <a:off x="324790" y="1344921"/>
            <a:ext cx="8426411" cy="5273033"/>
          </a:xfrm>
          <a:prstGeom prst="rect">
            <a:avLst/>
          </a:prstGeom>
        </p:spPr>
      </p:pic>
      <p:sp>
        <p:nvSpPr>
          <p:cNvPr id="6" name="TextBox 5"/>
          <p:cNvSpPr txBox="1"/>
          <p:nvPr/>
        </p:nvSpPr>
        <p:spPr>
          <a:xfrm>
            <a:off x="6128970" y="1042735"/>
            <a:ext cx="2692364" cy="584776"/>
          </a:xfrm>
          <a:prstGeom prst="rect">
            <a:avLst/>
          </a:prstGeom>
          <a:noFill/>
        </p:spPr>
        <p:txBody>
          <a:bodyPr wrap="none" rtlCol="0">
            <a:spAutoFit/>
          </a:bodyPr>
          <a:lstStyle/>
          <a:p>
            <a:r>
              <a:rPr lang="en-US" sz="3200" b="1" dirty="0" err="1" smtClean="0"/>
              <a:t>Komponenty</a:t>
            </a:r>
            <a:endParaRPr lang="en-US" sz="3200" b="1"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2"/>
          <p:cNvSpPr>
            <a:spLocks noGrp="1" noChangeArrowheads="1"/>
          </p:cNvSpPr>
          <p:nvPr>
            <p:ph type="title"/>
          </p:nvPr>
        </p:nvSpPr>
        <p:spPr/>
        <p:txBody>
          <a:bodyPr/>
          <a:lstStyle/>
          <a:p>
            <a:pPr eaLnBrk="1" hangingPunct="1"/>
            <a:r>
              <a:rPr lang="en-US" sz="2800"/>
              <a:t>Components of CMS: the TRACKER</a:t>
            </a:r>
          </a:p>
        </p:txBody>
      </p:sp>
      <p:pic>
        <p:nvPicPr>
          <p:cNvPr id="16389" name="Picture 15" descr="TRAK"/>
          <p:cNvPicPr>
            <a:picLocks noGrp="1" noChangeAspect="1" noChangeArrowheads="1"/>
          </p:cNvPicPr>
          <p:nvPr>
            <p:ph idx="4294967295"/>
          </p:nvPr>
        </p:nvPicPr>
        <p:blipFill>
          <a:blip r:embed="rId2"/>
          <a:srcRect/>
          <a:stretch>
            <a:fillRect/>
          </a:stretch>
        </p:blipFill>
        <p:spPr>
          <a:xfrm>
            <a:off x="0" y="0"/>
            <a:ext cx="9148572" cy="6529959"/>
          </a:xfrm>
          <a:noFill/>
          <a:ln>
            <a:noFill/>
          </a:ln>
        </p:spPr>
      </p:pic>
      <p:sp>
        <p:nvSpPr>
          <p:cNvPr id="4" name="TextBox 3"/>
          <p:cNvSpPr txBox="1"/>
          <p:nvPr/>
        </p:nvSpPr>
        <p:spPr>
          <a:xfrm>
            <a:off x="163129" y="4357429"/>
            <a:ext cx="5290062" cy="1877437"/>
          </a:xfrm>
          <a:prstGeom prst="rect">
            <a:avLst/>
          </a:prstGeom>
          <a:solidFill>
            <a:srgbClr val="181818"/>
          </a:solidFill>
        </p:spPr>
        <p:txBody>
          <a:bodyPr wrap="square" rtlCol="0">
            <a:spAutoFit/>
          </a:bodyPr>
          <a:lstStyle/>
          <a:p>
            <a:pPr>
              <a:spcAft>
                <a:spcPts val="1200"/>
              </a:spcAft>
            </a:pPr>
            <a:r>
              <a:rPr lang="en-US" sz="2400" dirty="0" err="1" smtClean="0">
                <a:solidFill>
                  <a:srgbClr val="FFFFFF"/>
                </a:solidFill>
              </a:rPr>
              <a:t>Traker</a:t>
            </a:r>
            <a:endParaRPr lang="en-US" sz="2400" dirty="0" smtClean="0">
              <a:solidFill>
                <a:srgbClr val="FFFFFF"/>
              </a:solidFill>
            </a:endParaRPr>
          </a:p>
          <a:p>
            <a:pPr>
              <a:spcAft>
                <a:spcPts val="600"/>
              </a:spcAft>
            </a:pPr>
            <a:r>
              <a:rPr lang="en-US" dirty="0" err="1" smtClean="0">
                <a:solidFill>
                  <a:srgbClr val="FFFFFF"/>
                </a:solidFill>
              </a:rPr>
              <a:t>Vyše</a:t>
            </a:r>
            <a:r>
              <a:rPr lang="en-US" dirty="0" smtClean="0">
                <a:solidFill>
                  <a:srgbClr val="FFFFFF"/>
                </a:solidFill>
              </a:rPr>
              <a:t> 100 </a:t>
            </a:r>
            <a:r>
              <a:rPr lang="en-US" dirty="0" err="1" smtClean="0">
                <a:solidFill>
                  <a:srgbClr val="FFFFFF"/>
                </a:solidFill>
              </a:rPr>
              <a:t>miliónov</a:t>
            </a:r>
            <a:r>
              <a:rPr lang="en-US" dirty="0" smtClean="0">
                <a:solidFill>
                  <a:srgbClr val="FFFFFF"/>
                </a:solidFill>
              </a:rPr>
              <a:t> </a:t>
            </a:r>
            <a:r>
              <a:rPr lang="en-US" dirty="0" err="1" smtClean="0">
                <a:solidFill>
                  <a:srgbClr val="FFFFFF"/>
                </a:solidFill>
              </a:rPr>
              <a:t>kremíkových</a:t>
            </a:r>
            <a:r>
              <a:rPr lang="en-US" dirty="0" smtClean="0">
                <a:solidFill>
                  <a:srgbClr val="FFFFFF"/>
                </a:solidFill>
              </a:rPr>
              <a:t> </a:t>
            </a:r>
            <a:r>
              <a:rPr lang="en-US" dirty="0" err="1" smtClean="0">
                <a:solidFill>
                  <a:srgbClr val="FFFFFF"/>
                </a:solidFill>
              </a:rPr>
              <a:t>senzorov</a:t>
            </a:r>
            <a:endParaRPr lang="en-US" dirty="0" smtClean="0">
              <a:solidFill>
                <a:srgbClr val="FFFFFF"/>
              </a:solidFill>
            </a:endParaRPr>
          </a:p>
          <a:p>
            <a:pPr>
              <a:spcAft>
                <a:spcPts val="600"/>
              </a:spcAft>
            </a:pPr>
            <a:r>
              <a:rPr lang="en-US" dirty="0" err="1" smtClean="0">
                <a:solidFill>
                  <a:srgbClr val="FFFFFF"/>
                </a:solidFill>
              </a:rPr>
              <a:t>Ako</a:t>
            </a:r>
            <a:r>
              <a:rPr lang="en-US" dirty="0" smtClean="0">
                <a:solidFill>
                  <a:srgbClr val="FFFFFF"/>
                </a:solidFill>
              </a:rPr>
              <a:t> </a:t>
            </a:r>
            <a:r>
              <a:rPr lang="en-US" dirty="0" err="1" smtClean="0">
                <a:solidFill>
                  <a:srgbClr val="FFFFFF"/>
                </a:solidFill>
              </a:rPr>
              <a:t>senzory</a:t>
            </a:r>
            <a:r>
              <a:rPr lang="en-US" dirty="0" smtClean="0">
                <a:solidFill>
                  <a:srgbClr val="FFFFFF"/>
                </a:solidFill>
              </a:rPr>
              <a:t> </a:t>
            </a:r>
            <a:r>
              <a:rPr lang="en-US" dirty="0" err="1" smtClean="0">
                <a:solidFill>
                  <a:srgbClr val="FFFFFF"/>
                </a:solidFill>
              </a:rPr>
              <a:t>vo</a:t>
            </a:r>
            <a:r>
              <a:rPr lang="en-US" dirty="0" smtClean="0">
                <a:solidFill>
                  <a:srgbClr val="FFFFFF"/>
                </a:solidFill>
              </a:rPr>
              <a:t> </a:t>
            </a:r>
            <a:r>
              <a:rPr lang="en-US" dirty="0" err="1" smtClean="0">
                <a:solidFill>
                  <a:srgbClr val="FFFFFF"/>
                </a:solidFill>
              </a:rPr>
              <a:t>fotoaparátoch</a:t>
            </a:r>
            <a:r>
              <a:rPr lang="en-US" dirty="0" smtClean="0">
                <a:solidFill>
                  <a:srgbClr val="FFFFFF"/>
                </a:solidFill>
              </a:rPr>
              <a:t> ale </a:t>
            </a:r>
            <a:r>
              <a:rPr lang="en-US" dirty="0" err="1" smtClean="0">
                <a:solidFill>
                  <a:srgbClr val="FFFFFF"/>
                </a:solidFill>
              </a:rPr>
              <a:t>každý</a:t>
            </a:r>
            <a:r>
              <a:rPr lang="en-US" dirty="0" smtClean="0">
                <a:solidFill>
                  <a:srgbClr val="FFFFFF"/>
                </a:solidFill>
              </a:rPr>
              <a:t> </a:t>
            </a:r>
            <a:r>
              <a:rPr lang="en-US" dirty="0" err="1" smtClean="0">
                <a:solidFill>
                  <a:srgbClr val="FFFFFF"/>
                </a:solidFill>
              </a:rPr>
              <a:t>má</a:t>
            </a:r>
            <a:r>
              <a:rPr lang="en-US" dirty="0" smtClean="0">
                <a:solidFill>
                  <a:srgbClr val="FFFFFF"/>
                </a:solidFill>
              </a:rPr>
              <a:t> </a:t>
            </a:r>
            <a:r>
              <a:rPr lang="en-US" dirty="0" err="1" smtClean="0">
                <a:solidFill>
                  <a:srgbClr val="FFFFFF"/>
                </a:solidFill>
              </a:rPr>
              <a:t>vlastný</a:t>
            </a:r>
            <a:r>
              <a:rPr lang="en-US" dirty="0" smtClean="0">
                <a:solidFill>
                  <a:srgbClr val="FFFFFF"/>
                </a:solidFill>
              </a:rPr>
              <a:t> </a:t>
            </a:r>
            <a:r>
              <a:rPr lang="en-US" dirty="0" err="1" smtClean="0">
                <a:solidFill>
                  <a:srgbClr val="FFFFFF"/>
                </a:solidFill>
              </a:rPr>
              <a:t>procesor</a:t>
            </a:r>
            <a:r>
              <a:rPr lang="en-US" dirty="0" smtClean="0">
                <a:solidFill>
                  <a:srgbClr val="FFFFFF"/>
                </a:solidFill>
              </a:rPr>
              <a:t>: 40 </a:t>
            </a:r>
            <a:r>
              <a:rPr lang="en-US" dirty="0" err="1" smtClean="0">
                <a:solidFill>
                  <a:srgbClr val="FFFFFF"/>
                </a:solidFill>
              </a:rPr>
              <a:t>miliónov</a:t>
            </a:r>
            <a:r>
              <a:rPr lang="en-US" dirty="0" smtClean="0">
                <a:solidFill>
                  <a:srgbClr val="FFFFFF"/>
                </a:solidFill>
              </a:rPr>
              <a:t> </a:t>
            </a:r>
            <a:r>
              <a:rPr lang="en-US" dirty="0" err="1" smtClean="0">
                <a:solidFill>
                  <a:srgbClr val="FFFFFF"/>
                </a:solidFill>
              </a:rPr>
              <a:t>snímok</a:t>
            </a:r>
            <a:r>
              <a:rPr lang="en-US" dirty="0" smtClean="0">
                <a:solidFill>
                  <a:srgbClr val="FFFFFF"/>
                </a:solidFill>
              </a:rPr>
              <a:t> </a:t>
            </a:r>
            <a:r>
              <a:rPr lang="en-US" dirty="0" err="1" smtClean="0">
                <a:solidFill>
                  <a:srgbClr val="FFFFFF"/>
                </a:solidFill>
              </a:rPr>
              <a:t>za</a:t>
            </a:r>
            <a:r>
              <a:rPr lang="en-US" dirty="0" smtClean="0">
                <a:solidFill>
                  <a:srgbClr val="FFFFFF"/>
                </a:solidFill>
              </a:rPr>
              <a:t> </a:t>
            </a:r>
            <a:r>
              <a:rPr lang="en-US" dirty="0" err="1" smtClean="0">
                <a:solidFill>
                  <a:srgbClr val="FFFFFF"/>
                </a:solidFill>
              </a:rPr>
              <a:t>sekundu</a:t>
            </a:r>
            <a:r>
              <a:rPr lang="en-US" dirty="0" smtClean="0">
                <a:solidFill>
                  <a:srgbClr val="FFFFFF"/>
                </a:solidFill>
              </a:rPr>
              <a:t>!</a:t>
            </a:r>
          </a:p>
          <a:p>
            <a:pPr>
              <a:spcAft>
                <a:spcPts val="600"/>
              </a:spcAft>
            </a:pPr>
            <a:r>
              <a:rPr lang="en-US" dirty="0" err="1" smtClean="0">
                <a:solidFill>
                  <a:srgbClr val="FFFFFF"/>
                </a:solidFill>
              </a:rPr>
              <a:t>Meria</a:t>
            </a:r>
            <a:r>
              <a:rPr lang="en-US" dirty="0" smtClean="0">
                <a:solidFill>
                  <a:srgbClr val="FFFFFF"/>
                </a:solidFill>
              </a:rPr>
              <a:t> 3-dimenzionálne </a:t>
            </a:r>
            <a:r>
              <a:rPr lang="en-US" dirty="0" err="1" smtClean="0">
                <a:solidFill>
                  <a:srgbClr val="FFFFFF"/>
                </a:solidFill>
              </a:rPr>
              <a:t>dráhy</a:t>
            </a:r>
            <a:r>
              <a:rPr lang="en-US" dirty="0" smtClean="0">
                <a:solidFill>
                  <a:srgbClr val="FFFFFF"/>
                </a:solidFill>
              </a:rPr>
              <a:t> </a:t>
            </a:r>
            <a:r>
              <a:rPr lang="en-US" dirty="0" err="1" smtClean="0">
                <a:solidFill>
                  <a:srgbClr val="FFFFFF"/>
                </a:solidFill>
              </a:rPr>
              <a:t>nabitých</a:t>
            </a:r>
            <a:r>
              <a:rPr lang="en-US" dirty="0" smtClean="0">
                <a:solidFill>
                  <a:srgbClr val="FFFFFF"/>
                </a:solidFill>
              </a:rPr>
              <a:t> </a:t>
            </a:r>
            <a:r>
              <a:rPr lang="en-US" dirty="0" err="1" smtClean="0">
                <a:solidFill>
                  <a:srgbClr val="FFFFFF"/>
                </a:solidFill>
              </a:rPr>
              <a:t>častíc</a:t>
            </a:r>
            <a:endParaRPr lang="en-US" dirty="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6" name="Rectangle 2"/>
          <p:cNvSpPr>
            <a:spLocks noGrp="1" noChangeArrowheads="1"/>
          </p:cNvSpPr>
          <p:nvPr>
            <p:ph type="title"/>
          </p:nvPr>
        </p:nvSpPr>
        <p:spPr/>
        <p:txBody>
          <a:bodyPr/>
          <a:lstStyle/>
          <a:p>
            <a:pPr eaLnBrk="1" hangingPunct="1"/>
            <a:r>
              <a:rPr lang="en-US" sz="2800"/>
              <a:t>Components of CMS: the ECAL</a:t>
            </a:r>
          </a:p>
        </p:txBody>
      </p:sp>
      <p:sp>
        <p:nvSpPr>
          <p:cNvPr id="7" name="Slide Number Placeholder 6"/>
          <p:cNvSpPr>
            <a:spLocks noGrp="1"/>
          </p:cNvSpPr>
          <p:nvPr>
            <p:ph type="sldNum" sz="quarter" idx="11"/>
          </p:nvPr>
        </p:nvSpPr>
        <p:spPr/>
        <p:txBody>
          <a:bodyPr/>
          <a:lstStyle/>
          <a:p>
            <a:pPr>
              <a:defRPr/>
            </a:pPr>
            <a:fld id="{D04CE372-9B69-B243-B616-A8CA27473A04}" type="slidenum">
              <a:rPr lang="en-US" smtClean="0"/>
              <a:pPr>
                <a:defRPr/>
              </a:pPr>
              <a:t>29</a:t>
            </a:fld>
            <a:endParaRPr lang="en-US"/>
          </a:p>
        </p:txBody>
      </p:sp>
      <p:sp>
        <p:nvSpPr>
          <p:cNvPr id="8" name="Footer Placeholder 7"/>
          <p:cNvSpPr>
            <a:spLocks noGrp="1"/>
          </p:cNvSpPr>
          <p:nvPr>
            <p:ph type="ftr" sz="quarter" idx="10"/>
          </p:nvPr>
        </p:nvSpPr>
        <p:spPr/>
        <p:txBody>
          <a:bodyPr/>
          <a:lstStyle/>
          <a:p>
            <a:pPr>
              <a:defRPr/>
            </a:pPr>
            <a:r>
              <a:rPr lang="en-US" smtClean="0"/>
              <a:t>I. Mikulec</a:t>
            </a:r>
            <a:endParaRPr lang="en-US"/>
          </a:p>
        </p:txBody>
      </p:sp>
      <p:pic>
        <p:nvPicPr>
          <p:cNvPr id="10" name="Content Placeholder 9" descr="ECAL"/>
          <p:cNvPicPr>
            <a:picLocks noGrp="1" noChangeAspect="1" noChangeArrowheads="1"/>
          </p:cNvPicPr>
          <p:nvPr>
            <p:ph idx="1"/>
          </p:nvPr>
        </p:nvPicPr>
        <p:blipFill>
          <a:blip r:embed="rId2"/>
          <a:srcRect l="-12725" r="-12725"/>
          <a:stretch>
            <a:fillRect/>
          </a:stretch>
        </p:blipFill>
        <p:spPr>
          <a:xfrm>
            <a:off x="-1167420" y="1"/>
            <a:ext cx="11487969" cy="6536266"/>
          </a:xfrm>
          <a:noFill/>
          <a:ln>
            <a:noFill/>
          </a:ln>
        </p:spPr>
      </p:pic>
      <p:sp>
        <p:nvSpPr>
          <p:cNvPr id="13" name="TextBox 12"/>
          <p:cNvSpPr txBox="1"/>
          <p:nvPr/>
        </p:nvSpPr>
        <p:spPr>
          <a:xfrm>
            <a:off x="101726" y="4130780"/>
            <a:ext cx="5290062" cy="1877437"/>
          </a:xfrm>
          <a:prstGeom prst="rect">
            <a:avLst/>
          </a:prstGeom>
          <a:solidFill>
            <a:srgbClr val="181818"/>
          </a:solidFill>
        </p:spPr>
        <p:txBody>
          <a:bodyPr wrap="square" rtlCol="0">
            <a:spAutoFit/>
          </a:bodyPr>
          <a:lstStyle/>
          <a:p>
            <a:pPr>
              <a:spcAft>
                <a:spcPts val="1200"/>
              </a:spcAft>
            </a:pPr>
            <a:r>
              <a:rPr lang="en-US" sz="2400" dirty="0" err="1" smtClean="0">
                <a:solidFill>
                  <a:srgbClr val="FFFFFF"/>
                </a:solidFill>
              </a:rPr>
              <a:t>Elektromagnetický</a:t>
            </a:r>
            <a:r>
              <a:rPr lang="en-US" sz="2400" dirty="0" smtClean="0">
                <a:solidFill>
                  <a:srgbClr val="FFFFFF"/>
                </a:solidFill>
              </a:rPr>
              <a:t> </a:t>
            </a:r>
            <a:r>
              <a:rPr lang="en-US" sz="2400" dirty="0" err="1" smtClean="0">
                <a:solidFill>
                  <a:srgbClr val="FFFFFF"/>
                </a:solidFill>
              </a:rPr>
              <a:t>kalorimeter</a:t>
            </a:r>
            <a:endParaRPr lang="en-US" sz="2400" dirty="0" smtClean="0">
              <a:solidFill>
                <a:srgbClr val="FFFFFF"/>
              </a:solidFill>
            </a:endParaRPr>
          </a:p>
          <a:p>
            <a:pPr>
              <a:spcAft>
                <a:spcPts val="600"/>
              </a:spcAft>
            </a:pPr>
            <a:r>
              <a:rPr lang="en-US" dirty="0" smtClean="0">
                <a:solidFill>
                  <a:srgbClr val="FFFFFF"/>
                </a:solidFill>
              </a:rPr>
              <a:t>80 </a:t>
            </a:r>
            <a:r>
              <a:rPr lang="en-US" dirty="0" err="1" smtClean="0">
                <a:solidFill>
                  <a:srgbClr val="FFFFFF"/>
                </a:solidFill>
              </a:rPr>
              <a:t>tisíc</a:t>
            </a:r>
            <a:r>
              <a:rPr lang="en-US" dirty="0" smtClean="0">
                <a:solidFill>
                  <a:srgbClr val="FFFFFF"/>
                </a:solidFill>
              </a:rPr>
              <a:t> </a:t>
            </a:r>
            <a:r>
              <a:rPr lang="en-US" dirty="0" err="1" smtClean="0">
                <a:solidFill>
                  <a:srgbClr val="FFFFFF"/>
                </a:solidFill>
              </a:rPr>
              <a:t>kryštáľov</a:t>
            </a:r>
            <a:r>
              <a:rPr lang="en-US" dirty="0" smtClean="0">
                <a:solidFill>
                  <a:srgbClr val="FFFFFF"/>
                </a:solidFill>
              </a:rPr>
              <a:t> </a:t>
            </a:r>
            <a:r>
              <a:rPr lang="en-US" dirty="0" err="1" smtClean="0">
                <a:solidFill>
                  <a:srgbClr val="FFFFFF"/>
                </a:solidFill>
              </a:rPr>
              <a:t>wolfrámanu</a:t>
            </a:r>
            <a:r>
              <a:rPr lang="en-US" dirty="0" smtClean="0">
                <a:solidFill>
                  <a:srgbClr val="FFFFFF"/>
                </a:solidFill>
              </a:rPr>
              <a:t> </a:t>
            </a:r>
            <a:r>
              <a:rPr lang="en-US" dirty="0" err="1" smtClean="0">
                <a:solidFill>
                  <a:srgbClr val="FFFFFF"/>
                </a:solidFill>
              </a:rPr>
              <a:t>olovnatého</a:t>
            </a:r>
            <a:r>
              <a:rPr lang="en-US" dirty="0" smtClean="0">
                <a:solidFill>
                  <a:srgbClr val="FFFFFF"/>
                </a:solidFill>
              </a:rPr>
              <a:t> (PbWO</a:t>
            </a:r>
            <a:r>
              <a:rPr lang="en-US" baseline="-25000" dirty="0" smtClean="0">
                <a:solidFill>
                  <a:srgbClr val="FFFFFF"/>
                </a:solidFill>
              </a:rPr>
              <a:t>4</a:t>
            </a:r>
            <a:r>
              <a:rPr lang="en-US" dirty="0" smtClean="0">
                <a:solidFill>
                  <a:srgbClr val="FFFFFF"/>
                </a:solidFill>
              </a:rPr>
              <a:t>)</a:t>
            </a:r>
          </a:p>
          <a:p>
            <a:pPr>
              <a:spcAft>
                <a:spcPts val="600"/>
              </a:spcAft>
            </a:pPr>
            <a:r>
              <a:rPr lang="en-US" dirty="0" err="1" smtClean="0">
                <a:solidFill>
                  <a:srgbClr val="FFFFFF"/>
                </a:solidFill>
              </a:rPr>
              <a:t>Priehľadné</a:t>
            </a:r>
            <a:r>
              <a:rPr lang="en-US" dirty="0" smtClean="0">
                <a:solidFill>
                  <a:srgbClr val="FFFFFF"/>
                </a:solidFill>
              </a:rPr>
              <a:t> </a:t>
            </a:r>
            <a:r>
              <a:rPr lang="en-US" dirty="0" err="1" smtClean="0">
                <a:solidFill>
                  <a:srgbClr val="FFFFFF"/>
                </a:solidFill>
              </a:rPr>
              <a:t>ako</a:t>
            </a:r>
            <a:r>
              <a:rPr lang="en-US" dirty="0" smtClean="0">
                <a:solidFill>
                  <a:srgbClr val="FFFFFF"/>
                </a:solidFill>
              </a:rPr>
              <a:t> </a:t>
            </a:r>
            <a:r>
              <a:rPr lang="en-US" dirty="0" err="1" smtClean="0">
                <a:solidFill>
                  <a:srgbClr val="FFFFFF"/>
                </a:solidFill>
              </a:rPr>
              <a:t>sklo</a:t>
            </a:r>
            <a:r>
              <a:rPr lang="en-US" dirty="0" smtClean="0">
                <a:solidFill>
                  <a:srgbClr val="FFFFFF"/>
                </a:solidFill>
              </a:rPr>
              <a:t>, ale </a:t>
            </a:r>
            <a:r>
              <a:rPr lang="en-US" dirty="0" err="1" smtClean="0">
                <a:solidFill>
                  <a:srgbClr val="FFFFFF"/>
                </a:solidFill>
              </a:rPr>
              <a:t>ťažké</a:t>
            </a:r>
            <a:r>
              <a:rPr lang="en-US" dirty="0" smtClean="0">
                <a:solidFill>
                  <a:srgbClr val="FFFFFF"/>
                </a:solidFill>
              </a:rPr>
              <a:t> </a:t>
            </a:r>
            <a:r>
              <a:rPr lang="en-US" dirty="0" err="1" smtClean="0">
                <a:solidFill>
                  <a:srgbClr val="FFFFFF"/>
                </a:solidFill>
              </a:rPr>
              <a:t>ako</a:t>
            </a:r>
            <a:r>
              <a:rPr lang="en-US" dirty="0" smtClean="0">
                <a:solidFill>
                  <a:srgbClr val="FFFFFF"/>
                </a:solidFill>
              </a:rPr>
              <a:t> </a:t>
            </a:r>
            <a:r>
              <a:rPr lang="en-US" dirty="0" err="1" smtClean="0">
                <a:solidFill>
                  <a:srgbClr val="FFFFFF"/>
                </a:solidFill>
              </a:rPr>
              <a:t>kov</a:t>
            </a:r>
            <a:r>
              <a:rPr lang="en-US" dirty="0" smtClean="0">
                <a:solidFill>
                  <a:srgbClr val="FFFFFF"/>
                </a:solidFill>
              </a:rPr>
              <a:t>!</a:t>
            </a:r>
          </a:p>
          <a:p>
            <a:pPr>
              <a:spcAft>
                <a:spcPts val="600"/>
              </a:spcAft>
            </a:pPr>
            <a:r>
              <a:rPr lang="en-US" dirty="0" err="1" smtClean="0">
                <a:solidFill>
                  <a:srgbClr val="FFFFFF"/>
                </a:solidFill>
              </a:rPr>
              <a:t>Častice</a:t>
            </a:r>
            <a:r>
              <a:rPr lang="en-US" dirty="0" smtClean="0">
                <a:solidFill>
                  <a:srgbClr val="FFFFFF"/>
                </a:solidFill>
              </a:rPr>
              <a:t> </a:t>
            </a:r>
            <a:r>
              <a:rPr lang="en-US" dirty="0" err="1" smtClean="0">
                <a:solidFill>
                  <a:srgbClr val="FFFFFF"/>
                </a:solidFill>
              </a:rPr>
              <a:t>sú</a:t>
            </a:r>
            <a:r>
              <a:rPr lang="en-US" dirty="0" smtClean="0">
                <a:solidFill>
                  <a:srgbClr val="FFFFFF"/>
                </a:solidFill>
              </a:rPr>
              <a:t> </a:t>
            </a:r>
            <a:r>
              <a:rPr lang="en-US" dirty="0" err="1" smtClean="0">
                <a:solidFill>
                  <a:srgbClr val="FFFFFF"/>
                </a:solidFill>
              </a:rPr>
              <a:t>zbrzdené</a:t>
            </a:r>
            <a:r>
              <a:rPr lang="en-US" dirty="0" smtClean="0">
                <a:solidFill>
                  <a:srgbClr val="FFFFFF"/>
                </a:solidFill>
              </a:rPr>
              <a:t>, </a:t>
            </a:r>
            <a:r>
              <a:rPr lang="en-US" dirty="0" err="1" smtClean="0">
                <a:solidFill>
                  <a:srgbClr val="FFFFFF"/>
                </a:solidFill>
              </a:rPr>
              <a:t>ich</a:t>
            </a:r>
            <a:r>
              <a:rPr lang="en-US" dirty="0" smtClean="0">
                <a:solidFill>
                  <a:srgbClr val="FFFFFF"/>
                </a:solidFill>
              </a:rPr>
              <a:t> </a:t>
            </a:r>
            <a:r>
              <a:rPr lang="en-US" dirty="0" err="1" smtClean="0">
                <a:solidFill>
                  <a:srgbClr val="FFFFFF"/>
                </a:solidFill>
              </a:rPr>
              <a:t>energia</a:t>
            </a:r>
            <a:r>
              <a:rPr lang="en-US" dirty="0" smtClean="0">
                <a:solidFill>
                  <a:srgbClr val="FFFFFF"/>
                </a:solidFill>
              </a:rPr>
              <a:t> </a:t>
            </a:r>
            <a:r>
              <a:rPr lang="en-US" dirty="0" err="1" smtClean="0">
                <a:solidFill>
                  <a:srgbClr val="FFFFFF"/>
                </a:solidFill>
              </a:rPr>
              <a:t>sa</a:t>
            </a:r>
            <a:r>
              <a:rPr lang="en-US" dirty="0" smtClean="0">
                <a:solidFill>
                  <a:srgbClr val="FFFFFF"/>
                </a:solidFill>
              </a:rPr>
              <a:t> </a:t>
            </a:r>
            <a:r>
              <a:rPr lang="en-US" dirty="0" err="1" smtClean="0">
                <a:solidFill>
                  <a:srgbClr val="FFFFFF"/>
                </a:solidFill>
              </a:rPr>
              <a:t>mení</a:t>
            </a:r>
            <a:r>
              <a:rPr lang="en-US" dirty="0" smtClean="0">
                <a:solidFill>
                  <a:srgbClr val="FFFFFF"/>
                </a:solidFill>
              </a:rPr>
              <a:t> </a:t>
            </a:r>
            <a:r>
              <a:rPr lang="en-US" dirty="0" err="1" smtClean="0">
                <a:solidFill>
                  <a:srgbClr val="FFFFFF"/>
                </a:solidFill>
              </a:rPr>
              <a:t>na</a:t>
            </a:r>
            <a:r>
              <a:rPr lang="en-US" dirty="0" smtClean="0">
                <a:solidFill>
                  <a:srgbClr val="FFFFFF"/>
                </a:solidFill>
              </a:rPr>
              <a:t> </a:t>
            </a:r>
            <a:r>
              <a:rPr lang="en-US" dirty="0" err="1" smtClean="0">
                <a:solidFill>
                  <a:srgbClr val="FFFFFF"/>
                </a:solidFill>
              </a:rPr>
              <a:t>svetlo</a:t>
            </a:r>
            <a:r>
              <a:rPr lang="en-US" dirty="0" smtClean="0">
                <a:solidFill>
                  <a:srgbClr val="FFFFFF"/>
                </a:solidFill>
              </a:rPr>
              <a:t> </a:t>
            </a:r>
            <a:r>
              <a:rPr lang="en-US" dirty="0" err="1" smtClean="0">
                <a:solidFill>
                  <a:srgbClr val="FFFFFF"/>
                </a:solidFill>
              </a:rPr>
              <a:t>ktoré</a:t>
            </a:r>
            <a:r>
              <a:rPr lang="en-US" dirty="0" smtClean="0">
                <a:solidFill>
                  <a:srgbClr val="FFFFFF"/>
                </a:solidFill>
              </a:rPr>
              <a:t> </a:t>
            </a:r>
            <a:r>
              <a:rPr lang="en-US" dirty="0" err="1" smtClean="0">
                <a:solidFill>
                  <a:srgbClr val="FFFFFF"/>
                </a:solidFill>
              </a:rPr>
              <a:t>zbierame</a:t>
            </a:r>
            <a:r>
              <a:rPr lang="en-US" dirty="0" smtClean="0">
                <a:solidFill>
                  <a:srgbClr val="FFFFFF"/>
                </a:solidFill>
              </a:rPr>
              <a:t> a </a:t>
            </a:r>
            <a:r>
              <a:rPr lang="en-US" dirty="0" err="1" smtClean="0">
                <a:solidFill>
                  <a:srgbClr val="FFFFFF"/>
                </a:solidFill>
              </a:rPr>
              <a:t>meriame</a:t>
            </a:r>
            <a:r>
              <a:rPr lang="en-US" dirty="0" smtClean="0">
                <a:solidFill>
                  <a:srgbClr val="FFFFFF"/>
                </a:solidFill>
              </a:rPr>
              <a:t> </a:t>
            </a:r>
            <a:r>
              <a:rPr lang="en-US" dirty="0" err="1" smtClean="0">
                <a:solidFill>
                  <a:srgbClr val="FFFFFF"/>
                </a:solidFill>
              </a:rPr>
              <a:t>jeho</a:t>
            </a:r>
            <a:r>
              <a:rPr lang="en-US" dirty="0" smtClean="0">
                <a:solidFill>
                  <a:srgbClr val="FFFFFF"/>
                </a:solidFill>
              </a:rPr>
              <a:t> </a:t>
            </a:r>
            <a:r>
              <a:rPr lang="en-US" dirty="0" err="1" smtClean="0">
                <a:solidFill>
                  <a:srgbClr val="FFFFFF"/>
                </a:solidFill>
              </a:rPr>
              <a:t>množstvo</a:t>
            </a:r>
            <a:endParaRPr lang="en-US" dirty="0" smtClean="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dirty="0" err="1" smtClean="0"/>
              <a:t>Čo</a:t>
            </a:r>
            <a:r>
              <a:rPr lang="en-US" dirty="0" smtClean="0"/>
              <a:t> </a:t>
            </a:r>
            <a:r>
              <a:rPr lang="en-US" dirty="0" err="1" smtClean="0"/>
              <a:t>vieme</a:t>
            </a:r>
            <a:r>
              <a:rPr lang="en-US" dirty="0" smtClean="0"/>
              <a:t>?</a:t>
            </a:r>
            <a:endParaRPr lang="en-US" dirty="0"/>
          </a:p>
        </p:txBody>
      </p:sp>
      <p:sp>
        <p:nvSpPr>
          <p:cNvPr id="9" name="Subtitle 8"/>
          <p:cNvSpPr>
            <a:spLocks noGrp="1"/>
          </p:cNvSpPr>
          <p:nvPr>
            <p:ph type="subTitle" idx="1"/>
          </p:nvPr>
        </p:nvSpPr>
        <p:spPr/>
        <p:txBody>
          <a:bodyPr/>
          <a:lstStyle/>
          <a:p>
            <a:endParaRPr lang="en-US"/>
          </a:p>
        </p:txBody>
      </p:sp>
      <p:pic>
        <p:nvPicPr>
          <p:cNvPr id="10" name="Picture 9"/>
          <p:cNvPicPr>
            <a:picLocks noChangeAspect="1"/>
          </p:cNvPicPr>
          <p:nvPr/>
        </p:nvPicPr>
        <p:blipFill>
          <a:blip r:embed="rId2"/>
          <a:stretch>
            <a:fillRect/>
          </a:stretch>
        </p:blipFill>
        <p:spPr>
          <a:xfrm>
            <a:off x="3275882" y="2708637"/>
            <a:ext cx="2724957" cy="367566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2"/>
          <p:cNvSpPr>
            <a:spLocks noGrp="1" noChangeArrowheads="1"/>
          </p:cNvSpPr>
          <p:nvPr>
            <p:ph type="title"/>
          </p:nvPr>
        </p:nvSpPr>
        <p:spPr/>
        <p:txBody>
          <a:bodyPr/>
          <a:lstStyle/>
          <a:p>
            <a:pPr eaLnBrk="1" hangingPunct="1"/>
            <a:r>
              <a:rPr lang="en-US" sz="2800"/>
              <a:t>Components of CMS: the HCAL</a:t>
            </a:r>
          </a:p>
        </p:txBody>
      </p:sp>
      <p:pic>
        <p:nvPicPr>
          <p:cNvPr id="20485" name="Picture 7" descr="HCAL"/>
          <p:cNvPicPr>
            <a:picLocks noGrp="1" noChangeAspect="1" noChangeArrowheads="1"/>
          </p:cNvPicPr>
          <p:nvPr>
            <p:ph idx="4294967295"/>
          </p:nvPr>
        </p:nvPicPr>
        <p:blipFill>
          <a:blip r:embed="rId2"/>
          <a:srcRect/>
          <a:stretch>
            <a:fillRect/>
          </a:stretch>
        </p:blipFill>
        <p:spPr>
          <a:xfrm>
            <a:off x="0" y="0"/>
            <a:ext cx="9154284" cy="6536144"/>
          </a:xfrm>
          <a:noFill/>
          <a:ln>
            <a:noFill/>
          </a:ln>
        </p:spPr>
      </p:pic>
      <p:sp>
        <p:nvSpPr>
          <p:cNvPr id="6" name="TextBox 5"/>
          <p:cNvSpPr txBox="1"/>
          <p:nvPr/>
        </p:nvSpPr>
        <p:spPr>
          <a:xfrm>
            <a:off x="151477" y="4205967"/>
            <a:ext cx="5290062" cy="1877437"/>
          </a:xfrm>
          <a:prstGeom prst="rect">
            <a:avLst/>
          </a:prstGeom>
          <a:solidFill>
            <a:srgbClr val="181818"/>
          </a:solidFill>
        </p:spPr>
        <p:txBody>
          <a:bodyPr wrap="square" rtlCol="0">
            <a:spAutoFit/>
          </a:bodyPr>
          <a:lstStyle/>
          <a:p>
            <a:pPr>
              <a:spcAft>
                <a:spcPts val="1200"/>
              </a:spcAft>
            </a:pPr>
            <a:r>
              <a:rPr lang="en-US" sz="2400" dirty="0" err="1" smtClean="0">
                <a:solidFill>
                  <a:srgbClr val="FFFFFF"/>
                </a:solidFill>
              </a:rPr>
              <a:t>Hadrónový</a:t>
            </a:r>
            <a:r>
              <a:rPr lang="en-US" sz="2400" dirty="0" smtClean="0">
                <a:solidFill>
                  <a:srgbClr val="FFFFFF"/>
                </a:solidFill>
              </a:rPr>
              <a:t> </a:t>
            </a:r>
            <a:r>
              <a:rPr lang="en-US" sz="2400" dirty="0" err="1" smtClean="0">
                <a:solidFill>
                  <a:srgbClr val="FFFFFF"/>
                </a:solidFill>
              </a:rPr>
              <a:t>kalorimeter</a:t>
            </a:r>
            <a:endParaRPr lang="en-US" sz="2400" dirty="0" smtClean="0">
              <a:solidFill>
                <a:srgbClr val="FFFFFF"/>
              </a:solidFill>
            </a:endParaRPr>
          </a:p>
          <a:p>
            <a:pPr>
              <a:spcAft>
                <a:spcPts val="1200"/>
              </a:spcAft>
            </a:pPr>
            <a:r>
              <a:rPr lang="en-US" dirty="0" err="1" smtClean="0">
                <a:solidFill>
                  <a:srgbClr val="FFFFFF"/>
                </a:solidFill>
              </a:rPr>
              <a:t>Meria</a:t>
            </a:r>
            <a:r>
              <a:rPr lang="en-US" dirty="0" smtClean="0">
                <a:solidFill>
                  <a:srgbClr val="FFFFFF"/>
                </a:solidFill>
              </a:rPr>
              <a:t> </a:t>
            </a:r>
            <a:r>
              <a:rPr lang="en-US" dirty="0" err="1" smtClean="0">
                <a:solidFill>
                  <a:srgbClr val="FFFFFF"/>
                </a:solidFill>
              </a:rPr>
              <a:t>energiu</a:t>
            </a:r>
            <a:r>
              <a:rPr lang="en-US" dirty="0" smtClean="0">
                <a:solidFill>
                  <a:srgbClr val="FFFFFF"/>
                </a:solidFill>
              </a:rPr>
              <a:t> </a:t>
            </a:r>
            <a:r>
              <a:rPr lang="en-US" dirty="0" err="1" smtClean="0">
                <a:solidFill>
                  <a:srgbClr val="FFFFFF"/>
                </a:solidFill>
              </a:rPr>
              <a:t>častíc</a:t>
            </a:r>
            <a:r>
              <a:rPr lang="en-US" dirty="0" smtClean="0">
                <a:solidFill>
                  <a:srgbClr val="FFFFFF"/>
                </a:solidFill>
              </a:rPr>
              <a:t> </a:t>
            </a:r>
            <a:r>
              <a:rPr lang="en-US" dirty="0" err="1" smtClean="0">
                <a:solidFill>
                  <a:srgbClr val="FFFFFF"/>
                </a:solidFill>
              </a:rPr>
              <a:t>zložených</a:t>
            </a:r>
            <a:r>
              <a:rPr lang="en-US" dirty="0" smtClean="0">
                <a:solidFill>
                  <a:srgbClr val="FFFFFF"/>
                </a:solidFill>
              </a:rPr>
              <a:t> </a:t>
            </a:r>
            <a:r>
              <a:rPr lang="en-US" dirty="0" err="1" smtClean="0">
                <a:solidFill>
                  <a:srgbClr val="FFFFFF"/>
                </a:solidFill>
              </a:rPr>
              <a:t>z</a:t>
            </a:r>
            <a:r>
              <a:rPr lang="en-US" dirty="0" smtClean="0">
                <a:solidFill>
                  <a:srgbClr val="FFFFFF"/>
                </a:solidFill>
              </a:rPr>
              <a:t> </a:t>
            </a:r>
            <a:r>
              <a:rPr lang="en-US" dirty="0" err="1" smtClean="0">
                <a:solidFill>
                  <a:srgbClr val="FFFFFF"/>
                </a:solidFill>
              </a:rPr>
              <a:t>kvarkov</a:t>
            </a:r>
            <a:endParaRPr lang="en-US" dirty="0" smtClean="0">
              <a:solidFill>
                <a:srgbClr val="FFFFFF"/>
              </a:solidFill>
            </a:endParaRPr>
          </a:p>
          <a:p>
            <a:pPr>
              <a:spcAft>
                <a:spcPts val="600"/>
              </a:spcAft>
            </a:pPr>
            <a:r>
              <a:rPr lang="en-US" dirty="0" err="1" smtClean="0">
                <a:solidFill>
                  <a:srgbClr val="FFFFFF"/>
                </a:solidFill>
              </a:rPr>
              <a:t>Vrstvy</a:t>
            </a:r>
            <a:r>
              <a:rPr lang="en-US" dirty="0" smtClean="0">
                <a:solidFill>
                  <a:srgbClr val="FFFFFF"/>
                </a:solidFill>
              </a:rPr>
              <a:t> </a:t>
            </a:r>
            <a:r>
              <a:rPr lang="en-US" dirty="0" err="1" smtClean="0">
                <a:solidFill>
                  <a:srgbClr val="FFFFFF"/>
                </a:solidFill>
              </a:rPr>
              <a:t>ocele</a:t>
            </a:r>
            <a:r>
              <a:rPr lang="en-US" dirty="0" smtClean="0">
                <a:solidFill>
                  <a:srgbClr val="FFFFFF"/>
                </a:solidFill>
              </a:rPr>
              <a:t> </a:t>
            </a:r>
            <a:r>
              <a:rPr lang="en-US" dirty="0" err="1" smtClean="0">
                <a:solidFill>
                  <a:srgbClr val="FFFFFF"/>
                </a:solidFill>
              </a:rPr>
              <a:t>alebo</a:t>
            </a:r>
            <a:r>
              <a:rPr lang="en-US" dirty="0" smtClean="0">
                <a:solidFill>
                  <a:srgbClr val="FFFFFF"/>
                </a:solidFill>
              </a:rPr>
              <a:t> </a:t>
            </a:r>
            <a:r>
              <a:rPr lang="en-US" dirty="0" err="1" smtClean="0">
                <a:solidFill>
                  <a:srgbClr val="FFFFFF"/>
                </a:solidFill>
              </a:rPr>
              <a:t>mosadze</a:t>
            </a:r>
            <a:r>
              <a:rPr lang="en-US" dirty="0" smtClean="0">
                <a:solidFill>
                  <a:srgbClr val="FFFFFF"/>
                </a:solidFill>
              </a:rPr>
              <a:t> </a:t>
            </a:r>
            <a:r>
              <a:rPr lang="en-US" dirty="0" err="1" smtClean="0">
                <a:solidFill>
                  <a:srgbClr val="FFFFFF"/>
                </a:solidFill>
              </a:rPr>
              <a:t>na</a:t>
            </a:r>
            <a:r>
              <a:rPr lang="en-US" dirty="0" smtClean="0">
                <a:solidFill>
                  <a:srgbClr val="FFFFFF"/>
                </a:solidFill>
              </a:rPr>
              <a:t> </a:t>
            </a:r>
            <a:r>
              <a:rPr lang="en-US" dirty="0" err="1" smtClean="0">
                <a:solidFill>
                  <a:srgbClr val="FFFFFF"/>
                </a:solidFill>
              </a:rPr>
              <a:t>zbrzdenie</a:t>
            </a:r>
            <a:r>
              <a:rPr lang="en-US" dirty="0" smtClean="0">
                <a:solidFill>
                  <a:srgbClr val="FFFFFF"/>
                </a:solidFill>
              </a:rPr>
              <a:t> </a:t>
            </a:r>
            <a:r>
              <a:rPr lang="en-US" dirty="0" err="1" smtClean="0">
                <a:solidFill>
                  <a:srgbClr val="FFFFFF"/>
                </a:solidFill>
              </a:rPr>
              <a:t>častíc</a:t>
            </a:r>
            <a:r>
              <a:rPr lang="en-US" dirty="0" smtClean="0">
                <a:solidFill>
                  <a:srgbClr val="FFFFFF"/>
                </a:solidFill>
              </a:rPr>
              <a:t> </a:t>
            </a:r>
            <a:r>
              <a:rPr lang="en-US" dirty="0" err="1" smtClean="0">
                <a:solidFill>
                  <a:srgbClr val="FFFFFF"/>
                </a:solidFill>
              </a:rPr>
              <a:t>prekladané</a:t>
            </a:r>
            <a:r>
              <a:rPr lang="en-US" dirty="0" smtClean="0">
                <a:solidFill>
                  <a:srgbClr val="FFFFFF"/>
                </a:solidFill>
              </a:rPr>
              <a:t> </a:t>
            </a:r>
            <a:r>
              <a:rPr lang="en-US" dirty="0" err="1" smtClean="0">
                <a:solidFill>
                  <a:srgbClr val="FFFFFF"/>
                </a:solidFill>
              </a:rPr>
              <a:t>vrstvami</a:t>
            </a:r>
            <a:r>
              <a:rPr lang="en-US" dirty="0" smtClean="0">
                <a:solidFill>
                  <a:srgbClr val="FFFFFF"/>
                </a:solidFill>
              </a:rPr>
              <a:t> </a:t>
            </a:r>
            <a:r>
              <a:rPr lang="en-US" dirty="0" err="1" smtClean="0">
                <a:solidFill>
                  <a:srgbClr val="FFFFFF"/>
                </a:solidFill>
              </a:rPr>
              <a:t>detektorov</a:t>
            </a:r>
            <a:r>
              <a:rPr lang="en-US" dirty="0" smtClean="0">
                <a:solidFill>
                  <a:srgbClr val="FFFFFF"/>
                </a:solidFill>
              </a:rPr>
              <a:t> pre </a:t>
            </a:r>
            <a:r>
              <a:rPr lang="en-US" dirty="0" err="1" smtClean="0">
                <a:solidFill>
                  <a:srgbClr val="FFFFFF"/>
                </a:solidFill>
              </a:rPr>
              <a:t>spŕšky</a:t>
            </a:r>
            <a:r>
              <a:rPr lang="en-US" dirty="0" smtClean="0">
                <a:solidFill>
                  <a:srgbClr val="FFFFFF"/>
                </a:solidFill>
              </a:rPr>
              <a:t> </a:t>
            </a:r>
            <a:r>
              <a:rPr lang="en-US" dirty="0" err="1" smtClean="0">
                <a:solidFill>
                  <a:srgbClr val="FFFFFF"/>
                </a:solidFill>
              </a:rPr>
              <a:t>sekundárnych</a:t>
            </a:r>
            <a:r>
              <a:rPr lang="en-US" dirty="0" smtClean="0">
                <a:solidFill>
                  <a:srgbClr val="FFFFFF"/>
                </a:solidFill>
              </a:rPr>
              <a:t> </a:t>
            </a:r>
            <a:r>
              <a:rPr lang="en-US" dirty="0" err="1" smtClean="0">
                <a:solidFill>
                  <a:srgbClr val="FFFFFF"/>
                </a:solidFill>
              </a:rPr>
              <a:t>častíc</a:t>
            </a:r>
            <a:r>
              <a:rPr lang="en-US" dirty="0" smtClean="0">
                <a:solidFill>
                  <a:srgbClr val="FFFFFF"/>
                </a:solidFill>
              </a:rPr>
              <a:t> </a:t>
            </a:r>
            <a:r>
              <a:rPr lang="en-US" dirty="0" err="1" smtClean="0">
                <a:solidFill>
                  <a:srgbClr val="FFFFFF"/>
                </a:solidFill>
              </a:rPr>
              <a:t>vytvorených</a:t>
            </a:r>
            <a:r>
              <a:rPr lang="en-US" dirty="0" smtClean="0">
                <a:solidFill>
                  <a:srgbClr val="FFFFFF"/>
                </a:solidFill>
              </a:rPr>
              <a:t> </a:t>
            </a:r>
            <a:r>
              <a:rPr lang="en-US" dirty="0" err="1" smtClean="0">
                <a:solidFill>
                  <a:srgbClr val="FFFFFF"/>
                </a:solidFill>
              </a:rPr>
              <a:t>pri</a:t>
            </a:r>
            <a:r>
              <a:rPr lang="en-US" dirty="0" smtClean="0">
                <a:solidFill>
                  <a:srgbClr val="FFFFFF"/>
                </a:solidFill>
              </a:rPr>
              <a:t> </a:t>
            </a:r>
            <a:r>
              <a:rPr lang="en-US" dirty="0" err="1" smtClean="0">
                <a:solidFill>
                  <a:srgbClr val="FFFFFF"/>
                </a:solidFill>
              </a:rPr>
              <a:t>zbrzdení</a:t>
            </a:r>
            <a:endParaRPr lang="en-US" dirty="0" smtClean="0">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pPr eaLnBrk="1" hangingPunct="1"/>
            <a:r>
              <a:rPr lang="en-US" sz="2800" dirty="0" err="1" smtClean="0"/>
              <a:t>Hadrónový</a:t>
            </a:r>
            <a:r>
              <a:rPr lang="en-US" sz="2800" dirty="0" smtClean="0"/>
              <a:t> </a:t>
            </a:r>
            <a:r>
              <a:rPr lang="en-US" sz="2800" dirty="0" err="1" smtClean="0"/>
              <a:t>kalorimeter</a:t>
            </a:r>
            <a:endParaRPr lang="en-US" sz="2800" dirty="0"/>
          </a:p>
        </p:txBody>
      </p:sp>
      <p:sp>
        <p:nvSpPr>
          <p:cNvPr id="21509" name="Rectangle 3"/>
          <p:cNvSpPr>
            <a:spLocks noGrp="1" noChangeArrowheads="1"/>
          </p:cNvSpPr>
          <p:nvPr>
            <p:ph idx="1"/>
          </p:nvPr>
        </p:nvSpPr>
        <p:spPr/>
        <p:txBody>
          <a:bodyPr/>
          <a:lstStyle/>
          <a:p>
            <a:pPr eaLnBrk="1" hangingPunct="1">
              <a:lnSpc>
                <a:spcPct val="90000"/>
              </a:lnSpc>
            </a:pPr>
            <a:r>
              <a:rPr lang="en-US" sz="2000" dirty="0" err="1" smtClean="0"/>
              <a:t>Časť</a:t>
            </a:r>
            <a:r>
              <a:rPr lang="en-US" sz="2000" dirty="0" smtClean="0"/>
              <a:t> </a:t>
            </a:r>
            <a:r>
              <a:rPr lang="en-US" sz="2000" dirty="0" err="1" smtClean="0"/>
              <a:t>Hadrónového</a:t>
            </a:r>
            <a:r>
              <a:rPr lang="en-US" sz="2000" dirty="0" smtClean="0"/>
              <a:t> </a:t>
            </a:r>
            <a:r>
              <a:rPr lang="en-US" sz="2000" dirty="0" err="1" smtClean="0"/>
              <a:t>kalorimetra</a:t>
            </a:r>
            <a:r>
              <a:rPr lang="en-US" sz="2000" dirty="0" smtClean="0"/>
              <a:t> je </a:t>
            </a:r>
            <a:r>
              <a:rPr lang="en-US" sz="2000" dirty="0" err="1" smtClean="0"/>
              <a:t>vyrobená</a:t>
            </a:r>
            <a:r>
              <a:rPr lang="en-US" sz="2000" dirty="0" smtClean="0"/>
              <a:t> </a:t>
            </a:r>
            <a:r>
              <a:rPr lang="en-US" sz="2000" dirty="0" err="1" smtClean="0"/>
              <a:t>z</a:t>
            </a:r>
            <a:r>
              <a:rPr lang="en-US" sz="2000" dirty="0" smtClean="0"/>
              <a:t> </a:t>
            </a:r>
            <a:r>
              <a:rPr lang="en-US" sz="2000" dirty="0" err="1" smtClean="0"/>
              <a:t>mosadze</a:t>
            </a:r>
            <a:r>
              <a:rPr lang="en-US" sz="2000" dirty="0" smtClean="0"/>
              <a:t> </a:t>
            </a:r>
            <a:r>
              <a:rPr lang="en-US" sz="2000" dirty="0" err="1" smtClean="0"/>
              <a:t>pochádzajúcej</a:t>
            </a:r>
            <a:r>
              <a:rPr lang="en-US" sz="2000" dirty="0" smtClean="0"/>
              <a:t> </a:t>
            </a:r>
            <a:r>
              <a:rPr lang="en-US" sz="2000" dirty="0" err="1" smtClean="0"/>
              <a:t>z</a:t>
            </a:r>
            <a:r>
              <a:rPr lang="en-US" sz="2000" dirty="0" smtClean="0"/>
              <a:t> </a:t>
            </a:r>
            <a:r>
              <a:rPr lang="en-US" sz="2000" dirty="0" err="1" smtClean="0"/>
              <a:t>milióna</a:t>
            </a:r>
            <a:r>
              <a:rPr lang="en-US" sz="2000" dirty="0" smtClean="0"/>
              <a:t> </a:t>
            </a:r>
            <a:r>
              <a:rPr lang="en-US" sz="2000" dirty="0" err="1" smtClean="0"/>
              <a:t>ruských</a:t>
            </a:r>
            <a:r>
              <a:rPr lang="en-US" sz="2000" dirty="0" smtClean="0"/>
              <a:t> </a:t>
            </a:r>
            <a:r>
              <a:rPr lang="en-US" sz="2000" dirty="0" err="1" smtClean="0"/>
              <a:t>delových</a:t>
            </a:r>
            <a:r>
              <a:rPr lang="en-US" sz="2000" dirty="0" smtClean="0"/>
              <a:t> </a:t>
            </a:r>
            <a:r>
              <a:rPr lang="en-US" sz="2000" dirty="0" err="1" smtClean="0"/>
              <a:t>nábojníc</a:t>
            </a:r>
            <a:r>
              <a:rPr lang="en-US" sz="2000" dirty="0" smtClean="0"/>
              <a:t> </a:t>
            </a:r>
            <a:r>
              <a:rPr lang="en-US" sz="2000" dirty="0" err="1" smtClean="0"/>
              <a:t>z</a:t>
            </a:r>
            <a:r>
              <a:rPr lang="en-US" sz="2000" dirty="0" smtClean="0"/>
              <a:t> </a:t>
            </a:r>
            <a:r>
              <a:rPr lang="en-US" sz="2000" dirty="0" err="1" smtClean="0"/>
              <a:t>Druhej</a:t>
            </a:r>
            <a:r>
              <a:rPr lang="en-US" sz="2000" dirty="0" smtClean="0"/>
              <a:t> </a:t>
            </a:r>
            <a:r>
              <a:rPr lang="en-US" sz="2000" dirty="0" err="1" smtClean="0"/>
              <a:t>Svetovej</a:t>
            </a:r>
            <a:r>
              <a:rPr lang="en-US" sz="2000" dirty="0" smtClean="0"/>
              <a:t> </a:t>
            </a:r>
            <a:r>
              <a:rPr lang="en-US" sz="2000" dirty="0" err="1" smtClean="0"/>
              <a:t>Vojny</a:t>
            </a:r>
            <a:endParaRPr lang="en-US" sz="2000" dirty="0" smtClean="0"/>
          </a:p>
        </p:txBody>
      </p:sp>
      <p:pic>
        <p:nvPicPr>
          <p:cNvPr id="7" name="Picture 6"/>
          <p:cNvPicPr>
            <a:picLocks noChangeAspect="1"/>
          </p:cNvPicPr>
          <p:nvPr/>
        </p:nvPicPr>
        <p:blipFill>
          <a:blip r:embed="rId2"/>
          <a:stretch>
            <a:fillRect/>
          </a:stretch>
        </p:blipFill>
        <p:spPr>
          <a:xfrm>
            <a:off x="2016460" y="2470326"/>
            <a:ext cx="5767782" cy="3956591"/>
          </a:xfrm>
          <a:prstGeom prst="rect">
            <a:avLst/>
          </a:prstGeom>
        </p:spPr>
      </p:pic>
      <p:sp>
        <p:nvSpPr>
          <p:cNvPr id="8" name="Slide Number Placeholder 7"/>
          <p:cNvSpPr>
            <a:spLocks noGrp="1"/>
          </p:cNvSpPr>
          <p:nvPr>
            <p:ph type="sldNum" sz="quarter" idx="11"/>
          </p:nvPr>
        </p:nvSpPr>
        <p:spPr/>
        <p:txBody>
          <a:bodyPr/>
          <a:lstStyle/>
          <a:p>
            <a:pPr>
              <a:defRPr/>
            </a:pPr>
            <a:fld id="{D04CE372-9B69-B243-B616-A8CA27473A04}" type="slidenum">
              <a:rPr lang="en-US" smtClean="0"/>
              <a:pPr>
                <a:defRPr/>
              </a:pPr>
              <a:t>31</a:t>
            </a:fld>
            <a:endParaRPr lang="en-US"/>
          </a:p>
        </p:txBody>
      </p:sp>
      <p:sp>
        <p:nvSpPr>
          <p:cNvPr id="9" name="Footer Placeholder 8"/>
          <p:cNvSpPr>
            <a:spLocks noGrp="1"/>
          </p:cNvSpPr>
          <p:nvPr>
            <p:ph type="ftr" sz="quarter" idx="10"/>
          </p:nvPr>
        </p:nvSpPr>
        <p:spPr/>
        <p:txBody>
          <a:bodyPr/>
          <a:lstStyle/>
          <a:p>
            <a:pPr>
              <a:defRPr/>
            </a:pPr>
            <a:r>
              <a:rPr lang="en-US" smtClean="0"/>
              <a:t>I. Mikulec</a:t>
            </a:r>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eaLnBrk="1" hangingPunct="1"/>
            <a:r>
              <a:rPr lang="en-US" sz="2800"/>
              <a:t>Components of CMS: the MUON system</a:t>
            </a:r>
          </a:p>
        </p:txBody>
      </p:sp>
      <p:pic>
        <p:nvPicPr>
          <p:cNvPr id="30725" name="Picture 7" descr="MUON"/>
          <p:cNvPicPr>
            <a:picLocks noGrp="1" noChangeAspect="1" noChangeArrowheads="1"/>
          </p:cNvPicPr>
          <p:nvPr>
            <p:ph idx="4294967295"/>
          </p:nvPr>
        </p:nvPicPr>
        <p:blipFill>
          <a:blip r:embed="rId2"/>
          <a:srcRect/>
          <a:stretch>
            <a:fillRect/>
          </a:stretch>
        </p:blipFill>
        <p:spPr>
          <a:xfrm>
            <a:off x="0" y="0"/>
            <a:ext cx="9154284" cy="6536144"/>
          </a:xfrm>
          <a:noFill/>
          <a:ln>
            <a:noFill/>
          </a:ln>
        </p:spPr>
      </p:pic>
      <p:sp>
        <p:nvSpPr>
          <p:cNvPr id="4" name="TextBox 3"/>
          <p:cNvSpPr txBox="1"/>
          <p:nvPr/>
        </p:nvSpPr>
        <p:spPr>
          <a:xfrm>
            <a:off x="151476" y="4171015"/>
            <a:ext cx="5919277" cy="2508379"/>
          </a:xfrm>
          <a:prstGeom prst="rect">
            <a:avLst/>
          </a:prstGeom>
          <a:solidFill>
            <a:srgbClr val="181818"/>
          </a:solidFill>
        </p:spPr>
        <p:txBody>
          <a:bodyPr wrap="square" rtlCol="0">
            <a:spAutoFit/>
          </a:bodyPr>
          <a:lstStyle/>
          <a:p>
            <a:pPr>
              <a:spcAft>
                <a:spcPts val="1200"/>
              </a:spcAft>
            </a:pPr>
            <a:r>
              <a:rPr lang="en-US" sz="2400" dirty="0" err="1" smtClean="0">
                <a:solidFill>
                  <a:srgbClr val="FFFFFF"/>
                </a:solidFill>
              </a:rPr>
              <a:t>Miónové</a:t>
            </a:r>
            <a:r>
              <a:rPr lang="en-US" sz="2400" dirty="0" smtClean="0">
                <a:solidFill>
                  <a:srgbClr val="FFFFFF"/>
                </a:solidFill>
              </a:rPr>
              <a:t> </a:t>
            </a:r>
            <a:r>
              <a:rPr lang="en-US" sz="2400" dirty="0" err="1" smtClean="0">
                <a:solidFill>
                  <a:srgbClr val="FFFFFF"/>
                </a:solidFill>
              </a:rPr>
              <a:t>detektory</a:t>
            </a:r>
            <a:endParaRPr lang="en-US" sz="2400" dirty="0" smtClean="0">
              <a:solidFill>
                <a:srgbClr val="FFFFFF"/>
              </a:solidFill>
            </a:endParaRPr>
          </a:p>
          <a:p>
            <a:pPr>
              <a:spcAft>
                <a:spcPts val="600"/>
              </a:spcAft>
            </a:pPr>
            <a:r>
              <a:rPr lang="en-US" dirty="0" err="1" smtClean="0">
                <a:solidFill>
                  <a:srgbClr val="FFFFFF"/>
                </a:solidFill>
              </a:rPr>
              <a:t>Vyplnené</a:t>
            </a:r>
            <a:r>
              <a:rPr lang="en-US" dirty="0" smtClean="0">
                <a:solidFill>
                  <a:srgbClr val="FFFFFF"/>
                </a:solidFill>
              </a:rPr>
              <a:t> </a:t>
            </a:r>
            <a:r>
              <a:rPr lang="en-US" dirty="0" err="1" smtClean="0">
                <a:solidFill>
                  <a:srgbClr val="FFFFFF"/>
                </a:solidFill>
              </a:rPr>
              <a:t>plynom</a:t>
            </a:r>
            <a:r>
              <a:rPr lang="en-US" dirty="0" smtClean="0">
                <a:solidFill>
                  <a:srgbClr val="FFFFFF"/>
                </a:solidFill>
              </a:rPr>
              <a:t> pod </a:t>
            </a:r>
            <a:r>
              <a:rPr lang="en-US" dirty="0" err="1" smtClean="0">
                <a:solidFill>
                  <a:srgbClr val="FFFFFF"/>
                </a:solidFill>
              </a:rPr>
              <a:t>vysokým</a:t>
            </a:r>
            <a:r>
              <a:rPr lang="en-US" dirty="0" smtClean="0">
                <a:solidFill>
                  <a:srgbClr val="FFFFFF"/>
                </a:solidFill>
              </a:rPr>
              <a:t> </a:t>
            </a:r>
            <a:r>
              <a:rPr lang="en-US" dirty="0" err="1" smtClean="0">
                <a:solidFill>
                  <a:srgbClr val="FFFFFF"/>
                </a:solidFill>
              </a:rPr>
              <a:t>napätím</a:t>
            </a:r>
            <a:endParaRPr lang="en-US" dirty="0" smtClean="0">
              <a:solidFill>
                <a:srgbClr val="FFFFFF"/>
              </a:solidFill>
            </a:endParaRPr>
          </a:p>
          <a:p>
            <a:pPr>
              <a:spcAft>
                <a:spcPts val="600"/>
              </a:spcAft>
            </a:pPr>
            <a:r>
              <a:rPr lang="en-US" dirty="0" err="1" smtClean="0">
                <a:solidFill>
                  <a:srgbClr val="FFFFFF"/>
                </a:solidFill>
              </a:rPr>
              <a:t>Pri</a:t>
            </a:r>
            <a:r>
              <a:rPr lang="en-US" dirty="0" smtClean="0">
                <a:solidFill>
                  <a:srgbClr val="FFFFFF"/>
                </a:solidFill>
              </a:rPr>
              <a:t> </a:t>
            </a:r>
            <a:r>
              <a:rPr lang="en-US" dirty="0" err="1" smtClean="0">
                <a:solidFill>
                  <a:srgbClr val="FFFFFF"/>
                </a:solidFill>
              </a:rPr>
              <a:t>prechode</a:t>
            </a:r>
            <a:r>
              <a:rPr lang="en-US" dirty="0" smtClean="0">
                <a:solidFill>
                  <a:srgbClr val="FFFFFF"/>
                </a:solidFill>
              </a:rPr>
              <a:t> </a:t>
            </a:r>
            <a:r>
              <a:rPr lang="en-US" dirty="0" err="1" smtClean="0">
                <a:solidFill>
                  <a:srgbClr val="FFFFFF"/>
                </a:solidFill>
              </a:rPr>
              <a:t>častice</a:t>
            </a:r>
            <a:r>
              <a:rPr lang="en-US" dirty="0" smtClean="0">
                <a:solidFill>
                  <a:srgbClr val="FFFFFF"/>
                </a:solidFill>
              </a:rPr>
              <a:t> </a:t>
            </a:r>
            <a:r>
              <a:rPr lang="en-US" dirty="0" err="1" smtClean="0">
                <a:solidFill>
                  <a:srgbClr val="FFFFFF"/>
                </a:solidFill>
              </a:rPr>
              <a:t>sa</a:t>
            </a:r>
            <a:r>
              <a:rPr lang="en-US" dirty="0" smtClean="0">
                <a:solidFill>
                  <a:srgbClr val="FFFFFF"/>
                </a:solidFill>
              </a:rPr>
              <a:t> </a:t>
            </a:r>
            <a:r>
              <a:rPr lang="en-US" dirty="0" err="1" smtClean="0">
                <a:solidFill>
                  <a:srgbClr val="FFFFFF"/>
                </a:solidFill>
              </a:rPr>
              <a:t>plyn</a:t>
            </a:r>
            <a:r>
              <a:rPr lang="en-US" dirty="0" smtClean="0">
                <a:solidFill>
                  <a:srgbClr val="FFFFFF"/>
                </a:solidFill>
              </a:rPr>
              <a:t> </a:t>
            </a:r>
            <a:r>
              <a:rPr lang="en-US" dirty="0" err="1" smtClean="0">
                <a:solidFill>
                  <a:srgbClr val="FFFFFF"/>
                </a:solidFill>
              </a:rPr>
              <a:t>sa</a:t>
            </a:r>
            <a:r>
              <a:rPr lang="en-US" dirty="0" smtClean="0">
                <a:solidFill>
                  <a:srgbClr val="FFFFFF"/>
                </a:solidFill>
              </a:rPr>
              <a:t> </a:t>
            </a:r>
            <a:r>
              <a:rPr lang="en-US" dirty="0" err="1" smtClean="0">
                <a:solidFill>
                  <a:srgbClr val="FFFFFF"/>
                </a:solidFill>
              </a:rPr>
              <a:t>ionizuje</a:t>
            </a:r>
            <a:r>
              <a:rPr lang="en-US" dirty="0" smtClean="0">
                <a:solidFill>
                  <a:srgbClr val="FFFFFF"/>
                </a:solidFill>
              </a:rPr>
              <a:t> a </a:t>
            </a:r>
            <a:r>
              <a:rPr lang="en-US" dirty="0" err="1" smtClean="0">
                <a:solidFill>
                  <a:srgbClr val="FFFFFF"/>
                </a:solidFill>
              </a:rPr>
              <a:t>indukuje</a:t>
            </a:r>
            <a:r>
              <a:rPr lang="en-US" dirty="0" smtClean="0">
                <a:solidFill>
                  <a:srgbClr val="FFFFFF"/>
                </a:solidFill>
              </a:rPr>
              <a:t> </a:t>
            </a:r>
            <a:r>
              <a:rPr lang="en-US" dirty="0" err="1" smtClean="0">
                <a:solidFill>
                  <a:srgbClr val="FFFFFF"/>
                </a:solidFill>
              </a:rPr>
              <a:t>elektrický</a:t>
            </a:r>
            <a:r>
              <a:rPr lang="en-US" dirty="0" smtClean="0">
                <a:solidFill>
                  <a:srgbClr val="FFFFFF"/>
                </a:solidFill>
              </a:rPr>
              <a:t> </a:t>
            </a:r>
            <a:r>
              <a:rPr lang="en-US" dirty="0" err="1" smtClean="0">
                <a:solidFill>
                  <a:srgbClr val="FFFFFF"/>
                </a:solidFill>
              </a:rPr>
              <a:t>signál</a:t>
            </a:r>
            <a:endParaRPr lang="en-US" dirty="0" smtClean="0">
              <a:solidFill>
                <a:srgbClr val="FFFFFF"/>
              </a:solidFill>
            </a:endParaRPr>
          </a:p>
          <a:p>
            <a:pPr>
              <a:spcAft>
                <a:spcPts val="600"/>
              </a:spcAft>
            </a:pPr>
            <a:r>
              <a:rPr lang="en-US" dirty="0" err="1" smtClean="0">
                <a:solidFill>
                  <a:srgbClr val="FFFFFF"/>
                </a:solidFill>
              </a:rPr>
              <a:t>Sú</a:t>
            </a:r>
            <a:r>
              <a:rPr lang="en-US" dirty="0" smtClean="0">
                <a:solidFill>
                  <a:srgbClr val="FFFFFF"/>
                </a:solidFill>
              </a:rPr>
              <a:t> </a:t>
            </a:r>
            <a:r>
              <a:rPr lang="en-US" dirty="0" err="1" smtClean="0">
                <a:solidFill>
                  <a:srgbClr val="FFFFFF"/>
                </a:solidFill>
              </a:rPr>
              <a:t>mimo</a:t>
            </a:r>
            <a:r>
              <a:rPr lang="en-US" dirty="0" smtClean="0">
                <a:solidFill>
                  <a:srgbClr val="FFFFFF"/>
                </a:solidFill>
              </a:rPr>
              <a:t> </a:t>
            </a:r>
            <a:r>
              <a:rPr lang="en-US" dirty="0" err="1" smtClean="0">
                <a:solidFill>
                  <a:srgbClr val="FFFFFF"/>
                </a:solidFill>
              </a:rPr>
              <a:t>solenoidu</a:t>
            </a:r>
            <a:r>
              <a:rPr lang="en-US" dirty="0" smtClean="0">
                <a:solidFill>
                  <a:srgbClr val="FFFFFF"/>
                </a:solidFill>
              </a:rPr>
              <a:t>, ale </a:t>
            </a:r>
            <a:r>
              <a:rPr lang="en-US" dirty="0" err="1" smtClean="0">
                <a:solidFill>
                  <a:srgbClr val="FFFFFF"/>
                </a:solidFill>
              </a:rPr>
              <a:t>sú</a:t>
            </a:r>
            <a:r>
              <a:rPr lang="en-US" dirty="0" smtClean="0">
                <a:solidFill>
                  <a:srgbClr val="FFFFFF"/>
                </a:solidFill>
              </a:rPr>
              <a:t> </a:t>
            </a:r>
            <a:r>
              <a:rPr lang="en-US" dirty="0" err="1" smtClean="0">
                <a:solidFill>
                  <a:srgbClr val="FFFFFF"/>
                </a:solidFill>
              </a:rPr>
              <a:t>obložené</a:t>
            </a:r>
            <a:r>
              <a:rPr lang="en-US" dirty="0" smtClean="0">
                <a:solidFill>
                  <a:srgbClr val="FFFFFF"/>
                </a:solidFill>
              </a:rPr>
              <a:t> </a:t>
            </a:r>
            <a:r>
              <a:rPr lang="en-US" dirty="0" err="1" smtClean="0">
                <a:solidFill>
                  <a:srgbClr val="FFFFFF"/>
                </a:solidFill>
              </a:rPr>
              <a:t>výplňou</a:t>
            </a:r>
            <a:r>
              <a:rPr lang="en-US" dirty="0" smtClean="0">
                <a:solidFill>
                  <a:srgbClr val="FFFFFF"/>
                </a:solidFill>
              </a:rPr>
              <a:t> </a:t>
            </a:r>
            <a:r>
              <a:rPr lang="en-US" dirty="0" err="1" smtClean="0">
                <a:solidFill>
                  <a:srgbClr val="FFFFFF"/>
                </a:solidFill>
              </a:rPr>
              <a:t>zo</a:t>
            </a:r>
            <a:r>
              <a:rPr lang="en-US" dirty="0" smtClean="0">
                <a:solidFill>
                  <a:srgbClr val="FFFFFF"/>
                </a:solidFill>
              </a:rPr>
              <a:t> </a:t>
            </a:r>
            <a:r>
              <a:rPr lang="en-US" dirty="0" err="1" smtClean="0">
                <a:solidFill>
                  <a:srgbClr val="FFFFFF"/>
                </a:solidFill>
              </a:rPr>
              <a:t>železa</a:t>
            </a:r>
            <a:r>
              <a:rPr lang="en-US" dirty="0" smtClean="0">
                <a:solidFill>
                  <a:srgbClr val="FFFFFF"/>
                </a:solidFill>
              </a:rPr>
              <a:t> (</a:t>
            </a:r>
            <a:r>
              <a:rPr lang="en-US" dirty="0" err="1" smtClean="0">
                <a:solidFill>
                  <a:srgbClr val="FFFFFF"/>
                </a:solidFill>
              </a:rPr>
              <a:t>červené</a:t>
            </a:r>
            <a:r>
              <a:rPr lang="en-US" dirty="0" smtClean="0">
                <a:solidFill>
                  <a:srgbClr val="FFFFFF"/>
                </a:solidFill>
              </a:rPr>
              <a:t> </a:t>
            </a:r>
            <a:r>
              <a:rPr lang="en-US" dirty="0" err="1" smtClean="0">
                <a:solidFill>
                  <a:srgbClr val="FFFFFF"/>
                </a:solidFill>
              </a:rPr>
              <a:t>diely</a:t>
            </a:r>
            <a:r>
              <a:rPr lang="en-US" dirty="0" smtClean="0">
                <a:solidFill>
                  <a:srgbClr val="FFFFFF"/>
                </a:solidFill>
              </a:rPr>
              <a:t>) </a:t>
            </a:r>
            <a:r>
              <a:rPr lang="en-US" dirty="0" err="1" smtClean="0">
                <a:solidFill>
                  <a:srgbClr val="FFFFFF"/>
                </a:solidFill>
              </a:rPr>
              <a:t>na</a:t>
            </a:r>
            <a:r>
              <a:rPr lang="en-US" dirty="0" smtClean="0">
                <a:solidFill>
                  <a:srgbClr val="FFFFFF"/>
                </a:solidFill>
              </a:rPr>
              <a:t> </a:t>
            </a:r>
            <a:r>
              <a:rPr lang="en-US" dirty="0" err="1" smtClean="0">
                <a:solidFill>
                  <a:srgbClr val="FFFFFF"/>
                </a:solidFill>
              </a:rPr>
              <a:t>zachytenie</a:t>
            </a:r>
            <a:r>
              <a:rPr lang="en-US" dirty="0" smtClean="0">
                <a:solidFill>
                  <a:srgbClr val="FFFFFF"/>
                </a:solidFill>
              </a:rPr>
              <a:t> </a:t>
            </a:r>
            <a:r>
              <a:rPr lang="en-US" dirty="0" err="1" smtClean="0">
                <a:solidFill>
                  <a:srgbClr val="FFFFFF"/>
                </a:solidFill>
              </a:rPr>
              <a:t>vonkajšieho</a:t>
            </a:r>
            <a:r>
              <a:rPr lang="en-US" dirty="0" smtClean="0">
                <a:solidFill>
                  <a:srgbClr val="FFFFFF"/>
                </a:solidFill>
              </a:rPr>
              <a:t> mag. </a:t>
            </a:r>
            <a:r>
              <a:rPr lang="en-US" dirty="0" err="1" smtClean="0">
                <a:solidFill>
                  <a:srgbClr val="FFFFFF"/>
                </a:solidFill>
              </a:rPr>
              <a:t>poľa</a:t>
            </a:r>
            <a:endParaRPr lang="en-US" dirty="0" smtClean="0">
              <a:solidFill>
                <a:srgbClr val="FFFFFF"/>
              </a:solidFill>
            </a:endParaRPr>
          </a:p>
          <a:p>
            <a:pPr>
              <a:spcAft>
                <a:spcPts val="600"/>
              </a:spcAft>
            </a:pPr>
            <a:r>
              <a:rPr lang="en-US" dirty="0" smtClean="0">
                <a:solidFill>
                  <a:srgbClr val="FFFFFF"/>
                </a:solidFill>
              </a:rPr>
              <a:t>2x </a:t>
            </a:r>
            <a:r>
              <a:rPr lang="en-US" dirty="0" err="1" smtClean="0">
                <a:solidFill>
                  <a:srgbClr val="FFFFFF"/>
                </a:solidFill>
              </a:rPr>
              <a:t>viac</a:t>
            </a:r>
            <a:r>
              <a:rPr lang="en-US" dirty="0" smtClean="0">
                <a:solidFill>
                  <a:srgbClr val="FFFFFF"/>
                </a:solidFill>
              </a:rPr>
              <a:t> </a:t>
            </a:r>
            <a:r>
              <a:rPr lang="en-US" dirty="0" err="1" smtClean="0">
                <a:solidFill>
                  <a:srgbClr val="FFFFFF"/>
                </a:solidFill>
              </a:rPr>
              <a:t>železa</a:t>
            </a:r>
            <a:r>
              <a:rPr lang="en-US" dirty="0" smtClean="0">
                <a:solidFill>
                  <a:srgbClr val="FFFFFF"/>
                </a:solidFill>
              </a:rPr>
              <a:t> </a:t>
            </a:r>
            <a:r>
              <a:rPr lang="en-US" dirty="0" err="1" smtClean="0">
                <a:solidFill>
                  <a:srgbClr val="FFFFFF"/>
                </a:solidFill>
              </a:rPr>
              <a:t>ako</a:t>
            </a:r>
            <a:r>
              <a:rPr lang="en-US" dirty="0" smtClean="0">
                <a:solidFill>
                  <a:srgbClr val="FFFFFF"/>
                </a:solidFill>
              </a:rPr>
              <a:t> </a:t>
            </a:r>
            <a:r>
              <a:rPr lang="en-US" dirty="0" err="1" smtClean="0">
                <a:solidFill>
                  <a:srgbClr val="FFFFFF"/>
                </a:solidFill>
              </a:rPr>
              <a:t>Eiffelova</a:t>
            </a:r>
            <a:r>
              <a:rPr lang="en-US" dirty="0" smtClean="0">
                <a:solidFill>
                  <a:srgbClr val="FFFFFF"/>
                </a:solidFill>
              </a:rPr>
              <a:t> </a:t>
            </a:r>
            <a:r>
              <a:rPr lang="en-US" dirty="0" err="1" smtClean="0">
                <a:solidFill>
                  <a:srgbClr val="FFFFFF"/>
                </a:solidFill>
              </a:rPr>
              <a:t>veža</a:t>
            </a:r>
            <a:r>
              <a:rPr lang="en-US" dirty="0" smtClean="0">
                <a:solidFill>
                  <a:srgbClr val="FFFFFF"/>
                </a:solidFill>
              </a:rPr>
              <a:t> </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hlinkClick r:id="rId4" action="ppaction://hlinksldjump"/>
          </p:cNvPr>
          <p:cNvSpPr/>
          <p:nvPr/>
        </p:nvSpPr>
        <p:spPr>
          <a:xfrm>
            <a:off x="2481263" y="5788025"/>
            <a:ext cx="1519237" cy="350838"/>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sz="2400">
              <a:solidFill>
                <a:prstClr val="white"/>
              </a:solidFill>
            </a:endParaRPr>
          </a:p>
        </p:txBody>
      </p:sp>
      <p:sp>
        <p:nvSpPr>
          <p:cNvPr id="4" name="Rectangle 3">
            <a:hlinkClick r:id="rId5" action="ppaction://hlinksldjump"/>
          </p:cNvPr>
          <p:cNvSpPr/>
          <p:nvPr/>
        </p:nvSpPr>
        <p:spPr>
          <a:xfrm>
            <a:off x="371475" y="5794375"/>
            <a:ext cx="1270000" cy="34290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sz="2400">
              <a:solidFill>
                <a:prstClr val="white"/>
              </a:solidFill>
            </a:endParaRPr>
          </a:p>
        </p:txBody>
      </p:sp>
      <p:sp>
        <p:nvSpPr>
          <p:cNvPr id="5" name="Rectangle 4">
            <a:hlinkClick r:id="rId6" action="ppaction://hlinksldjump"/>
          </p:cNvPr>
          <p:cNvSpPr/>
          <p:nvPr/>
        </p:nvSpPr>
        <p:spPr>
          <a:xfrm>
            <a:off x="4579938" y="5781675"/>
            <a:ext cx="3270250" cy="392113"/>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sz="2400">
              <a:solidFill>
                <a:prstClr val="white"/>
              </a:solidFill>
            </a:endParaRPr>
          </a:p>
        </p:txBody>
      </p:sp>
      <p:sp>
        <p:nvSpPr>
          <p:cNvPr id="6" name="Rectangle 5">
            <a:hlinkClick r:id="rId7" action="ppaction://hlinksldjump"/>
          </p:cNvPr>
          <p:cNvSpPr/>
          <p:nvPr/>
        </p:nvSpPr>
        <p:spPr>
          <a:xfrm>
            <a:off x="365125" y="6215063"/>
            <a:ext cx="3513138" cy="350837"/>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sz="2400">
              <a:solidFill>
                <a:prstClr val="white"/>
              </a:solidFill>
            </a:endParaRPr>
          </a:p>
        </p:txBody>
      </p:sp>
      <p:sp>
        <p:nvSpPr>
          <p:cNvPr id="7" name="Rectangle 6">
            <a:hlinkClick r:id="rId8" action="ppaction://hlinksldjump"/>
          </p:cNvPr>
          <p:cNvSpPr/>
          <p:nvPr/>
        </p:nvSpPr>
        <p:spPr>
          <a:xfrm>
            <a:off x="4594225" y="6227763"/>
            <a:ext cx="1446213" cy="36512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914400">
              <a:defRPr/>
            </a:pPr>
            <a:endParaRPr lang="en-US" sz="2400">
              <a:solidFill>
                <a:prstClr val="white"/>
              </a:solidFill>
            </a:endParaRPr>
          </a:p>
        </p:txBody>
      </p:sp>
      <p:sp>
        <p:nvSpPr>
          <p:cNvPr id="8" name="Rectangle 2"/>
          <p:cNvSpPr txBox="1">
            <a:spLocks noChangeArrowheads="1"/>
          </p:cNvSpPr>
          <p:nvPr/>
        </p:nvSpPr>
        <p:spPr>
          <a:xfrm>
            <a:off x="174783" y="-69850"/>
            <a:ext cx="8588218" cy="755650"/>
          </a:xfrm>
          <a:prstGeom prst="rect">
            <a:avLst/>
          </a:prstGeom>
        </p:spPr>
        <p:txBody>
          <a:bodyPr/>
          <a:lstStyle>
            <a:lvl1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l"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defTabSz="914400" eaLnBrk="1" hangingPunct="1">
              <a:defRPr/>
            </a:pP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Výrez</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z</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detektora</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rPr>
              <a:t> CMS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02712391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4988" y="2370138"/>
            <a:ext cx="132397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7213" y="2359025"/>
            <a:ext cx="1522412"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562150" y="5936194"/>
            <a:ext cx="1414463"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88320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5"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 y="2"/>
            <a:ext cx="9144000" cy="6857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9938" y="6388301"/>
            <a:ext cx="1350962" cy="233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90538" y="1812925"/>
            <a:ext cx="1184275"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609725" y="1622425"/>
            <a:ext cx="349250"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00767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09"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63563" y="2400300"/>
            <a:ext cx="1858962"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8025" y="2362200"/>
            <a:ext cx="2706688" cy="1522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48188" y="5883476"/>
            <a:ext cx="326072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074650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7"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7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77825" y="6386383"/>
            <a:ext cx="3392488"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8800" y="1903413"/>
            <a:ext cx="1995488"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84400" y="1377950"/>
            <a:ext cx="1211263" cy="88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10697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3"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962" y="1"/>
            <a:ext cx="9157961" cy="6868472"/>
          </a:xfrm>
          <a:prstGeom prst="rect">
            <a:avLst/>
          </a:prstGeom>
          <a:noFill/>
          <a:ln w="38100" cmpd="sng">
            <a:noFill/>
            <a:miter lim="800000"/>
            <a:headEnd/>
            <a:tailEnd/>
          </a:ln>
          <a:extLst>
            <a:ext uri="{909E8E84-426E-40dd-AFC4-6F175D3DCCD1}">
              <a14:hiddenFill xmlns:a14="http://schemas.microsoft.com/office/drawing/2010/main">
                <a:solidFill>
                  <a:srgbClr val="FFFFFF"/>
                </a:solidFill>
              </a14:hiddenFill>
            </a:ext>
          </a:extLst>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665663" y="1570038"/>
            <a:ext cx="4257675"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49275" y="2050454"/>
            <a:ext cx="8461375" cy="873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5763" y="2051050"/>
            <a:ext cx="1665287"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13478" y="5950481"/>
            <a:ext cx="1395412"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189504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5339" name="Picture 11" descr="DSC_307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288" y="1257300"/>
            <a:ext cx="838200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4" name="Rectangle 2"/>
          <p:cNvSpPr>
            <a:spLocks noChangeArrowheads="1"/>
          </p:cNvSpPr>
          <p:nvPr/>
        </p:nvSpPr>
        <p:spPr bwMode="auto">
          <a:xfrm>
            <a:off x="304800" y="1273175"/>
            <a:ext cx="8502650" cy="5532438"/>
          </a:xfrm>
          <a:prstGeom prst="rect">
            <a:avLst/>
          </a:prstGeom>
          <a:solidFill>
            <a:schemeClr val="bg1"/>
          </a:solidFill>
          <a:ln w="9525">
            <a:solidFill>
              <a:schemeClr val="tx1"/>
            </a:solidFill>
            <a:miter lim="800000"/>
            <a:headEnd/>
            <a:tailEnd/>
          </a:ln>
        </p:spPr>
        <p:txBody>
          <a:bodyPr wrap="none" anchor="ctr"/>
          <a:lstStyle/>
          <a:p>
            <a:pPr defTabSz="914400"/>
            <a:endParaRPr lang="en-US" sz="2400">
              <a:solidFill>
                <a:srgbClr val="FFFFFF"/>
              </a:solidFill>
              <a:latin typeface="Times New Roman" charset="0"/>
              <a:ea typeface="ＭＳ Ｐゴシック" charset="0"/>
              <a:cs typeface="ＭＳ Ｐゴシック" charset="0"/>
            </a:endParaRPr>
          </a:p>
        </p:txBody>
      </p:sp>
      <p:pic>
        <p:nvPicPr>
          <p:cNvPr id="59395" name="Picture 6" descr="DSC_3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304925"/>
            <a:ext cx="8361363" cy="555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335" name="Picture 7" descr="DSC_30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273175"/>
            <a:ext cx="8407400" cy="558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336" name="Picture 8" descr="DSC_30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1290638"/>
            <a:ext cx="838200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337" name="Picture 9" descr="DSC_303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1290638"/>
            <a:ext cx="838200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338" name="Picture 10" descr="DSC_30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81000" y="1290638"/>
            <a:ext cx="838200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5340" name="Picture 12" descr="DSC_310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1000" y="1257300"/>
            <a:ext cx="8382000"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2"/>
          <p:cNvSpPr txBox="1">
            <a:spLocks noChangeArrowheads="1"/>
          </p:cNvSpPr>
          <p:nvPr/>
        </p:nvSpPr>
        <p:spPr bwMode="auto">
          <a:xfrm>
            <a:off x="304800" y="0"/>
            <a:ext cx="8080375" cy="1143000"/>
          </a:xfrm>
          <a:prstGeom prst="rect">
            <a:avLst/>
          </a:prstGeom>
          <a:noFill/>
          <a:ln w="9525">
            <a:noFill/>
            <a:miter lim="800000"/>
            <a:headEnd/>
            <a:tailEnd/>
          </a:ln>
          <a:effectLst/>
        </p:spPr>
        <p:txBody>
          <a:bodyPr lIns="92075" tIns="46038" rIns="92075" bIns="46038" anchor="ct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defTabSz="914400" eaLnBrk="1" hangingPunct="1">
              <a:defRPr/>
            </a:pPr>
            <a:r>
              <a:rPr lang="en-US" sz="4000" dirty="0" err="1" smtClean="0">
                <a:solidFill>
                  <a:srgbClr val="FFCC66"/>
                </a:solidFill>
                <a:effectLst>
                  <a:outerShdw blurRad="38100" dist="38100" dir="2700000" algn="tl">
                    <a:srgbClr val="000000"/>
                  </a:outerShdw>
                </a:effectLst>
                <a:latin typeface="Arial" charset="0"/>
              </a:rPr>
              <a:t>Časti</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zostavené</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na</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povrchu</a:t>
            </a:r>
            <a:r>
              <a:rPr lang="en-US" sz="4000" dirty="0" smtClean="0">
                <a:solidFill>
                  <a:srgbClr val="FFCC66"/>
                </a:solidFill>
                <a:effectLst>
                  <a:outerShdw blurRad="38100" dist="38100" dir="2700000" algn="tl">
                    <a:srgbClr val="000000"/>
                  </a:outerShdw>
                </a:effectLst>
                <a:latin typeface="Arial" charset="0"/>
              </a:rPr>
              <a:t> a </a:t>
            </a:r>
            <a:r>
              <a:rPr lang="en-US" sz="4000" dirty="0" err="1" smtClean="0">
                <a:solidFill>
                  <a:srgbClr val="FFCC66"/>
                </a:solidFill>
                <a:effectLst>
                  <a:outerShdw blurRad="38100" dist="38100" dir="2700000" algn="tl">
                    <a:srgbClr val="000000"/>
                  </a:outerShdw>
                </a:effectLst>
                <a:latin typeface="Arial" charset="0"/>
              </a:rPr>
              <a:t>spustené</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špeciálnym</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žeriavom</a:t>
            </a:r>
            <a:endParaRPr lang="en-US" sz="4000" dirty="0" smtClean="0">
              <a:solidFill>
                <a:srgbClr val="FFCC66"/>
              </a:solidFill>
              <a:effectLst>
                <a:outerShdw blurRad="38100" dist="38100" dir="2700000" algn="tl">
                  <a:srgbClr val="000000"/>
                </a:outerShdw>
              </a:effectLst>
              <a:latin typeface="Arial" charset="0"/>
            </a:endParaRPr>
          </a:p>
        </p:txBody>
      </p:sp>
      <p:pic>
        <p:nvPicPr>
          <p:cNvPr id="59402" name="Picture 3" descr="CMScol-copy"/>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05800" y="0"/>
            <a:ext cx="83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55335"/>
                                        </p:tgtEl>
                                        <p:attrNameLst>
                                          <p:attrName>style.visibility</p:attrName>
                                        </p:attrNameLst>
                                      </p:cBhvr>
                                      <p:to>
                                        <p:strVal val="visible"/>
                                      </p:to>
                                    </p:set>
                                    <p:animEffect transition="in" filter="fade">
                                      <p:cBhvr>
                                        <p:cTn id="7" dur="2000"/>
                                        <p:tgtEl>
                                          <p:spTgt spid="35533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55336"/>
                                        </p:tgtEl>
                                        <p:attrNameLst>
                                          <p:attrName>style.visibility</p:attrName>
                                        </p:attrNameLst>
                                      </p:cBhvr>
                                      <p:to>
                                        <p:strVal val="visible"/>
                                      </p:to>
                                    </p:set>
                                    <p:animEffect transition="in" filter="fade">
                                      <p:cBhvr>
                                        <p:cTn id="12" dur="2000"/>
                                        <p:tgtEl>
                                          <p:spTgt spid="35533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55337"/>
                                        </p:tgtEl>
                                        <p:attrNameLst>
                                          <p:attrName>style.visibility</p:attrName>
                                        </p:attrNameLst>
                                      </p:cBhvr>
                                      <p:to>
                                        <p:strVal val="visible"/>
                                      </p:to>
                                    </p:set>
                                    <p:animEffect transition="in" filter="fade">
                                      <p:cBhvr>
                                        <p:cTn id="17" dur="2000"/>
                                        <p:tgtEl>
                                          <p:spTgt spid="35533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355338"/>
                                        </p:tgtEl>
                                        <p:attrNameLst>
                                          <p:attrName>style.visibility</p:attrName>
                                        </p:attrNameLst>
                                      </p:cBhvr>
                                      <p:to>
                                        <p:strVal val="visible"/>
                                      </p:to>
                                    </p:set>
                                    <p:animEffect transition="in" filter="fade">
                                      <p:cBhvr>
                                        <p:cTn id="22" dur="2000"/>
                                        <p:tgtEl>
                                          <p:spTgt spid="35533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55339"/>
                                        </p:tgtEl>
                                        <p:attrNameLst>
                                          <p:attrName>style.visibility</p:attrName>
                                        </p:attrNameLst>
                                      </p:cBhvr>
                                      <p:to>
                                        <p:strVal val="visible"/>
                                      </p:to>
                                    </p:set>
                                    <p:animEffect transition="in" filter="fade">
                                      <p:cBhvr>
                                        <p:cTn id="27" dur="2000"/>
                                        <p:tgtEl>
                                          <p:spTgt spid="35533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355340"/>
                                        </p:tgtEl>
                                        <p:attrNameLst>
                                          <p:attrName>style.visibility</p:attrName>
                                        </p:attrNameLst>
                                      </p:cBhvr>
                                      <p:to>
                                        <p:strVal val="visible"/>
                                      </p:to>
                                    </p:set>
                                    <p:animEffect transition="in" filter="fade">
                                      <p:cBhvr>
                                        <p:cTn id="32" dur="2000"/>
                                        <p:tgtEl>
                                          <p:spTgt spid="355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Náš</a:t>
            </a:r>
            <a:r>
              <a:rPr lang="en-US" dirty="0" smtClean="0"/>
              <a:t> </a:t>
            </a:r>
            <a:r>
              <a:rPr lang="en-US" dirty="0" err="1" smtClean="0"/>
              <a:t>dnešný</a:t>
            </a:r>
            <a:r>
              <a:rPr lang="en-US" dirty="0" smtClean="0"/>
              <a:t> </a:t>
            </a:r>
            <a:r>
              <a:rPr lang="en-US" dirty="0" err="1" smtClean="0"/>
              <a:t>horizont</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4</a:t>
            </a:fld>
            <a:endParaRPr lang="en-US"/>
          </a:p>
        </p:txBody>
      </p:sp>
      <p:pic>
        <p:nvPicPr>
          <p:cNvPr id="7" name="Picture 6"/>
          <p:cNvPicPr>
            <a:picLocks noChangeAspect="1"/>
          </p:cNvPicPr>
          <p:nvPr/>
        </p:nvPicPr>
        <p:blipFill>
          <a:blip r:embed="rId2"/>
          <a:stretch>
            <a:fillRect/>
          </a:stretch>
        </p:blipFill>
        <p:spPr>
          <a:xfrm>
            <a:off x="181319" y="1211315"/>
            <a:ext cx="8685530" cy="3689350"/>
          </a:xfrm>
          <a:prstGeom prst="rect">
            <a:avLst/>
          </a:prstGeom>
        </p:spPr>
      </p:pic>
      <p:pic>
        <p:nvPicPr>
          <p:cNvPr id="9" name="Picture 8"/>
          <p:cNvPicPr>
            <a:picLocks noChangeAspect="1"/>
          </p:cNvPicPr>
          <p:nvPr/>
        </p:nvPicPr>
        <p:blipFill>
          <a:blip r:embed="rId3"/>
          <a:srcRect b="69239"/>
          <a:stretch>
            <a:fillRect/>
          </a:stretch>
        </p:blipFill>
        <p:spPr>
          <a:xfrm>
            <a:off x="0" y="4844778"/>
            <a:ext cx="9144000" cy="2013222"/>
          </a:xfrm>
          <a:prstGeom prst="rect">
            <a:avLst/>
          </a:prstGeom>
        </p:spPr>
      </p:pic>
      <p:sp>
        <p:nvSpPr>
          <p:cNvPr id="10" name="TextBox 9"/>
          <p:cNvSpPr txBox="1"/>
          <p:nvPr/>
        </p:nvSpPr>
        <p:spPr>
          <a:xfrm>
            <a:off x="3903459" y="2248621"/>
            <a:ext cx="1900781" cy="523220"/>
          </a:xfrm>
          <a:prstGeom prst="rect">
            <a:avLst/>
          </a:prstGeom>
          <a:noFill/>
        </p:spPr>
        <p:txBody>
          <a:bodyPr wrap="none" rtlCol="0">
            <a:spAutoFit/>
          </a:bodyPr>
          <a:lstStyle/>
          <a:p>
            <a:r>
              <a:rPr lang="en-US" sz="2800" b="1" dirty="0" smtClean="0"/>
              <a:t>42 </a:t>
            </a:r>
            <a:r>
              <a:rPr lang="en-US" sz="2800" b="1" dirty="0" err="1" smtClean="0"/>
              <a:t>rádov</a:t>
            </a:r>
            <a:r>
              <a:rPr lang="en-US" sz="2800" b="1" dirty="0" smtClean="0"/>
              <a:t>!!</a:t>
            </a:r>
            <a:endParaRPr lang="en-US" sz="2800" b="1" dirty="0"/>
          </a:p>
        </p:txBody>
      </p:sp>
      <p:sp>
        <p:nvSpPr>
          <p:cNvPr id="11" name="TextBox 10"/>
          <p:cNvSpPr txBox="1"/>
          <p:nvPr/>
        </p:nvSpPr>
        <p:spPr>
          <a:xfrm>
            <a:off x="1211820" y="1339852"/>
            <a:ext cx="640820" cy="338554"/>
          </a:xfrm>
          <a:prstGeom prst="rect">
            <a:avLst/>
          </a:prstGeom>
          <a:solidFill>
            <a:srgbClr val="FFFFFF"/>
          </a:solidFill>
        </p:spPr>
        <p:txBody>
          <a:bodyPr wrap="none" rtlCol="0">
            <a:spAutoFit/>
          </a:bodyPr>
          <a:lstStyle/>
          <a:p>
            <a:r>
              <a:rPr lang="en-US" sz="1600" dirty="0" err="1" smtClean="0"/>
              <a:t>atóm</a:t>
            </a:r>
            <a:endParaRPr lang="en-US" sz="1600" dirty="0"/>
          </a:p>
        </p:txBody>
      </p:sp>
      <p:sp>
        <p:nvSpPr>
          <p:cNvPr id="12" name="TextBox 11"/>
          <p:cNvSpPr txBox="1"/>
          <p:nvPr/>
        </p:nvSpPr>
        <p:spPr>
          <a:xfrm>
            <a:off x="6689238" y="4335068"/>
            <a:ext cx="1875069" cy="338554"/>
          </a:xfrm>
          <a:prstGeom prst="rect">
            <a:avLst/>
          </a:prstGeom>
          <a:solidFill>
            <a:srgbClr val="FFFFFF"/>
          </a:solidFill>
        </p:spPr>
        <p:txBody>
          <a:bodyPr wrap="square" rtlCol="0">
            <a:spAutoFit/>
          </a:bodyPr>
          <a:lstStyle/>
          <a:p>
            <a:r>
              <a:rPr lang="en-US" sz="1600" dirty="0" err="1" smtClean="0"/>
              <a:t>viditeľný</a:t>
            </a:r>
            <a:r>
              <a:rPr lang="en-US" sz="1600" dirty="0" smtClean="0"/>
              <a:t> </a:t>
            </a:r>
            <a:r>
              <a:rPr lang="en-US" sz="1600" dirty="0" err="1" smtClean="0"/>
              <a:t>vesmír</a:t>
            </a:r>
            <a:endParaRPr lang="en-US" sz="1600" dirty="0"/>
          </a:p>
        </p:txBody>
      </p:sp>
      <p:sp>
        <p:nvSpPr>
          <p:cNvPr id="13" name="TextBox 12"/>
          <p:cNvSpPr txBox="1"/>
          <p:nvPr/>
        </p:nvSpPr>
        <p:spPr>
          <a:xfrm>
            <a:off x="4033478" y="4545723"/>
            <a:ext cx="1690286" cy="338554"/>
          </a:xfrm>
          <a:prstGeom prst="rect">
            <a:avLst/>
          </a:prstGeom>
          <a:solidFill>
            <a:srgbClr val="FFFFFF"/>
          </a:solidFill>
        </p:spPr>
        <p:txBody>
          <a:bodyPr wrap="none" rtlCol="0">
            <a:spAutoFit/>
          </a:bodyPr>
          <a:lstStyle/>
          <a:p>
            <a:r>
              <a:rPr lang="en-US" sz="1600" dirty="0" err="1" smtClean="0"/>
              <a:t>Slnečná</a:t>
            </a:r>
            <a:r>
              <a:rPr lang="en-US" sz="1600" dirty="0" smtClean="0"/>
              <a:t> </a:t>
            </a:r>
            <a:r>
              <a:rPr lang="en-US" sz="1600" dirty="0" err="1" smtClean="0"/>
              <a:t>sústava</a:t>
            </a:r>
            <a:endParaRPr lang="en-US" sz="1600" dirty="0"/>
          </a:p>
        </p:txBody>
      </p:sp>
      <p:sp>
        <p:nvSpPr>
          <p:cNvPr id="14" name="TextBox 13"/>
          <p:cNvSpPr txBox="1"/>
          <p:nvPr/>
        </p:nvSpPr>
        <p:spPr>
          <a:xfrm>
            <a:off x="5828825" y="1377619"/>
            <a:ext cx="1473480" cy="338554"/>
          </a:xfrm>
          <a:prstGeom prst="rect">
            <a:avLst/>
          </a:prstGeom>
          <a:solidFill>
            <a:srgbClr val="FFFFFF"/>
          </a:solidFill>
        </p:spPr>
        <p:txBody>
          <a:bodyPr wrap="none" rtlCol="0">
            <a:spAutoFit/>
          </a:bodyPr>
          <a:lstStyle/>
          <a:p>
            <a:r>
              <a:rPr lang="en-US" sz="1600" dirty="0" err="1" smtClean="0"/>
              <a:t>Mliečna</a:t>
            </a:r>
            <a:r>
              <a:rPr lang="en-US" sz="1600" dirty="0" smtClean="0"/>
              <a:t> </a:t>
            </a:r>
            <a:r>
              <a:rPr lang="en-US" sz="1600" dirty="0" err="1" smtClean="0"/>
              <a:t>dráha</a:t>
            </a:r>
            <a:endParaRPr lang="en-US" sz="1600" dirty="0"/>
          </a:p>
        </p:txBody>
      </p:sp>
      <p:sp>
        <p:nvSpPr>
          <p:cNvPr id="15" name="TextBox 14"/>
          <p:cNvSpPr txBox="1"/>
          <p:nvPr/>
        </p:nvSpPr>
        <p:spPr>
          <a:xfrm>
            <a:off x="2415677" y="1227098"/>
            <a:ext cx="1650911" cy="338554"/>
          </a:xfrm>
          <a:prstGeom prst="rect">
            <a:avLst/>
          </a:prstGeom>
          <a:solidFill>
            <a:srgbClr val="FFFFFF"/>
          </a:solidFill>
        </p:spPr>
        <p:txBody>
          <a:bodyPr wrap="square" rtlCol="0">
            <a:spAutoFit/>
          </a:bodyPr>
          <a:lstStyle/>
          <a:p>
            <a:pPr algn="ctr"/>
            <a:r>
              <a:rPr lang="en-US" sz="1600" dirty="0" err="1" smtClean="0"/>
              <a:t>tenistka</a:t>
            </a:r>
            <a:endParaRPr lang="en-US" sz="1600" dirty="0"/>
          </a:p>
        </p:txBody>
      </p:sp>
      <p:sp>
        <p:nvSpPr>
          <p:cNvPr id="16" name="TextBox 15"/>
          <p:cNvSpPr txBox="1"/>
          <p:nvPr/>
        </p:nvSpPr>
        <p:spPr>
          <a:xfrm>
            <a:off x="1449475" y="3965993"/>
            <a:ext cx="1610036" cy="338554"/>
          </a:xfrm>
          <a:prstGeom prst="rect">
            <a:avLst/>
          </a:prstGeom>
          <a:solidFill>
            <a:srgbClr val="FFFFFF"/>
          </a:solidFill>
        </p:spPr>
        <p:txBody>
          <a:bodyPr wrap="none" rtlCol="0">
            <a:spAutoFit/>
          </a:bodyPr>
          <a:lstStyle/>
          <a:p>
            <a:r>
              <a:rPr lang="en-US" sz="1600" dirty="0" err="1" smtClean="0"/>
              <a:t>červené</a:t>
            </a:r>
            <a:r>
              <a:rPr lang="en-US" sz="1600" dirty="0" smtClean="0"/>
              <a:t> </a:t>
            </a:r>
            <a:r>
              <a:rPr lang="en-US" sz="1600" dirty="0" err="1" smtClean="0"/>
              <a:t>krvinky</a:t>
            </a:r>
            <a:endParaRPr lang="en-US" sz="1600" dirty="0"/>
          </a:p>
        </p:txBody>
      </p:sp>
      <p:sp>
        <p:nvSpPr>
          <p:cNvPr id="17" name="TextBox 16"/>
          <p:cNvSpPr txBox="1"/>
          <p:nvPr/>
        </p:nvSpPr>
        <p:spPr>
          <a:xfrm>
            <a:off x="291303" y="4048489"/>
            <a:ext cx="766456" cy="338554"/>
          </a:xfrm>
          <a:prstGeom prst="rect">
            <a:avLst/>
          </a:prstGeom>
          <a:solidFill>
            <a:srgbClr val="FFFFFF"/>
          </a:solidFill>
        </p:spPr>
        <p:txBody>
          <a:bodyPr wrap="none" rtlCol="0">
            <a:spAutoFit/>
          </a:bodyPr>
          <a:lstStyle/>
          <a:p>
            <a:r>
              <a:rPr lang="en-US" sz="1600" dirty="0" err="1" smtClean="0"/>
              <a:t>protón</a:t>
            </a:r>
            <a:endParaRPr lang="en-US" sz="1600" dirty="0"/>
          </a:p>
        </p:txBody>
      </p:sp>
      <p:sp>
        <p:nvSpPr>
          <p:cNvPr id="18" name="TextBox 17"/>
          <p:cNvSpPr txBox="1"/>
          <p:nvPr/>
        </p:nvSpPr>
        <p:spPr>
          <a:xfrm>
            <a:off x="163130" y="4893370"/>
            <a:ext cx="713457" cy="307777"/>
          </a:xfrm>
          <a:prstGeom prst="rect">
            <a:avLst/>
          </a:prstGeom>
          <a:solidFill>
            <a:srgbClr val="E3F0E9"/>
          </a:solidFill>
        </p:spPr>
        <p:txBody>
          <a:bodyPr wrap="none" rtlCol="0">
            <a:spAutoFit/>
          </a:bodyPr>
          <a:lstStyle/>
          <a:p>
            <a:r>
              <a:rPr lang="en-US" sz="1400" dirty="0" err="1" smtClean="0"/>
              <a:t>Hmota</a:t>
            </a:r>
            <a:endParaRPr lang="en-US" sz="1400" dirty="0"/>
          </a:p>
        </p:txBody>
      </p:sp>
      <p:sp>
        <p:nvSpPr>
          <p:cNvPr id="19" name="TextBox 18"/>
          <p:cNvSpPr txBox="1"/>
          <p:nvPr/>
        </p:nvSpPr>
        <p:spPr>
          <a:xfrm>
            <a:off x="8430543" y="5069072"/>
            <a:ext cx="748923" cy="307777"/>
          </a:xfrm>
          <a:prstGeom prst="rect">
            <a:avLst/>
          </a:prstGeom>
          <a:solidFill>
            <a:srgbClr val="E3F0E9"/>
          </a:solidFill>
        </p:spPr>
        <p:txBody>
          <a:bodyPr wrap="none" rtlCol="0">
            <a:spAutoFit/>
          </a:bodyPr>
          <a:lstStyle/>
          <a:p>
            <a:r>
              <a:rPr lang="en-US" sz="1400" dirty="0" err="1" smtClean="0"/>
              <a:t>Kvarky</a:t>
            </a:r>
            <a:endParaRPr lang="en-US" sz="1400" dirty="0"/>
          </a:p>
        </p:txBody>
      </p:sp>
      <p:sp>
        <p:nvSpPr>
          <p:cNvPr id="20" name="TextBox 19"/>
          <p:cNvSpPr txBox="1"/>
          <p:nvPr/>
        </p:nvSpPr>
        <p:spPr>
          <a:xfrm>
            <a:off x="5385124" y="6550223"/>
            <a:ext cx="823387" cy="307777"/>
          </a:xfrm>
          <a:prstGeom prst="rect">
            <a:avLst/>
          </a:prstGeom>
          <a:solidFill>
            <a:srgbClr val="E3F0E9"/>
          </a:solidFill>
        </p:spPr>
        <p:txBody>
          <a:bodyPr wrap="none" rtlCol="0">
            <a:spAutoFit/>
          </a:bodyPr>
          <a:lstStyle/>
          <a:p>
            <a:r>
              <a:rPr lang="en-US" sz="1400" dirty="0" err="1" smtClean="0"/>
              <a:t>Neutrón</a:t>
            </a:r>
            <a:endParaRPr lang="en-US" sz="1400" dirty="0"/>
          </a:p>
        </p:txBody>
      </p:sp>
      <p:sp>
        <p:nvSpPr>
          <p:cNvPr id="21" name="TextBox 20"/>
          <p:cNvSpPr txBox="1"/>
          <p:nvPr/>
        </p:nvSpPr>
        <p:spPr>
          <a:xfrm>
            <a:off x="3824663" y="6550223"/>
            <a:ext cx="633770" cy="307777"/>
          </a:xfrm>
          <a:prstGeom prst="rect">
            <a:avLst/>
          </a:prstGeom>
          <a:solidFill>
            <a:srgbClr val="E3F0E9"/>
          </a:solidFill>
        </p:spPr>
        <p:txBody>
          <a:bodyPr wrap="none" rtlCol="0">
            <a:spAutoFit/>
          </a:bodyPr>
          <a:lstStyle/>
          <a:p>
            <a:r>
              <a:rPr lang="en-US" sz="1400" dirty="0" err="1" smtClean="0"/>
              <a:t>Jadro</a:t>
            </a:r>
            <a:endParaRPr lang="en-US" sz="1400" dirty="0"/>
          </a:p>
        </p:txBody>
      </p:sp>
      <p:sp>
        <p:nvSpPr>
          <p:cNvPr id="22" name="TextBox 21"/>
          <p:cNvSpPr txBox="1"/>
          <p:nvPr/>
        </p:nvSpPr>
        <p:spPr>
          <a:xfrm>
            <a:off x="5468534" y="4908775"/>
            <a:ext cx="713632" cy="307777"/>
          </a:xfrm>
          <a:prstGeom prst="rect">
            <a:avLst/>
          </a:prstGeom>
          <a:solidFill>
            <a:srgbClr val="E3F0E9"/>
          </a:solidFill>
        </p:spPr>
        <p:txBody>
          <a:bodyPr wrap="none" rtlCol="0">
            <a:spAutoFit/>
          </a:bodyPr>
          <a:lstStyle/>
          <a:p>
            <a:r>
              <a:rPr lang="en-US" sz="1400" dirty="0" err="1" smtClean="0"/>
              <a:t>Protón</a:t>
            </a:r>
            <a:endParaRPr lang="en-US" sz="1400" dirty="0"/>
          </a:p>
        </p:txBody>
      </p:sp>
      <p:sp>
        <p:nvSpPr>
          <p:cNvPr id="23" name="TextBox 22"/>
          <p:cNvSpPr txBox="1"/>
          <p:nvPr/>
        </p:nvSpPr>
        <p:spPr>
          <a:xfrm>
            <a:off x="3744943" y="4874761"/>
            <a:ext cx="843287" cy="307777"/>
          </a:xfrm>
          <a:prstGeom prst="rect">
            <a:avLst/>
          </a:prstGeom>
          <a:solidFill>
            <a:srgbClr val="E3F0E9"/>
          </a:solidFill>
        </p:spPr>
        <p:txBody>
          <a:bodyPr wrap="none" rtlCol="0">
            <a:spAutoFit/>
          </a:bodyPr>
          <a:lstStyle/>
          <a:p>
            <a:r>
              <a:rPr lang="en-US" sz="1400" dirty="0" err="1" smtClean="0"/>
              <a:t>Elektrón</a:t>
            </a:r>
            <a:endParaRPr lang="en-US" sz="1400" dirty="0"/>
          </a:p>
        </p:txBody>
      </p:sp>
      <p:sp>
        <p:nvSpPr>
          <p:cNvPr id="24" name="TextBox 23"/>
          <p:cNvSpPr txBox="1"/>
          <p:nvPr/>
        </p:nvSpPr>
        <p:spPr>
          <a:xfrm>
            <a:off x="1834918" y="4887350"/>
            <a:ext cx="603701" cy="307777"/>
          </a:xfrm>
          <a:prstGeom prst="rect">
            <a:avLst/>
          </a:prstGeom>
          <a:solidFill>
            <a:srgbClr val="E3F0E9"/>
          </a:solidFill>
        </p:spPr>
        <p:txBody>
          <a:bodyPr wrap="none" rtlCol="0">
            <a:spAutoFit/>
          </a:bodyPr>
          <a:lstStyle/>
          <a:p>
            <a:r>
              <a:rPr lang="en-US" sz="1400" dirty="0" err="1" smtClean="0"/>
              <a:t>Atóm</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p:cNvSpPr>
          <p:nvPr/>
        </p:nvSpPr>
        <p:spPr bwMode="auto">
          <a:xfrm>
            <a:off x="0" y="838200"/>
            <a:ext cx="9144000" cy="6019800"/>
          </a:xfrm>
          <a:prstGeom prst="rect">
            <a:avLst/>
          </a:prstGeom>
          <a:solidFill>
            <a:schemeClr val="bg1"/>
          </a:solidFill>
          <a:ln w="9525">
            <a:solidFill>
              <a:schemeClr val="tx1"/>
            </a:solidFill>
            <a:miter lim="800000"/>
            <a:headEnd/>
            <a:tailEnd/>
          </a:ln>
        </p:spPr>
        <p:txBody>
          <a:bodyPr wrap="none" anchor="ctr"/>
          <a:lstStyle/>
          <a:p>
            <a:endParaRPr lang="en-US"/>
          </a:p>
        </p:txBody>
      </p:sp>
      <p:pic>
        <p:nvPicPr>
          <p:cNvPr id="60418" name="Picture 3" descr="CMScol-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5800" y="0"/>
            <a:ext cx="838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419" name="Picture 6" descr="DSC_003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488" y="822325"/>
            <a:ext cx="9013825" cy="598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359" name="Picture 7" descr="DSC_006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488" y="822325"/>
            <a:ext cx="9013825" cy="598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360" name="Picture 8" descr="DSC_009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488" y="822325"/>
            <a:ext cx="9013825" cy="598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6361" name="Picture 9" descr="DSC_010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488" y="822325"/>
            <a:ext cx="9013825" cy="5986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2"/>
          <p:cNvSpPr txBox="1">
            <a:spLocks noChangeArrowheads="1"/>
          </p:cNvSpPr>
          <p:nvPr/>
        </p:nvSpPr>
        <p:spPr bwMode="auto">
          <a:xfrm>
            <a:off x="304800" y="0"/>
            <a:ext cx="8080375" cy="850514"/>
          </a:xfrm>
          <a:prstGeom prst="rect">
            <a:avLst/>
          </a:prstGeom>
          <a:noFill/>
          <a:ln w="9525">
            <a:noFill/>
            <a:miter lim="800000"/>
            <a:headEnd/>
            <a:tailEnd/>
          </a:ln>
          <a:effectLst/>
        </p:spPr>
        <p:txBody>
          <a:bodyPr lIns="92075" tIns="46038" rIns="92075" bIns="46038" anchor="ctr"/>
          <a:lstStyle>
            <a:lvl1pPr eaLnBrk="0" hangingPunct="0">
              <a:defRPr sz="2400">
                <a:solidFill>
                  <a:schemeClr val="tx1"/>
                </a:solidFill>
                <a:latin typeface="Times New Roman" charset="0"/>
                <a:ea typeface="ＭＳ Ｐゴシック" charset="0"/>
                <a:cs typeface="ＭＳ Ｐゴシック" charset="0"/>
              </a:defRPr>
            </a:lvl1pPr>
            <a:lvl2pPr marL="37931725" indent="-37474525" eaLnBrk="0" hangingPunct="0">
              <a:defRPr sz="2400">
                <a:solidFill>
                  <a:schemeClr val="tx1"/>
                </a:solidFill>
                <a:latin typeface="Times New Roman" charset="0"/>
                <a:ea typeface="ＭＳ Ｐゴシック" charset="0"/>
              </a:defRPr>
            </a:lvl2pPr>
            <a:lvl3pPr eaLnBrk="0" hangingPunct="0">
              <a:defRPr sz="2400">
                <a:solidFill>
                  <a:schemeClr val="tx1"/>
                </a:solidFill>
                <a:latin typeface="Times New Roman" charset="0"/>
                <a:ea typeface="ＭＳ Ｐゴシック" charset="0"/>
              </a:defRPr>
            </a:lvl3pPr>
            <a:lvl4pPr eaLnBrk="0" hangingPunct="0">
              <a:defRPr sz="2400">
                <a:solidFill>
                  <a:schemeClr val="tx1"/>
                </a:solidFill>
                <a:latin typeface="Times New Roman" charset="0"/>
                <a:ea typeface="ＭＳ Ｐゴシック" charset="0"/>
              </a:defRPr>
            </a:lvl4pPr>
            <a:lvl5pPr eaLnBrk="0" hangingPunct="0">
              <a:defRPr sz="2400">
                <a:solidFill>
                  <a:schemeClr val="tx1"/>
                </a:solidFill>
                <a:latin typeface="Times New Roman" charset="0"/>
                <a:ea typeface="ＭＳ Ｐゴシック" charset="0"/>
              </a:defRPr>
            </a:lvl5pPr>
            <a:lvl6pPr marL="457200" eaLnBrk="0" fontAlgn="base" hangingPunct="0">
              <a:spcBef>
                <a:spcPct val="0"/>
              </a:spcBef>
              <a:spcAft>
                <a:spcPct val="0"/>
              </a:spcAft>
              <a:defRPr sz="2400">
                <a:solidFill>
                  <a:schemeClr val="tx1"/>
                </a:solidFill>
                <a:latin typeface="Times New Roman" charset="0"/>
                <a:ea typeface="ＭＳ Ｐゴシック" charset="0"/>
              </a:defRPr>
            </a:lvl6pPr>
            <a:lvl7pPr marL="914400" eaLnBrk="0" fontAlgn="base" hangingPunct="0">
              <a:spcBef>
                <a:spcPct val="0"/>
              </a:spcBef>
              <a:spcAft>
                <a:spcPct val="0"/>
              </a:spcAft>
              <a:defRPr sz="2400">
                <a:solidFill>
                  <a:schemeClr val="tx1"/>
                </a:solidFill>
                <a:latin typeface="Times New Roman" charset="0"/>
                <a:ea typeface="ＭＳ Ｐゴシック" charset="0"/>
              </a:defRPr>
            </a:lvl7pPr>
            <a:lvl8pPr marL="1371600" eaLnBrk="0" fontAlgn="base" hangingPunct="0">
              <a:spcBef>
                <a:spcPct val="0"/>
              </a:spcBef>
              <a:spcAft>
                <a:spcPct val="0"/>
              </a:spcAft>
              <a:defRPr sz="2400">
                <a:solidFill>
                  <a:schemeClr val="tx1"/>
                </a:solidFill>
                <a:latin typeface="Times New Roman" charset="0"/>
                <a:ea typeface="ＭＳ Ｐゴシック" charset="0"/>
              </a:defRPr>
            </a:lvl8pPr>
            <a:lvl9pPr marL="1828800" eaLnBrk="0" fontAlgn="base" hangingPunct="0">
              <a:spcBef>
                <a:spcPct val="0"/>
              </a:spcBef>
              <a:spcAft>
                <a:spcPct val="0"/>
              </a:spcAft>
              <a:defRPr sz="2400">
                <a:solidFill>
                  <a:schemeClr val="tx1"/>
                </a:solidFill>
                <a:latin typeface="Times New Roman" charset="0"/>
                <a:ea typeface="ＭＳ Ｐゴシック" charset="0"/>
              </a:defRPr>
            </a:lvl9pPr>
          </a:lstStyle>
          <a:p>
            <a:pPr defTabSz="914400" eaLnBrk="1" hangingPunct="1">
              <a:defRPr/>
            </a:pPr>
            <a:r>
              <a:rPr lang="en-US" sz="4000" dirty="0" err="1" smtClean="0">
                <a:solidFill>
                  <a:srgbClr val="FFCC66"/>
                </a:solidFill>
                <a:effectLst>
                  <a:outerShdw blurRad="38100" dist="38100" dir="2700000" algn="tl">
                    <a:srgbClr val="000000"/>
                  </a:outerShdw>
                </a:effectLst>
                <a:latin typeface="Arial" charset="0"/>
              </a:rPr>
              <a:t>Najťažší</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kus</a:t>
            </a:r>
            <a:r>
              <a:rPr lang="en-US" sz="4000" dirty="0" smtClean="0">
                <a:solidFill>
                  <a:srgbClr val="FFCC66"/>
                </a:solidFill>
                <a:effectLst>
                  <a:outerShdw blurRad="38100" dist="38100" dir="2700000" algn="tl">
                    <a:srgbClr val="000000"/>
                  </a:outerShdw>
                </a:effectLst>
                <a:latin typeface="Arial" charset="0"/>
              </a:rPr>
              <a:t>: </a:t>
            </a:r>
            <a:r>
              <a:rPr lang="en-US" sz="4000" dirty="0" err="1" smtClean="0">
                <a:solidFill>
                  <a:srgbClr val="FFCC66"/>
                </a:solidFill>
                <a:effectLst>
                  <a:outerShdw blurRad="38100" dist="38100" dir="2700000" algn="tl">
                    <a:srgbClr val="000000"/>
                  </a:outerShdw>
                </a:effectLst>
                <a:latin typeface="Arial" charset="0"/>
              </a:rPr>
              <a:t>skoro</a:t>
            </a:r>
            <a:r>
              <a:rPr lang="en-US" sz="4000" dirty="0" smtClean="0">
                <a:solidFill>
                  <a:srgbClr val="FFCC66"/>
                </a:solidFill>
                <a:effectLst>
                  <a:outerShdw blurRad="38100" dist="38100" dir="2700000" algn="tl">
                    <a:srgbClr val="000000"/>
                  </a:outerShdw>
                </a:effectLst>
                <a:latin typeface="Arial" charset="0"/>
              </a:rPr>
              <a:t> 3 </a:t>
            </a:r>
            <a:r>
              <a:rPr lang="en-US" sz="4000" dirty="0" err="1" smtClean="0">
                <a:solidFill>
                  <a:srgbClr val="FFCC66"/>
                </a:solidFill>
                <a:effectLst>
                  <a:outerShdw blurRad="38100" dist="38100" dir="2700000" algn="tl">
                    <a:srgbClr val="000000"/>
                  </a:outerShdw>
                </a:effectLst>
                <a:latin typeface="Arial" charset="0"/>
              </a:rPr>
              <a:t>tisíc</a:t>
            </a:r>
            <a:r>
              <a:rPr lang="en-US" sz="4000" dirty="0" smtClean="0">
                <a:solidFill>
                  <a:srgbClr val="FFCC66"/>
                </a:solidFill>
                <a:effectLst>
                  <a:outerShdw blurRad="38100" dist="38100" dir="2700000" algn="tl">
                    <a:srgbClr val="000000"/>
                  </a:outerShdw>
                </a:effectLst>
                <a:latin typeface="Arial" charset="0"/>
              </a:rPr>
              <a:t> ton!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56359"/>
                                        </p:tgtEl>
                                        <p:attrNameLst>
                                          <p:attrName>style.visibility</p:attrName>
                                        </p:attrNameLst>
                                      </p:cBhvr>
                                      <p:to>
                                        <p:strVal val="visible"/>
                                      </p:to>
                                    </p:set>
                                    <p:animEffect transition="in" filter="fade">
                                      <p:cBhvr>
                                        <p:cTn id="7" dur="2000"/>
                                        <p:tgtEl>
                                          <p:spTgt spid="35635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56360"/>
                                        </p:tgtEl>
                                        <p:attrNameLst>
                                          <p:attrName>style.visibility</p:attrName>
                                        </p:attrNameLst>
                                      </p:cBhvr>
                                      <p:to>
                                        <p:strVal val="visible"/>
                                      </p:to>
                                    </p:set>
                                    <p:animEffect transition="in" filter="fade">
                                      <p:cBhvr>
                                        <p:cTn id="12" dur="2000"/>
                                        <p:tgtEl>
                                          <p:spTgt spid="35636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356361"/>
                                        </p:tgtEl>
                                        <p:attrNameLst>
                                          <p:attrName>style.visibility</p:attrName>
                                        </p:attrNameLst>
                                      </p:cBhvr>
                                      <p:to>
                                        <p:strVal val="visible"/>
                                      </p:to>
                                    </p:set>
                                    <p:animEffect transition="in" filter="fade">
                                      <p:cBhvr>
                                        <p:cTn id="17" dur="2000"/>
                                        <p:tgtEl>
                                          <p:spTgt spid="3563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eaLnBrk="1" hangingPunct="1"/>
            <a:r>
              <a:rPr lang="en-US" sz="2800" dirty="0" err="1" smtClean="0"/>
              <a:t>Podzemné</a:t>
            </a:r>
            <a:r>
              <a:rPr lang="en-US" sz="2800" dirty="0" smtClean="0"/>
              <a:t> </a:t>
            </a:r>
            <a:r>
              <a:rPr lang="en-US" sz="2800" dirty="0" err="1" smtClean="0"/>
              <a:t>priestory</a:t>
            </a:r>
            <a:r>
              <a:rPr lang="en-US" sz="2800" dirty="0" smtClean="0"/>
              <a:t> CMS</a:t>
            </a:r>
            <a:endParaRPr lang="en-US" sz="2800" dirty="0"/>
          </a:p>
        </p:txBody>
      </p:sp>
      <p:pic>
        <p:nvPicPr>
          <p:cNvPr id="40965" name="Picture 5"/>
          <p:cNvPicPr>
            <a:picLocks noGrp="1" noChangeAspect="1" noChangeArrowheads="1"/>
          </p:cNvPicPr>
          <p:nvPr>
            <p:ph idx="4294967295"/>
          </p:nvPr>
        </p:nvPicPr>
        <p:blipFill>
          <a:blip r:embed="rId2"/>
          <a:srcRect/>
          <a:stretch>
            <a:fillRect/>
          </a:stretch>
        </p:blipFill>
        <p:spPr>
          <a:xfrm>
            <a:off x="490120" y="1034633"/>
            <a:ext cx="7851775" cy="5662612"/>
          </a:xfrm>
          <a:noFill/>
          <a:ln>
            <a:noFill/>
          </a:ln>
        </p:spPr>
      </p:pic>
      <p:sp>
        <p:nvSpPr>
          <p:cNvPr id="40966" name="Text Box 6"/>
          <p:cNvSpPr txBox="1">
            <a:spLocks noChangeArrowheads="1"/>
          </p:cNvSpPr>
          <p:nvPr/>
        </p:nvSpPr>
        <p:spPr bwMode="auto">
          <a:xfrm>
            <a:off x="5913020" y="2849145"/>
            <a:ext cx="2278063" cy="469900"/>
          </a:xfrm>
          <a:prstGeom prst="rect">
            <a:avLst/>
          </a:prstGeom>
          <a:solidFill>
            <a:srgbClr val="FFFF99"/>
          </a:solidFill>
          <a:ln w="12700">
            <a:solidFill>
              <a:schemeClr val="tx1"/>
            </a:solidFill>
            <a:miter lim="800000"/>
            <a:headEnd type="none" w="sm" len="sm"/>
            <a:tailEnd type="none" w="sm" len="sm"/>
          </a:ln>
          <a:effectLst/>
        </p:spPr>
        <p:txBody>
          <a:bodyPr>
            <a:prstTxWarp prst="textNoShape">
              <a:avLst/>
            </a:prstTxWarp>
            <a:spAutoFit/>
          </a:bodyPr>
          <a:lstStyle/>
          <a:p>
            <a:pPr defTabSz="914400">
              <a:spcBef>
                <a:spcPct val="50000"/>
              </a:spcBef>
            </a:pPr>
            <a:r>
              <a:rPr lang="en-US" sz="2400" b="1" i="1" dirty="0">
                <a:solidFill>
                  <a:srgbClr val="000000"/>
                </a:solidFill>
                <a:latin typeface="Times New Roman" charset="0"/>
                <a:ea typeface="+mn-ea"/>
                <a:cs typeface="+mn-cs"/>
              </a:rPr>
              <a:t>CMS</a:t>
            </a:r>
            <a:r>
              <a:rPr lang="en-US" sz="2400" b="1" i="1" dirty="0" smtClean="0">
                <a:solidFill>
                  <a:srgbClr val="000000"/>
                </a:solidFill>
                <a:latin typeface="Times New Roman" charset="0"/>
                <a:ea typeface="+mn-ea"/>
                <a:cs typeface="+mn-cs"/>
              </a:rPr>
              <a:t> </a:t>
            </a:r>
            <a:r>
              <a:rPr lang="en-US" sz="2400" b="1" i="1" dirty="0" err="1" smtClean="0">
                <a:solidFill>
                  <a:srgbClr val="000000"/>
                </a:solidFill>
                <a:latin typeface="Times New Roman" charset="0"/>
                <a:ea typeface="+mn-ea"/>
                <a:cs typeface="+mn-cs"/>
              </a:rPr>
              <a:t>detektor</a:t>
            </a:r>
            <a:endParaRPr lang="en-US" sz="2400" b="1" i="1" dirty="0">
              <a:solidFill>
                <a:srgbClr val="000000"/>
              </a:solidFill>
              <a:latin typeface="Times New Roman" charset="0"/>
              <a:ea typeface="+mn-ea"/>
              <a:cs typeface="+mn-cs"/>
            </a:endParaRPr>
          </a:p>
        </p:txBody>
      </p:sp>
      <p:sp>
        <p:nvSpPr>
          <p:cNvPr id="40967" name="Line 7"/>
          <p:cNvSpPr>
            <a:spLocks noChangeShapeType="1"/>
          </p:cNvSpPr>
          <p:nvPr/>
        </p:nvSpPr>
        <p:spPr bwMode="auto">
          <a:xfrm flipH="1">
            <a:off x="4531895" y="3092033"/>
            <a:ext cx="1381125" cy="715962"/>
          </a:xfrm>
          <a:prstGeom prst="line">
            <a:avLst/>
          </a:prstGeom>
          <a:noFill/>
          <a:ln w="38100">
            <a:solidFill>
              <a:schemeClr val="tx1"/>
            </a:solidFill>
            <a:round/>
            <a:headEnd type="none" w="sm" len="sm"/>
            <a:tailEnd type="triangle" w="sm" len="sm"/>
          </a:ln>
          <a:effectLst/>
        </p:spPr>
        <p:txBody>
          <a:bodyPr>
            <a:prstTxWarp prst="textNoShape">
              <a:avLst/>
            </a:prstTxWarp>
          </a:bodyPr>
          <a:lstStyle/>
          <a:p>
            <a:pPr defTabSz="914400"/>
            <a:endParaRPr lang="en-US" sz="2400" i="1" smtClean="0">
              <a:solidFill>
                <a:srgbClr val="000000"/>
              </a:solidFill>
              <a:latin typeface="Times New Roman" charset="0"/>
              <a:ea typeface="+mn-ea"/>
              <a:cs typeface="+mn-cs"/>
            </a:endParaRPr>
          </a:p>
        </p:txBody>
      </p:sp>
      <p:sp>
        <p:nvSpPr>
          <p:cNvPr id="40968" name="Text Box 8"/>
          <p:cNvSpPr txBox="1">
            <a:spLocks noChangeArrowheads="1"/>
          </p:cNvSpPr>
          <p:nvPr/>
        </p:nvSpPr>
        <p:spPr bwMode="auto">
          <a:xfrm>
            <a:off x="499645" y="5047833"/>
            <a:ext cx="2519363" cy="830997"/>
          </a:xfrm>
          <a:prstGeom prst="rect">
            <a:avLst/>
          </a:prstGeom>
          <a:solidFill>
            <a:srgbClr val="FFFF99"/>
          </a:solidFill>
          <a:ln w="12700">
            <a:solidFill>
              <a:schemeClr val="tx1"/>
            </a:solidFill>
            <a:miter lim="800000"/>
            <a:headEnd type="none" w="sm" len="sm"/>
            <a:tailEnd type="none" w="sm" len="sm"/>
          </a:ln>
          <a:effectLst/>
        </p:spPr>
        <p:txBody>
          <a:bodyPr>
            <a:prstTxWarp prst="textNoShape">
              <a:avLst/>
            </a:prstTxWarp>
            <a:spAutoFit/>
          </a:bodyPr>
          <a:lstStyle/>
          <a:p>
            <a:pPr algn="ctr" defTabSz="914400">
              <a:spcBef>
                <a:spcPct val="50000"/>
              </a:spcBef>
            </a:pPr>
            <a:r>
              <a:rPr lang="en-US" sz="2400" b="1" i="1" dirty="0" err="1" smtClean="0">
                <a:solidFill>
                  <a:srgbClr val="000000"/>
                </a:solidFill>
                <a:latin typeface="Times New Roman" charset="0"/>
                <a:ea typeface="+mn-ea"/>
                <a:cs typeface="+mn-cs"/>
              </a:rPr>
              <a:t>Elektronika</a:t>
            </a:r>
            <a:r>
              <a:rPr lang="en-US" sz="2400" b="1" i="1" dirty="0" smtClean="0">
                <a:solidFill>
                  <a:srgbClr val="000000"/>
                </a:solidFill>
                <a:latin typeface="Times New Roman" charset="0"/>
                <a:ea typeface="+mn-ea"/>
                <a:cs typeface="+mn-cs"/>
              </a:rPr>
              <a:t> a </a:t>
            </a:r>
            <a:r>
              <a:rPr lang="en-US" sz="2400" b="1" i="1" dirty="0" err="1" smtClean="0">
                <a:solidFill>
                  <a:srgbClr val="000000"/>
                </a:solidFill>
                <a:latin typeface="Times New Roman" charset="0"/>
                <a:ea typeface="+mn-ea"/>
                <a:cs typeface="+mn-cs"/>
              </a:rPr>
              <a:t>počítače</a:t>
            </a:r>
            <a:endParaRPr lang="en-US" sz="2400" b="1" i="1" dirty="0">
              <a:solidFill>
                <a:srgbClr val="000000"/>
              </a:solidFill>
              <a:latin typeface="Times New Roman" charset="0"/>
              <a:ea typeface="+mn-ea"/>
              <a:cs typeface="+mn-cs"/>
            </a:endParaRPr>
          </a:p>
        </p:txBody>
      </p:sp>
      <p:sp>
        <p:nvSpPr>
          <p:cNvPr id="40969" name="Line 9"/>
          <p:cNvSpPr>
            <a:spLocks noChangeShapeType="1"/>
          </p:cNvSpPr>
          <p:nvPr/>
        </p:nvSpPr>
        <p:spPr bwMode="auto">
          <a:xfrm flipV="1">
            <a:off x="3025358" y="4596983"/>
            <a:ext cx="977900" cy="771525"/>
          </a:xfrm>
          <a:prstGeom prst="line">
            <a:avLst/>
          </a:prstGeom>
          <a:noFill/>
          <a:ln w="38100">
            <a:solidFill>
              <a:schemeClr val="tx1"/>
            </a:solidFill>
            <a:round/>
            <a:headEnd type="none" w="sm" len="sm"/>
            <a:tailEnd type="triangle" w="sm" len="sm"/>
          </a:ln>
          <a:effectLst/>
        </p:spPr>
        <p:txBody>
          <a:bodyPr>
            <a:prstTxWarp prst="textNoShape">
              <a:avLst/>
            </a:prstTxWarp>
          </a:bodyPr>
          <a:lstStyle/>
          <a:p>
            <a:pPr defTabSz="914400"/>
            <a:endParaRPr lang="en-US" sz="2400" i="1" smtClean="0">
              <a:solidFill>
                <a:srgbClr val="000000"/>
              </a:solidFill>
              <a:latin typeface="Times New Roman" charset="0"/>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8" name="Rectangle 8"/>
          <p:cNvSpPr>
            <a:spLocks noGrp="1" noChangeArrowheads="1"/>
          </p:cNvSpPr>
          <p:nvPr>
            <p:ph type="title"/>
          </p:nvPr>
        </p:nvSpPr>
        <p:spPr>
          <a:xfrm>
            <a:off x="873908" y="291272"/>
            <a:ext cx="7364139" cy="687402"/>
          </a:xfrm>
        </p:spPr>
        <p:txBody>
          <a:bodyPr/>
          <a:lstStyle/>
          <a:p>
            <a:r>
              <a:rPr lang="en-US" dirty="0" smtClean="0">
                <a:solidFill>
                  <a:schemeClr val="tx2"/>
                </a:solidFill>
                <a:effectLst>
                  <a:reflection blurRad="6350" stA="55000" endA="300" endPos="45500" dir="5400000" sy="-100000" algn="bl" rotWithShape="0"/>
                </a:effectLst>
              </a:rPr>
              <a:t>Trigger</a:t>
            </a:r>
            <a:endParaRPr lang="en-US" dirty="0">
              <a:solidFill>
                <a:schemeClr val="tx2"/>
              </a:solidFill>
              <a:effectLst>
                <a:reflection blurRad="6350" stA="55000" endA="300" endPos="45500" dir="5400000" sy="-100000" algn="bl" rotWithShape="0"/>
              </a:effectLst>
            </a:endParaRPr>
          </a:p>
        </p:txBody>
      </p:sp>
      <p:sp>
        <p:nvSpPr>
          <p:cNvPr id="486409" name="Rectangle 9"/>
          <p:cNvSpPr>
            <a:spLocks noGrp="1" noChangeArrowheads="1"/>
          </p:cNvSpPr>
          <p:nvPr>
            <p:ph sz="half" idx="13"/>
          </p:nvPr>
        </p:nvSpPr>
        <p:spPr>
          <a:xfrm>
            <a:off x="139825" y="1143000"/>
            <a:ext cx="8851775" cy="5715000"/>
          </a:xfrm>
        </p:spPr>
        <p:txBody>
          <a:bodyPr>
            <a:normAutofit/>
          </a:bodyPr>
          <a:lstStyle/>
          <a:p>
            <a:r>
              <a:rPr lang="en-US" sz="2400" dirty="0" err="1" smtClean="0">
                <a:solidFill>
                  <a:srgbClr val="000090"/>
                </a:solidFill>
              </a:rPr>
              <a:t>Frekvencia</a:t>
            </a:r>
            <a:r>
              <a:rPr lang="en-US" sz="2400" dirty="0" smtClean="0">
                <a:solidFill>
                  <a:srgbClr val="000090"/>
                </a:solidFill>
              </a:rPr>
              <a:t> </a:t>
            </a:r>
            <a:r>
              <a:rPr lang="en-US" sz="2400" dirty="0" err="1" smtClean="0">
                <a:solidFill>
                  <a:srgbClr val="000090"/>
                </a:solidFill>
              </a:rPr>
              <a:t>kolízií</a:t>
            </a:r>
            <a:endParaRPr lang="en-US" sz="2400" dirty="0" smtClean="0">
              <a:solidFill>
                <a:srgbClr val="000090"/>
              </a:solidFill>
            </a:endParaRPr>
          </a:p>
          <a:p>
            <a:pPr lvl="1"/>
            <a:r>
              <a:rPr lang="en-US" sz="2000" dirty="0" err="1" smtClean="0"/>
              <a:t>Zväzky</a:t>
            </a:r>
            <a:r>
              <a:rPr lang="en-US" sz="2000" dirty="0" smtClean="0"/>
              <a:t> </a:t>
            </a:r>
            <a:r>
              <a:rPr lang="en-US" sz="2000" dirty="0" err="1" smtClean="0"/>
              <a:t>sa</a:t>
            </a:r>
            <a:r>
              <a:rPr lang="en-US" sz="2000" dirty="0" smtClean="0"/>
              <a:t> </a:t>
            </a:r>
            <a:r>
              <a:rPr lang="en-US" sz="2000" dirty="0" err="1" smtClean="0"/>
              <a:t>križujú</a:t>
            </a:r>
            <a:r>
              <a:rPr lang="en-US" sz="2000" dirty="0" smtClean="0"/>
              <a:t> </a:t>
            </a:r>
            <a:r>
              <a:rPr lang="en-US" sz="2000" dirty="0" smtClean="0">
                <a:solidFill>
                  <a:srgbClr val="FF0000"/>
                </a:solidFill>
              </a:rPr>
              <a:t>40 </a:t>
            </a:r>
            <a:r>
              <a:rPr lang="en-US" sz="2000" dirty="0" err="1" smtClean="0">
                <a:solidFill>
                  <a:srgbClr val="FF0000"/>
                </a:solidFill>
              </a:rPr>
              <a:t>milión</a:t>
            </a:r>
            <a:r>
              <a:rPr lang="en-US" sz="2000" dirty="0" smtClean="0">
                <a:solidFill>
                  <a:srgbClr val="FF0000"/>
                </a:solidFill>
              </a:rPr>
              <a:t> </a:t>
            </a:r>
            <a:r>
              <a:rPr lang="en-US" sz="2000" dirty="0" err="1" smtClean="0">
                <a:solidFill>
                  <a:srgbClr val="FF0000"/>
                </a:solidFill>
              </a:rPr>
              <a:t>krát</a:t>
            </a:r>
            <a:r>
              <a:rPr lang="en-US" sz="2000" dirty="0" smtClean="0"/>
              <a:t> </a:t>
            </a:r>
            <a:r>
              <a:rPr lang="en-US" sz="2000" dirty="0" err="1" smtClean="0"/>
              <a:t>za</a:t>
            </a:r>
            <a:r>
              <a:rPr lang="en-US" sz="2000" dirty="0" smtClean="0"/>
              <a:t> </a:t>
            </a:r>
            <a:r>
              <a:rPr lang="en-US" sz="2000" dirty="0" err="1" smtClean="0"/>
              <a:t>sekundu</a:t>
            </a:r>
            <a:endParaRPr lang="en-US" sz="2000" dirty="0" smtClean="0"/>
          </a:p>
          <a:p>
            <a:pPr lvl="1"/>
            <a:r>
              <a:rPr lang="en-US" sz="2000" dirty="0" err="1" smtClean="0"/>
              <a:t>Okolo</a:t>
            </a:r>
            <a:r>
              <a:rPr lang="en-US" sz="2000" dirty="0" smtClean="0"/>
              <a:t> 30-40 </a:t>
            </a:r>
            <a:r>
              <a:rPr lang="en-US" sz="2000" dirty="0" err="1" smtClean="0"/>
              <a:t>párov</a:t>
            </a:r>
            <a:r>
              <a:rPr lang="en-US" sz="2000" dirty="0" smtClean="0"/>
              <a:t> </a:t>
            </a:r>
            <a:r>
              <a:rPr lang="en-US" sz="2000" dirty="0" err="1" smtClean="0"/>
              <a:t>protónov</a:t>
            </a:r>
            <a:r>
              <a:rPr lang="en-US" sz="2000" dirty="0" smtClean="0"/>
              <a:t> </a:t>
            </a:r>
            <a:r>
              <a:rPr lang="en-US" sz="2000" dirty="0" err="1" smtClean="0"/>
              <a:t>sa</a:t>
            </a:r>
            <a:r>
              <a:rPr lang="en-US" sz="2000" dirty="0" smtClean="0"/>
              <a:t> </a:t>
            </a:r>
            <a:r>
              <a:rPr lang="en-US" sz="2000" dirty="0" err="1" smtClean="0"/>
              <a:t>zrazí</a:t>
            </a:r>
            <a:r>
              <a:rPr lang="en-US" sz="2000" dirty="0" smtClean="0"/>
              <a:t> </a:t>
            </a:r>
            <a:r>
              <a:rPr lang="en-US" sz="2000" dirty="0" err="1" smtClean="0"/>
              <a:t>pri</a:t>
            </a:r>
            <a:r>
              <a:rPr lang="en-US" sz="2000" dirty="0" smtClean="0"/>
              <a:t> </a:t>
            </a:r>
            <a:r>
              <a:rPr lang="en-US" sz="2000" dirty="0" err="1" smtClean="0"/>
              <a:t>každom</a:t>
            </a:r>
            <a:r>
              <a:rPr lang="en-US" sz="2000" dirty="0" smtClean="0"/>
              <a:t> </a:t>
            </a:r>
            <a:r>
              <a:rPr lang="en-US" sz="2000" dirty="0" err="1" smtClean="0"/>
              <a:t>stretnutí</a:t>
            </a:r>
            <a:r>
              <a:rPr lang="en-US" sz="2000" dirty="0" smtClean="0"/>
              <a:t> </a:t>
            </a:r>
            <a:r>
              <a:rPr lang="en-US" sz="2000" dirty="0" err="1" smtClean="0"/>
              <a:t>zväzkov</a:t>
            </a:r>
            <a:endParaRPr lang="en-US" sz="2000" dirty="0" smtClean="0"/>
          </a:p>
          <a:p>
            <a:r>
              <a:rPr lang="en-US" sz="2400" dirty="0" err="1" smtClean="0">
                <a:solidFill>
                  <a:srgbClr val="0000FF"/>
                </a:solidFill>
              </a:rPr>
              <a:t>Zaujímavé</a:t>
            </a:r>
            <a:r>
              <a:rPr lang="en-US" sz="2400" dirty="0" smtClean="0">
                <a:solidFill>
                  <a:srgbClr val="0000FF"/>
                </a:solidFill>
              </a:rPr>
              <a:t> </a:t>
            </a:r>
            <a:r>
              <a:rPr lang="en-US" sz="2400" dirty="0" err="1" smtClean="0">
                <a:solidFill>
                  <a:srgbClr val="0000FF"/>
                </a:solidFill>
              </a:rPr>
              <a:t>zrážky</a:t>
            </a:r>
            <a:r>
              <a:rPr lang="en-US" sz="2400" dirty="0" smtClean="0">
                <a:solidFill>
                  <a:srgbClr val="0000FF"/>
                </a:solidFill>
              </a:rPr>
              <a:t> </a:t>
            </a:r>
            <a:r>
              <a:rPr lang="en-US" sz="2400" dirty="0" err="1" smtClean="0">
                <a:solidFill>
                  <a:srgbClr val="0000FF"/>
                </a:solidFill>
              </a:rPr>
              <a:t>sú</a:t>
            </a:r>
            <a:r>
              <a:rPr lang="en-US" sz="2400" dirty="0" smtClean="0">
                <a:solidFill>
                  <a:srgbClr val="0000FF"/>
                </a:solidFill>
              </a:rPr>
              <a:t> </a:t>
            </a:r>
            <a:r>
              <a:rPr lang="en-US" sz="2400" dirty="0" err="1" smtClean="0">
                <a:solidFill>
                  <a:srgbClr val="0000FF"/>
                </a:solidFill>
              </a:rPr>
              <a:t>zriedkavé</a:t>
            </a:r>
            <a:endParaRPr lang="en-US" sz="2400" dirty="0" smtClean="0">
              <a:solidFill>
                <a:srgbClr val="0000FF"/>
              </a:solidFill>
            </a:endParaRPr>
          </a:p>
          <a:p>
            <a:pPr lvl="1"/>
            <a:r>
              <a:rPr lang="en-US" sz="2000" dirty="0" err="1" smtClean="0"/>
              <a:t>Nanajvýš</a:t>
            </a:r>
            <a:r>
              <a:rPr lang="en-US" sz="2000" dirty="0" smtClean="0"/>
              <a:t> </a:t>
            </a:r>
            <a:r>
              <a:rPr lang="en-US" sz="2000" dirty="0" err="1" smtClean="0"/>
              <a:t>jedna</a:t>
            </a:r>
            <a:r>
              <a:rPr lang="en-US" sz="2000" dirty="0" smtClean="0"/>
              <a:t> </a:t>
            </a:r>
            <a:r>
              <a:rPr lang="en-US" sz="2000" dirty="0" err="1" smtClean="0"/>
              <a:t>z</a:t>
            </a:r>
            <a:r>
              <a:rPr lang="en-US" sz="2000" dirty="0" smtClean="0"/>
              <a:t> 10 </a:t>
            </a:r>
            <a:r>
              <a:rPr lang="en-US" sz="2000" dirty="0" err="1" smtClean="0"/>
              <a:t>miliárd</a:t>
            </a:r>
            <a:r>
              <a:rPr lang="en-US" sz="2000" dirty="0" smtClean="0"/>
              <a:t>…</a:t>
            </a:r>
          </a:p>
          <a:p>
            <a:r>
              <a:rPr lang="en-US" sz="2400" dirty="0" err="1" smtClean="0">
                <a:solidFill>
                  <a:srgbClr val="000090"/>
                </a:solidFill>
              </a:rPr>
              <a:t>Sme</a:t>
            </a:r>
            <a:r>
              <a:rPr lang="en-US" sz="2400" dirty="0" smtClean="0">
                <a:solidFill>
                  <a:srgbClr val="000090"/>
                </a:solidFill>
              </a:rPr>
              <a:t> </a:t>
            </a:r>
            <a:r>
              <a:rPr lang="en-US" sz="2400" dirty="0" err="1" smtClean="0">
                <a:solidFill>
                  <a:srgbClr val="000090"/>
                </a:solidFill>
              </a:rPr>
              <a:t>schopní</a:t>
            </a:r>
            <a:r>
              <a:rPr lang="en-US" sz="2400" dirty="0" smtClean="0">
                <a:solidFill>
                  <a:srgbClr val="000090"/>
                </a:solidFill>
              </a:rPr>
              <a:t> </a:t>
            </a:r>
            <a:r>
              <a:rPr lang="en-US" sz="2400" dirty="0" err="1" smtClean="0">
                <a:solidFill>
                  <a:srgbClr val="FF0000"/>
                </a:solidFill>
              </a:rPr>
              <a:t>zaznamenať</a:t>
            </a:r>
            <a:r>
              <a:rPr lang="en-US" sz="2400" dirty="0" smtClean="0">
                <a:solidFill>
                  <a:srgbClr val="000090"/>
                </a:solidFill>
              </a:rPr>
              <a:t> </a:t>
            </a:r>
            <a:r>
              <a:rPr lang="en-US" sz="2400" dirty="0" err="1" smtClean="0">
                <a:solidFill>
                  <a:srgbClr val="000090"/>
                </a:solidFill>
              </a:rPr>
              <a:t>len</a:t>
            </a:r>
            <a:r>
              <a:rPr lang="en-US" sz="2400" dirty="0" smtClean="0">
                <a:solidFill>
                  <a:srgbClr val="000090"/>
                </a:solidFill>
              </a:rPr>
              <a:t> </a:t>
            </a:r>
            <a:r>
              <a:rPr lang="en-US" sz="2400" dirty="0" err="1" smtClean="0">
                <a:solidFill>
                  <a:srgbClr val="000090"/>
                </a:solidFill>
              </a:rPr>
              <a:t>malú</a:t>
            </a:r>
            <a:r>
              <a:rPr lang="en-US" sz="2400" dirty="0" smtClean="0">
                <a:solidFill>
                  <a:srgbClr val="000090"/>
                </a:solidFill>
              </a:rPr>
              <a:t> </a:t>
            </a:r>
            <a:r>
              <a:rPr lang="en-US" sz="2400" dirty="0" err="1" smtClean="0">
                <a:solidFill>
                  <a:srgbClr val="000090"/>
                </a:solidFill>
              </a:rPr>
              <a:t>časť</a:t>
            </a:r>
            <a:r>
              <a:rPr lang="en-US" sz="2400" dirty="0" smtClean="0">
                <a:solidFill>
                  <a:srgbClr val="000090"/>
                </a:solidFill>
              </a:rPr>
              <a:t> </a:t>
            </a:r>
            <a:r>
              <a:rPr lang="en-US" sz="2400" dirty="0" err="1" smtClean="0">
                <a:solidFill>
                  <a:srgbClr val="000090"/>
                </a:solidFill>
              </a:rPr>
              <a:t>zrážok</a:t>
            </a:r>
            <a:endParaRPr lang="en-US" sz="2400" dirty="0" smtClean="0">
              <a:solidFill>
                <a:srgbClr val="000090"/>
              </a:solidFill>
            </a:endParaRPr>
          </a:p>
          <a:p>
            <a:pPr lvl="1"/>
            <a:r>
              <a:rPr lang="en-US" sz="2000" dirty="0" err="1" smtClean="0"/>
              <a:t>Okolo</a:t>
            </a:r>
            <a:r>
              <a:rPr lang="en-US" sz="2000" dirty="0" smtClean="0"/>
              <a:t> </a:t>
            </a:r>
            <a:r>
              <a:rPr lang="en-US" sz="2000" dirty="0" smtClean="0">
                <a:solidFill>
                  <a:srgbClr val="FF0000"/>
                </a:solidFill>
              </a:rPr>
              <a:t>1000 </a:t>
            </a:r>
            <a:r>
              <a:rPr lang="en-US" sz="2000" dirty="0" err="1" smtClean="0">
                <a:solidFill>
                  <a:srgbClr val="FF0000"/>
                </a:solidFill>
              </a:rPr>
              <a:t>zrážok</a:t>
            </a:r>
            <a:r>
              <a:rPr lang="en-US" sz="2000" dirty="0" smtClean="0">
                <a:solidFill>
                  <a:srgbClr val="FF0000"/>
                </a:solidFill>
              </a:rPr>
              <a:t> </a:t>
            </a:r>
            <a:r>
              <a:rPr lang="en-US" sz="2000" dirty="0" err="1" smtClean="0">
                <a:solidFill>
                  <a:srgbClr val="FF0000"/>
                </a:solidFill>
              </a:rPr>
              <a:t>za</a:t>
            </a:r>
            <a:r>
              <a:rPr lang="en-US" sz="2000" dirty="0" smtClean="0">
                <a:solidFill>
                  <a:srgbClr val="FF0000"/>
                </a:solidFill>
              </a:rPr>
              <a:t> </a:t>
            </a:r>
            <a:r>
              <a:rPr lang="en-US" sz="2000" dirty="0" err="1" smtClean="0">
                <a:solidFill>
                  <a:srgbClr val="FF0000"/>
                </a:solidFill>
              </a:rPr>
              <a:t>sekundu</a:t>
            </a:r>
            <a:r>
              <a:rPr lang="en-US" sz="2000" dirty="0" smtClean="0"/>
              <a:t>. </a:t>
            </a:r>
          </a:p>
          <a:p>
            <a:r>
              <a:rPr lang="en-US" sz="2400" dirty="0" err="1" smtClean="0">
                <a:solidFill>
                  <a:srgbClr val="000090"/>
                </a:solidFill>
              </a:rPr>
              <a:t>Musíme</a:t>
            </a:r>
            <a:r>
              <a:rPr lang="en-US" sz="2400" dirty="0" smtClean="0">
                <a:solidFill>
                  <a:srgbClr val="000090"/>
                </a:solidFill>
              </a:rPr>
              <a:t> </a:t>
            </a:r>
            <a:r>
              <a:rPr lang="en-US" sz="2400" dirty="0" err="1" smtClean="0">
                <a:solidFill>
                  <a:srgbClr val="000090"/>
                </a:solidFill>
              </a:rPr>
              <a:t>vybrať</a:t>
            </a:r>
            <a:r>
              <a:rPr lang="en-US" sz="2400" dirty="0" smtClean="0">
                <a:solidFill>
                  <a:srgbClr val="000090"/>
                </a:solidFill>
              </a:rPr>
              <a:t> tie </a:t>
            </a:r>
            <a:r>
              <a:rPr lang="en-US" sz="2400" dirty="0" err="1" smtClean="0">
                <a:solidFill>
                  <a:srgbClr val="000090"/>
                </a:solidFill>
              </a:rPr>
              <a:t>správne</a:t>
            </a:r>
            <a:r>
              <a:rPr lang="en-US" sz="2400" dirty="0" smtClean="0">
                <a:solidFill>
                  <a:srgbClr val="000090"/>
                </a:solidFill>
              </a:rPr>
              <a:t> a to </a:t>
            </a:r>
            <a:r>
              <a:rPr lang="en-US" sz="2400" dirty="0" err="1" smtClean="0">
                <a:solidFill>
                  <a:srgbClr val="000090"/>
                </a:solidFill>
              </a:rPr>
              <a:t>rýchlo</a:t>
            </a:r>
            <a:r>
              <a:rPr lang="en-US" sz="2400" dirty="0" smtClean="0">
                <a:solidFill>
                  <a:srgbClr val="000090"/>
                </a:solidFill>
              </a:rPr>
              <a:t> a </a:t>
            </a:r>
            <a:r>
              <a:rPr lang="en-US" sz="2400" dirty="0" err="1" smtClean="0">
                <a:solidFill>
                  <a:srgbClr val="000090"/>
                </a:solidFill>
              </a:rPr>
              <a:t>bez</a:t>
            </a:r>
            <a:r>
              <a:rPr lang="en-US" sz="2400" dirty="0" smtClean="0">
                <a:solidFill>
                  <a:srgbClr val="000090"/>
                </a:solidFill>
              </a:rPr>
              <a:t> </a:t>
            </a:r>
            <a:r>
              <a:rPr lang="en-US" sz="2400" dirty="0" err="1" smtClean="0">
                <a:solidFill>
                  <a:srgbClr val="000090"/>
                </a:solidFill>
              </a:rPr>
              <a:t>chyby</a:t>
            </a:r>
            <a:r>
              <a:rPr lang="en-US" sz="2400" dirty="0" smtClean="0">
                <a:solidFill>
                  <a:srgbClr val="000090"/>
                </a:solidFill>
              </a:rPr>
              <a:t>!</a:t>
            </a:r>
          </a:p>
          <a:p>
            <a:pPr lvl="1"/>
            <a:r>
              <a:rPr lang="en-US" sz="2000" dirty="0" err="1" smtClean="0"/>
              <a:t>Špeciálna</a:t>
            </a:r>
            <a:r>
              <a:rPr lang="en-US" sz="2000" dirty="0" smtClean="0"/>
              <a:t> </a:t>
            </a:r>
            <a:r>
              <a:rPr lang="en-US" sz="2000" dirty="0" err="1" smtClean="0"/>
              <a:t>elektronika</a:t>
            </a:r>
            <a:r>
              <a:rPr lang="en-US" sz="2000" dirty="0" smtClean="0"/>
              <a:t>: </a:t>
            </a:r>
            <a:r>
              <a:rPr lang="en-US" sz="2000" dirty="0" err="1" smtClean="0"/>
              <a:t>rozhodnutie</a:t>
            </a:r>
            <a:r>
              <a:rPr lang="en-US" sz="2000" dirty="0" smtClean="0"/>
              <a:t> </a:t>
            </a:r>
            <a:r>
              <a:rPr lang="en-US" sz="2000" dirty="0" err="1" smtClean="0"/>
              <a:t>behom</a:t>
            </a:r>
            <a:r>
              <a:rPr lang="en-US" sz="2000" dirty="0" smtClean="0"/>
              <a:t> </a:t>
            </a:r>
            <a:r>
              <a:rPr lang="en-US" sz="2000" dirty="0" err="1" smtClean="0"/>
              <a:t>mikrosekúnd</a:t>
            </a:r>
            <a:endParaRPr lang="en-US" sz="2000" dirty="0" smtClean="0"/>
          </a:p>
          <a:p>
            <a:pPr lvl="1"/>
            <a:r>
              <a:rPr lang="en-US" sz="2000" dirty="0" err="1" smtClean="0"/>
              <a:t>Potom</a:t>
            </a:r>
            <a:r>
              <a:rPr lang="en-US" sz="2000" dirty="0" smtClean="0"/>
              <a:t> </a:t>
            </a:r>
            <a:r>
              <a:rPr lang="en-US" sz="2000" dirty="0" err="1" smtClean="0"/>
              <a:t>počítače</a:t>
            </a:r>
            <a:r>
              <a:rPr lang="en-US" sz="2000" dirty="0" smtClean="0"/>
              <a:t>: </a:t>
            </a:r>
            <a:r>
              <a:rPr lang="en-US" sz="2000" dirty="0" err="1" smtClean="0"/>
              <a:t>veľké</a:t>
            </a:r>
            <a:r>
              <a:rPr lang="en-US" sz="2000" dirty="0" smtClean="0"/>
              <a:t> </a:t>
            </a:r>
            <a:r>
              <a:rPr lang="en-US" sz="2000" dirty="0" err="1" smtClean="0"/>
              <a:t>farmy</a:t>
            </a:r>
            <a:r>
              <a:rPr lang="en-US" sz="2000" dirty="0" smtClean="0"/>
              <a:t> PC</a:t>
            </a:r>
          </a:p>
          <a:p>
            <a:r>
              <a:rPr lang="en-US" sz="2400" dirty="0" err="1" smtClean="0">
                <a:solidFill>
                  <a:srgbClr val="000090"/>
                </a:solidFill>
              </a:rPr>
              <a:t>Napriek</a:t>
            </a:r>
            <a:r>
              <a:rPr lang="en-US" sz="2400" dirty="0" smtClean="0">
                <a:solidFill>
                  <a:srgbClr val="000090"/>
                </a:solidFill>
              </a:rPr>
              <a:t> </a:t>
            </a:r>
            <a:r>
              <a:rPr lang="en-US" sz="2400" dirty="0" err="1" smtClean="0">
                <a:solidFill>
                  <a:srgbClr val="000090"/>
                </a:solidFill>
              </a:rPr>
              <a:t>tomu</a:t>
            </a:r>
            <a:r>
              <a:rPr lang="en-US" sz="2400" dirty="0" smtClean="0">
                <a:solidFill>
                  <a:srgbClr val="000090"/>
                </a:solidFill>
              </a:rPr>
              <a:t> </a:t>
            </a:r>
            <a:r>
              <a:rPr lang="en-US" sz="2400" dirty="0" err="1" smtClean="0">
                <a:solidFill>
                  <a:srgbClr val="000090"/>
                </a:solidFill>
              </a:rPr>
              <a:t>sme</a:t>
            </a:r>
            <a:r>
              <a:rPr lang="en-US" sz="2400" dirty="0" smtClean="0">
                <a:solidFill>
                  <a:srgbClr val="000090"/>
                </a:solidFill>
              </a:rPr>
              <a:t> </a:t>
            </a:r>
            <a:r>
              <a:rPr lang="en-US" sz="2400" dirty="0" err="1" smtClean="0">
                <a:solidFill>
                  <a:srgbClr val="000090"/>
                </a:solidFill>
              </a:rPr>
              <a:t>zahrnutí</a:t>
            </a:r>
            <a:r>
              <a:rPr lang="en-US" sz="2400" dirty="0" smtClean="0">
                <a:solidFill>
                  <a:srgbClr val="000090"/>
                </a:solidFill>
              </a:rPr>
              <a:t> </a:t>
            </a:r>
            <a:r>
              <a:rPr lang="en-US" sz="2400" dirty="0" err="1" smtClean="0">
                <a:solidFill>
                  <a:srgbClr val="000090"/>
                </a:solidFill>
              </a:rPr>
              <a:t>množstvom</a:t>
            </a:r>
            <a:r>
              <a:rPr lang="en-US" sz="2400" dirty="0" smtClean="0">
                <a:solidFill>
                  <a:srgbClr val="000090"/>
                </a:solidFill>
              </a:rPr>
              <a:t> </a:t>
            </a:r>
            <a:r>
              <a:rPr lang="en-US" sz="2400" dirty="0" err="1" smtClean="0">
                <a:solidFill>
                  <a:srgbClr val="000090"/>
                </a:solidFill>
              </a:rPr>
              <a:t>dát</a:t>
            </a:r>
            <a:r>
              <a:rPr lang="en-US" sz="2400" dirty="0" smtClean="0">
                <a:solidFill>
                  <a:srgbClr val="000090"/>
                </a:solidFill>
              </a:rPr>
              <a:t>!</a:t>
            </a:r>
          </a:p>
          <a:p>
            <a:pPr lvl="1"/>
            <a:r>
              <a:rPr lang="en-US" sz="2000" dirty="0" err="1" smtClean="0">
                <a:solidFill>
                  <a:srgbClr val="FF0000"/>
                </a:solidFill>
              </a:rPr>
              <a:t>Desiatky</a:t>
            </a:r>
            <a:r>
              <a:rPr lang="en-US" sz="2000" dirty="0" smtClean="0">
                <a:solidFill>
                  <a:srgbClr val="FF0000"/>
                </a:solidFill>
              </a:rPr>
              <a:t> </a:t>
            </a:r>
            <a:r>
              <a:rPr lang="en-US" sz="2000" dirty="0" err="1" smtClean="0">
                <a:solidFill>
                  <a:srgbClr val="FF0000"/>
                </a:solidFill>
              </a:rPr>
              <a:t>Petabytov</a:t>
            </a:r>
            <a:r>
              <a:rPr lang="en-US" sz="2000" dirty="0" smtClean="0">
                <a:solidFill>
                  <a:srgbClr val="FF0000"/>
                </a:solidFill>
              </a:rPr>
              <a:t> </a:t>
            </a:r>
            <a:r>
              <a:rPr lang="en-US" sz="2000" dirty="0" smtClean="0">
                <a:solidFill>
                  <a:srgbClr val="4E020C"/>
                </a:solidFill>
              </a:rPr>
              <a:t>(</a:t>
            </a:r>
            <a:r>
              <a:rPr lang="en-US" sz="2000" dirty="0" err="1" smtClean="0">
                <a:solidFill>
                  <a:srgbClr val="4E020C"/>
                </a:solidFill>
              </a:rPr>
              <a:t>milióny</a:t>
            </a:r>
            <a:r>
              <a:rPr lang="en-US" sz="2000" dirty="0" smtClean="0">
                <a:solidFill>
                  <a:srgbClr val="4E020C"/>
                </a:solidFill>
              </a:rPr>
              <a:t> DVD) </a:t>
            </a:r>
            <a:r>
              <a:rPr lang="en-US" sz="2000" dirty="0" err="1" smtClean="0">
                <a:solidFill>
                  <a:srgbClr val="4E020C"/>
                </a:solidFill>
              </a:rPr>
              <a:t>za</a:t>
            </a:r>
            <a:r>
              <a:rPr lang="en-US" sz="2000" dirty="0" smtClean="0">
                <a:solidFill>
                  <a:srgbClr val="4E020C"/>
                </a:solidFill>
              </a:rPr>
              <a:t> </a:t>
            </a:r>
            <a:r>
              <a:rPr lang="en-US" sz="2000" dirty="0" err="1" smtClean="0">
                <a:solidFill>
                  <a:srgbClr val="4E020C"/>
                </a:solidFill>
              </a:rPr>
              <a:t>rok</a:t>
            </a:r>
            <a:endParaRPr lang="en-US" sz="2000" dirty="0" smtClean="0">
              <a:solidFill>
                <a:srgbClr val="4E020C"/>
              </a:solidFill>
            </a:endParaRPr>
          </a:p>
        </p:txBody>
      </p:sp>
      <p:sp>
        <p:nvSpPr>
          <p:cNvPr id="4" name="Slide Number Placeholder 3"/>
          <p:cNvSpPr>
            <a:spLocks noGrp="1"/>
          </p:cNvSpPr>
          <p:nvPr>
            <p:ph type="sldNum" sz="quarter" idx="12"/>
          </p:nvPr>
        </p:nvSpPr>
        <p:spPr/>
        <p:txBody>
          <a:bodyPr/>
          <a:lstStyle/>
          <a:p>
            <a:fld id="{1AD93096-5B34-4342-9326-69289CEAE4C2}" type="slidenum">
              <a:rPr lang="en-US" smtClean="0">
                <a:solidFill>
                  <a:srgbClr val="FFFFFF"/>
                </a:solidFill>
              </a:rPr>
              <a:pPr/>
              <a:t>42</a:t>
            </a:fld>
            <a:endParaRPr lang="en-US">
              <a:solidFill>
                <a:srgbClr val="FFFFFF"/>
              </a:solidFill>
            </a:endParaRPr>
          </a:p>
        </p:txBody>
      </p:sp>
    </p:spTree>
    <p:extLst>
      <p:ext uri="{BB962C8B-B14F-4D97-AF65-F5344CB8AC3E}">
        <p14:creationId xmlns:p14="http://schemas.microsoft.com/office/powerpoint/2010/main" val="51539817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Počítače</a:t>
            </a:r>
            <a:endParaRPr lang="en-US" dirty="0"/>
          </a:p>
        </p:txBody>
      </p:sp>
      <p:sp>
        <p:nvSpPr>
          <p:cNvPr id="7" name="Subtitle 6"/>
          <p:cNvSpPr>
            <a:spLocks noGrp="1"/>
          </p:cNvSpPr>
          <p:nvPr>
            <p:ph type="subTitle" idx="1"/>
          </p:nvPr>
        </p:nvSpPr>
        <p:spPr/>
        <p:txBody>
          <a:bodyPr/>
          <a:lstStyle/>
          <a:p>
            <a:endParaRPr lang="en-US"/>
          </a:p>
        </p:txBody>
      </p:sp>
      <p:sp>
        <p:nvSpPr>
          <p:cNvPr id="4" name="Footer Placeholder 3"/>
          <p:cNvSpPr>
            <a:spLocks noGrp="1"/>
          </p:cNvSpPr>
          <p:nvPr>
            <p:ph type="ftr" sz="quarter" idx="4294967295"/>
          </p:nvPr>
        </p:nvSpPr>
        <p:spPr>
          <a:xfrm>
            <a:off x="0" y="6553200"/>
            <a:ext cx="4419600" cy="304800"/>
          </a:xfrm>
        </p:spPr>
        <p:txBody>
          <a:bodyPr/>
          <a:lstStyle/>
          <a:p>
            <a:pPr>
              <a:defRPr/>
            </a:pPr>
            <a:r>
              <a:rPr lang="en-US" smtClean="0"/>
              <a:t>I. Mikulec</a:t>
            </a:r>
            <a:endParaRPr lang="en-US"/>
          </a:p>
        </p:txBody>
      </p:sp>
      <p:sp>
        <p:nvSpPr>
          <p:cNvPr id="5" name="Slide Number Placeholder 4"/>
          <p:cNvSpPr>
            <a:spLocks noGrp="1"/>
          </p:cNvSpPr>
          <p:nvPr>
            <p:ph type="sldNum" sz="quarter" idx="4294967295"/>
          </p:nvPr>
        </p:nvSpPr>
        <p:spPr>
          <a:xfrm>
            <a:off x="8382000" y="6553200"/>
            <a:ext cx="762000" cy="304800"/>
          </a:xfrm>
        </p:spPr>
        <p:txBody>
          <a:bodyPr/>
          <a:lstStyle/>
          <a:p>
            <a:pPr>
              <a:defRPr/>
            </a:pPr>
            <a:fld id="{D04CE372-9B69-B243-B616-A8CA27473A04}" type="slidenum">
              <a:rPr lang="en-US" smtClean="0"/>
              <a:pPr>
                <a:defRPr/>
              </a:pPr>
              <a:t>43</a:t>
            </a:fld>
            <a:endParaRPr lang="en-US"/>
          </a:p>
        </p:txBody>
      </p:sp>
      <p:pic>
        <p:nvPicPr>
          <p:cNvPr id="8" name="Picture 7"/>
          <p:cNvPicPr>
            <a:picLocks noChangeAspect="1"/>
          </p:cNvPicPr>
          <p:nvPr/>
        </p:nvPicPr>
        <p:blipFill>
          <a:blip r:embed="rId2"/>
          <a:stretch>
            <a:fillRect/>
          </a:stretch>
        </p:blipFill>
        <p:spPr>
          <a:xfrm>
            <a:off x="1503124" y="3058077"/>
            <a:ext cx="6191320" cy="379992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p:cNvPicPr>
          <p:nvPr/>
        </p:nvPicPr>
        <p:blipFill>
          <a:blip r:embed="rId2"/>
          <a:stretch>
            <a:fillRect/>
          </a:stretch>
        </p:blipFill>
        <p:spPr>
          <a:xfrm>
            <a:off x="4986451" y="3185038"/>
            <a:ext cx="3960000" cy="2880000"/>
          </a:xfrm>
          <a:prstGeom prst="rect">
            <a:avLst/>
          </a:prstGeom>
          <a:effectLst/>
        </p:spPr>
      </p:pic>
      <p:sp>
        <p:nvSpPr>
          <p:cNvPr id="10" name="TextBox 9"/>
          <p:cNvSpPr txBox="1"/>
          <p:nvPr/>
        </p:nvSpPr>
        <p:spPr>
          <a:xfrm rot="3607968">
            <a:off x="2769607" y="3720554"/>
            <a:ext cx="2669396" cy="400110"/>
          </a:xfrm>
          <a:prstGeom prst="rect">
            <a:avLst/>
          </a:prstGeom>
          <a:noFill/>
        </p:spPr>
        <p:txBody>
          <a:bodyPr wrap="none">
            <a:spAutoFit/>
          </a:bodyPr>
          <a:lstStyle/>
          <a:p>
            <a:pPr algn="ctr" defTabSz="914400" eaLnBrk="0" hangingPunct="0">
              <a:defRPr/>
            </a:pPr>
            <a:r>
              <a:rPr lang="en-US" sz="2000" b="1" spc="50" dirty="0">
                <a:solidFill>
                  <a:srgbClr val="FFFFFF"/>
                </a:solidFill>
                <a:effectLst>
                  <a:glow rad="127000">
                    <a:prstClr val="black">
                      <a:alpha val="75000"/>
                    </a:prstClr>
                  </a:glow>
                </a:effectLst>
                <a:latin typeface="Calibri" charset="0"/>
                <a:ea typeface="ＭＳ Ｐゴシック" charset="-128"/>
                <a:cs typeface="ＭＳ Ｐゴシック" charset="-128"/>
              </a:rPr>
              <a:t>Collision   event   data</a:t>
            </a:r>
          </a:p>
        </p:txBody>
      </p:sp>
      <p:pic>
        <p:nvPicPr>
          <p:cNvPr id="9" name="Picture 8" descr="gg-run177878-evt188723900-3d-nologo.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43207" y="1822422"/>
            <a:ext cx="1237013" cy="909768"/>
          </a:xfrm>
          <a:prstGeom prst="rect">
            <a:avLst/>
          </a:prstGeom>
          <a:effectLst/>
        </p:spPr>
      </p:pic>
      <p:cxnSp>
        <p:nvCxnSpPr>
          <p:cNvPr id="8" name="Straight Connector 7"/>
          <p:cNvCxnSpPr/>
          <p:nvPr/>
        </p:nvCxnSpPr>
        <p:spPr>
          <a:xfrm rot="16200000" flipH="1">
            <a:off x="2650331" y="3290094"/>
            <a:ext cx="3849688" cy="2209800"/>
          </a:xfrm>
          <a:prstGeom prst="line">
            <a:avLst/>
          </a:prstGeom>
          <a:ln w="76200">
            <a:solidFill>
              <a:srgbClr val="FFFF00"/>
            </a:solidFill>
            <a:prstDash val="sysDot"/>
            <a:tailEnd type="none" w="lg" len="lg"/>
          </a:ln>
          <a:effectLst>
            <a:glow rad="101600">
              <a:srgbClr val="660066">
                <a:alpha val="75000"/>
              </a:srgb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err="1" smtClean="0"/>
              <a:t>Prenos</a:t>
            </a:r>
            <a:r>
              <a:rPr lang="en-US" dirty="0" smtClean="0"/>
              <a:t> </a:t>
            </a:r>
            <a:r>
              <a:rPr lang="en-US" dirty="0" err="1" smtClean="0"/>
              <a:t>dát</a:t>
            </a:r>
            <a:r>
              <a:rPr lang="en-US" dirty="0" smtClean="0"/>
              <a:t> do </a:t>
            </a:r>
            <a:r>
              <a:rPr lang="en-US" dirty="0" err="1" smtClean="0"/>
              <a:t>počítačového</a:t>
            </a:r>
            <a:r>
              <a:rPr lang="en-US" dirty="0" smtClean="0"/>
              <a:t> </a:t>
            </a:r>
            <a:r>
              <a:rPr lang="en-US" dirty="0" err="1" smtClean="0"/>
              <a:t>centra</a:t>
            </a:r>
            <a:r>
              <a:rPr lang="en-US" dirty="0" smtClean="0"/>
              <a:t> </a:t>
            </a:r>
            <a:r>
              <a:rPr lang="en-US" dirty="0" err="1" smtClean="0"/>
              <a:t>CERNu</a:t>
            </a:r>
            <a:endParaRPr lang="en-US" dirty="0"/>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repeatCount="indefinite"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2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descr="grab21.jpg"/>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7" y="1400217"/>
            <a:ext cx="9143999" cy="5230266"/>
          </a:xfrm>
          <a:prstGeom prst="rect">
            <a:avLst/>
          </a:prstGeom>
          <a:noFill/>
          <a:ln w="9525">
            <a:noFill/>
            <a:miter lim="800000"/>
            <a:headEnd/>
            <a:tailEnd/>
          </a:ln>
          <a:effectLst/>
        </p:spPr>
      </p:pic>
      <p:sp>
        <p:nvSpPr>
          <p:cNvPr id="3" name="Title 2"/>
          <p:cNvSpPr>
            <a:spLocks noGrp="1"/>
          </p:cNvSpPr>
          <p:nvPr>
            <p:ph type="title"/>
          </p:nvPr>
        </p:nvSpPr>
        <p:spPr/>
        <p:txBody>
          <a:bodyPr>
            <a:normAutofit fontScale="90000"/>
          </a:bodyPr>
          <a:lstStyle/>
          <a:p>
            <a:r>
              <a:rPr lang="en-US" dirty="0" smtClean="0"/>
              <a:t>GRID computing </a:t>
            </a:r>
            <a:endParaRPr lang="en-US" dirty="0"/>
          </a:p>
        </p:txBody>
      </p:sp>
      <p:sp>
        <p:nvSpPr>
          <p:cNvPr id="4" name="Content Placeholder 3"/>
          <p:cNvSpPr>
            <a:spLocks noGrp="1"/>
          </p:cNvSpPr>
          <p:nvPr>
            <p:ph sz="half" idx="2"/>
          </p:nvPr>
        </p:nvSpPr>
        <p:spPr/>
        <p:txBody>
          <a:bodyPr/>
          <a:lstStyle/>
          <a:p>
            <a:endParaRPr lang="en-US"/>
          </a:p>
        </p:txBody>
      </p:sp>
      <p:cxnSp>
        <p:nvCxnSpPr>
          <p:cNvPr id="5" name="Straight Connector 4"/>
          <p:cNvCxnSpPr>
            <a:stCxn id="88" idx="2"/>
            <a:endCxn id="87" idx="7"/>
          </p:cNvCxnSpPr>
          <p:nvPr/>
        </p:nvCxnSpPr>
        <p:spPr>
          <a:xfrm rot="10800000" flipV="1">
            <a:off x="1263714" y="2902556"/>
            <a:ext cx="2617034" cy="182128"/>
          </a:xfrm>
          <a:prstGeom prst="curvedConnector2">
            <a:avLst/>
          </a:prstGeom>
          <a:ln w="50800">
            <a:solidFill>
              <a:srgbClr val="FFFF00"/>
            </a:solidFill>
            <a:prstDash val="sysDot"/>
            <a:tailEnd type="none" w="med" len="med"/>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a:stCxn id="88" idx="7"/>
            <a:endCxn id="102" idx="3"/>
          </p:cNvCxnSpPr>
          <p:nvPr/>
        </p:nvCxnSpPr>
        <p:spPr>
          <a:xfrm rot="5400000" flipH="1" flipV="1">
            <a:off x="3903933" y="2673713"/>
            <a:ext cx="277673" cy="78204"/>
          </a:xfrm>
          <a:prstGeom prst="line">
            <a:avLst/>
          </a:prstGeom>
          <a:ln w="50800">
            <a:solidFill>
              <a:srgbClr val="FFFF00"/>
            </a:solidFill>
            <a:prstDash val="sysDot"/>
            <a:tailEnd type="none" w="sm" len="sm"/>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88" idx="6"/>
            <a:endCxn id="96" idx="2"/>
          </p:cNvCxnSpPr>
          <p:nvPr/>
        </p:nvCxnSpPr>
        <p:spPr>
          <a:xfrm>
            <a:off x="4024755" y="2902570"/>
            <a:ext cx="3200137" cy="722597"/>
          </a:xfrm>
          <a:prstGeom prst="line">
            <a:avLst/>
          </a:prstGeom>
          <a:ln w="50800">
            <a:solidFill>
              <a:srgbClr val="FFFF00"/>
            </a:solidFill>
            <a:prstDash val="sysDot"/>
            <a:tailEnd type="none" w="med" len="med"/>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a:stCxn id="87" idx="7"/>
            <a:endCxn id="92" idx="2"/>
          </p:cNvCxnSpPr>
          <p:nvPr/>
        </p:nvCxnSpPr>
        <p:spPr>
          <a:xfrm rot="5400000" flipH="1" flipV="1">
            <a:off x="2191544" y="1610526"/>
            <a:ext cx="546100" cy="2401888"/>
          </a:xfrm>
          <a:prstGeom prst="curvedConnector2">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52" name="Straight Connector 51"/>
          <p:cNvCxnSpPr/>
          <p:nvPr/>
        </p:nvCxnSpPr>
        <p:spPr>
          <a:xfrm rot="16200000" flipH="1">
            <a:off x="568332" y="3843338"/>
            <a:ext cx="2370137" cy="1068388"/>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rot="16200000" flipV="1">
            <a:off x="5224463" y="1560513"/>
            <a:ext cx="1003300" cy="303530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rot="5400000">
            <a:off x="1976444" y="3851276"/>
            <a:ext cx="2378075" cy="123825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rot="10800000">
            <a:off x="130182" y="2909902"/>
            <a:ext cx="1025525" cy="219075"/>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74" name="Straight Connector 73"/>
          <p:cNvCxnSpPr/>
          <p:nvPr/>
        </p:nvCxnSpPr>
        <p:spPr>
          <a:xfrm rot="10800000" flipV="1">
            <a:off x="7332670" y="2890852"/>
            <a:ext cx="1787525" cy="688975"/>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rot="16200000" flipH="1">
            <a:off x="6791325" y="4211638"/>
            <a:ext cx="2649538" cy="1566862"/>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5400000">
            <a:off x="636594" y="3476626"/>
            <a:ext cx="866775" cy="29845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a:off x="608813" y="2894814"/>
            <a:ext cx="287337" cy="84455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rot="16200000" flipH="1">
            <a:off x="946951" y="2856721"/>
            <a:ext cx="301625" cy="153987"/>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rot="5400000" flipH="1" flipV="1">
            <a:off x="4123538" y="2075664"/>
            <a:ext cx="455613" cy="36195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p:nvCxnSpPr>
        <p:spPr>
          <a:xfrm rot="16200000" flipH="1">
            <a:off x="1288263" y="3148807"/>
            <a:ext cx="257175" cy="306388"/>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rot="16200000" flipH="1">
            <a:off x="4404525" y="2551907"/>
            <a:ext cx="1090613" cy="189230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rot="5400000">
            <a:off x="6677826" y="3210725"/>
            <a:ext cx="106363" cy="1025525"/>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flipV="1">
            <a:off x="4189413" y="2389188"/>
            <a:ext cx="623887" cy="13970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sp>
        <p:nvSpPr>
          <p:cNvPr id="96" name="Oval 95"/>
          <p:cNvSpPr>
            <a:spLocks noChangeAspect="1"/>
          </p:cNvSpPr>
          <p:nvPr/>
        </p:nvSpPr>
        <p:spPr>
          <a:xfrm>
            <a:off x="7224885" y="3562153"/>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cxnSp>
        <p:nvCxnSpPr>
          <p:cNvPr id="113" name="Straight Connector 112"/>
          <p:cNvCxnSpPr>
            <a:stCxn id="88" idx="5"/>
            <a:endCxn id="100" idx="1"/>
          </p:cNvCxnSpPr>
          <p:nvPr/>
        </p:nvCxnSpPr>
        <p:spPr>
          <a:xfrm rot="16200000" flipH="1">
            <a:off x="3970889" y="2986246"/>
            <a:ext cx="251794" cy="186252"/>
          </a:xfrm>
          <a:prstGeom prst="line">
            <a:avLst/>
          </a:prstGeom>
          <a:ln w="50800">
            <a:solidFill>
              <a:srgbClr val="FFFF00"/>
            </a:solidFill>
            <a:prstDash val="sysDot"/>
            <a:tailEnd type="none" w="sm" len="sm"/>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07" name="Straight Connector 106"/>
          <p:cNvCxnSpPr>
            <a:stCxn id="88" idx="1"/>
            <a:endCxn id="92" idx="5"/>
          </p:cNvCxnSpPr>
          <p:nvPr/>
        </p:nvCxnSpPr>
        <p:spPr>
          <a:xfrm rot="16200000" flipV="1">
            <a:off x="3703372" y="2653173"/>
            <a:ext cx="268685" cy="128258"/>
          </a:xfrm>
          <a:prstGeom prst="line">
            <a:avLst/>
          </a:prstGeom>
          <a:ln w="50800">
            <a:solidFill>
              <a:srgbClr val="FFFF00"/>
            </a:solidFill>
            <a:prstDash val="sysDot"/>
            <a:tailEnd type="none" w="sm" len="sm"/>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a:off x="1282700" y="3128963"/>
            <a:ext cx="2482850" cy="107950"/>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28" name="Straight Connector 127"/>
          <p:cNvCxnSpPr>
            <a:stCxn id="88" idx="3"/>
            <a:endCxn id="91" idx="7"/>
          </p:cNvCxnSpPr>
          <p:nvPr/>
        </p:nvCxnSpPr>
        <p:spPr>
          <a:xfrm rot="5400000">
            <a:off x="3768306" y="3058930"/>
            <a:ext cx="238978" cy="28083"/>
          </a:xfrm>
          <a:prstGeom prst="line">
            <a:avLst/>
          </a:prstGeom>
          <a:ln w="50800">
            <a:solidFill>
              <a:srgbClr val="FFFF00"/>
            </a:solidFill>
            <a:prstDash val="sysDot"/>
            <a:tailEnd type="none" w="sm" len="sm"/>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131" name="TextBox 130"/>
          <p:cNvSpPr txBox="1"/>
          <p:nvPr/>
        </p:nvSpPr>
        <p:spPr>
          <a:xfrm>
            <a:off x="4087683" y="2752459"/>
            <a:ext cx="459361" cy="246221"/>
          </a:xfrm>
          <a:prstGeom prst="rect">
            <a:avLst/>
          </a:prstGeom>
          <a:noFill/>
        </p:spPr>
        <p:txBody>
          <a:bodyPr wrap="none" lIns="0" tIns="0" rIns="0" bIns="0" anchor="ctr" anchorCtr="1">
            <a:spAutoFit/>
          </a:bodyPr>
          <a:lstStyle/>
          <a:p>
            <a:pPr algn="ctr" defTabSz="914400" eaLnBrk="0" hangingPunct="0">
              <a:defRPr/>
            </a:pPr>
            <a:r>
              <a:rPr lang="en-US" sz="1600" b="1" dirty="0">
                <a:solidFill>
                  <a:srgbClr val="FFFF00"/>
                </a:solidFill>
                <a:effectLst>
                  <a:glow rad="127000">
                    <a:prstClr val="black">
                      <a:alpha val="75000"/>
                    </a:prstClr>
                  </a:glow>
                </a:effectLst>
                <a:latin typeface="Calibri" charset="0"/>
                <a:ea typeface="ＭＳ Ｐゴシック" charset="-128"/>
                <a:cs typeface="ＭＳ Ｐゴシック" charset="-128"/>
              </a:rPr>
              <a:t>CERN</a:t>
            </a:r>
          </a:p>
        </p:txBody>
      </p:sp>
      <p:cxnSp>
        <p:nvCxnSpPr>
          <p:cNvPr id="136" name="Straight Connector 135"/>
          <p:cNvCxnSpPr/>
          <p:nvPr/>
        </p:nvCxnSpPr>
        <p:spPr>
          <a:xfrm rot="16200000" flipH="1">
            <a:off x="678663" y="3733007"/>
            <a:ext cx="1362075" cy="280988"/>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39" name="Straight Connector 138"/>
          <p:cNvCxnSpPr>
            <a:endCxn id="131" idx="0"/>
          </p:cNvCxnSpPr>
          <p:nvPr/>
        </p:nvCxnSpPr>
        <p:spPr>
          <a:xfrm flipV="1">
            <a:off x="3995742" y="2752459"/>
            <a:ext cx="321622" cy="71718"/>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42" name="Straight Connector 141"/>
          <p:cNvCxnSpPr/>
          <p:nvPr/>
        </p:nvCxnSpPr>
        <p:spPr>
          <a:xfrm>
            <a:off x="4248150" y="3262313"/>
            <a:ext cx="382588" cy="252412"/>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46" name="Straight Connector 145"/>
          <p:cNvCxnSpPr/>
          <p:nvPr/>
        </p:nvCxnSpPr>
        <p:spPr>
          <a:xfrm rot="16200000" flipV="1">
            <a:off x="3761588" y="2639220"/>
            <a:ext cx="358775" cy="23812"/>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50" name="Straight Connector 149"/>
          <p:cNvCxnSpPr>
            <a:stCxn id="88" idx="2"/>
            <a:endCxn id="149" idx="7"/>
          </p:cNvCxnSpPr>
          <p:nvPr/>
        </p:nvCxnSpPr>
        <p:spPr>
          <a:xfrm rot="10800000" flipV="1">
            <a:off x="3745994" y="2902556"/>
            <a:ext cx="134754" cy="25190"/>
          </a:xfrm>
          <a:prstGeom prst="line">
            <a:avLst/>
          </a:prstGeom>
          <a:ln w="50800">
            <a:solidFill>
              <a:srgbClr val="FFFF00"/>
            </a:solidFill>
            <a:prstDash val="sysDot"/>
            <a:tailEnd type="none" w="sm" len="sm"/>
          </a:ln>
          <a:effectLst>
            <a:glow rad="50800">
              <a:schemeClr val="accent4">
                <a:lumMod val="75000"/>
                <a:alpha val="74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sp>
        <p:nvSpPr>
          <p:cNvPr id="88" name="Oval 87"/>
          <p:cNvSpPr>
            <a:spLocks noChangeAspect="1"/>
          </p:cNvSpPr>
          <p:nvPr/>
        </p:nvSpPr>
        <p:spPr>
          <a:xfrm>
            <a:off x="3880748" y="2830556"/>
            <a:ext cx="144000" cy="144000"/>
          </a:xfrm>
          <a:prstGeom prst="ellipse">
            <a:avLst/>
          </a:prstGeom>
          <a:solidFill>
            <a:srgbClr val="FFFF00"/>
          </a:solidFill>
          <a:ln w="19050">
            <a:solidFill>
              <a:schemeClr val="bg1"/>
            </a:solidFill>
          </a:ln>
          <a:effectLst>
            <a:glow rad="63500">
              <a:srgbClr val="020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cxnSp>
        <p:nvCxnSpPr>
          <p:cNvPr id="162" name="Straight Connector 161"/>
          <p:cNvCxnSpPr/>
          <p:nvPr/>
        </p:nvCxnSpPr>
        <p:spPr>
          <a:xfrm flipV="1">
            <a:off x="274638" y="3155964"/>
            <a:ext cx="846137" cy="74613"/>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cxnSp>
        <p:nvCxnSpPr>
          <p:cNvPr id="166" name="Straight Connector 165"/>
          <p:cNvCxnSpPr/>
          <p:nvPr/>
        </p:nvCxnSpPr>
        <p:spPr>
          <a:xfrm rot="5400000" flipH="1" flipV="1">
            <a:off x="802482" y="3237720"/>
            <a:ext cx="374650" cy="334963"/>
          </a:xfrm>
          <a:prstGeom prst="line">
            <a:avLst/>
          </a:prstGeom>
          <a:ln w="31750">
            <a:solidFill>
              <a:srgbClr val="FFFEAB"/>
            </a:solidFill>
            <a:prstDash val="sysDot"/>
            <a:tailEnd type="none" w="lg" len="lg"/>
          </a:ln>
        </p:spPr>
        <p:style>
          <a:lnRef idx="2">
            <a:schemeClr val="accent1"/>
          </a:lnRef>
          <a:fillRef idx="0">
            <a:schemeClr val="accent1"/>
          </a:fillRef>
          <a:effectRef idx="1">
            <a:schemeClr val="accent1"/>
          </a:effectRef>
          <a:fontRef idx="minor">
            <a:schemeClr val="tx1"/>
          </a:fontRef>
        </p:style>
      </p:cxnSp>
      <p:sp>
        <p:nvSpPr>
          <p:cNvPr id="87" name="Oval 86"/>
          <p:cNvSpPr>
            <a:spLocks noChangeAspect="1"/>
          </p:cNvSpPr>
          <p:nvPr/>
        </p:nvSpPr>
        <p:spPr>
          <a:xfrm>
            <a:off x="1156166" y="3066232"/>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
        <p:nvSpPr>
          <p:cNvPr id="92" name="Oval 91"/>
          <p:cNvSpPr>
            <a:spLocks noChangeAspect="1"/>
          </p:cNvSpPr>
          <p:nvPr/>
        </p:nvSpPr>
        <p:spPr>
          <a:xfrm>
            <a:off x="3666030" y="2475411"/>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
        <p:nvSpPr>
          <p:cNvPr id="91" name="Oval 90"/>
          <p:cNvSpPr>
            <a:spLocks noChangeAspect="1"/>
          </p:cNvSpPr>
          <p:nvPr/>
        </p:nvSpPr>
        <p:spPr>
          <a:xfrm>
            <a:off x="3766205" y="3173994"/>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
        <p:nvSpPr>
          <p:cNvPr id="100" name="Oval 99"/>
          <p:cNvSpPr>
            <a:spLocks noChangeAspect="1"/>
          </p:cNvSpPr>
          <p:nvPr/>
        </p:nvSpPr>
        <p:spPr>
          <a:xfrm>
            <a:off x="4171460" y="3186810"/>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
        <p:nvSpPr>
          <p:cNvPr id="102" name="Oval 101"/>
          <p:cNvSpPr>
            <a:spLocks noChangeAspect="1"/>
          </p:cNvSpPr>
          <p:nvPr/>
        </p:nvSpPr>
        <p:spPr>
          <a:xfrm>
            <a:off x="4063412" y="2466423"/>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
        <p:nvSpPr>
          <p:cNvPr id="149" name="Oval 148"/>
          <p:cNvSpPr>
            <a:spLocks noChangeAspect="1"/>
          </p:cNvSpPr>
          <p:nvPr/>
        </p:nvSpPr>
        <p:spPr>
          <a:xfrm>
            <a:off x="3638446" y="2909294"/>
            <a:ext cx="126000" cy="126000"/>
          </a:xfrm>
          <a:prstGeom prst="ellipse">
            <a:avLst/>
          </a:prstGeom>
          <a:solidFill>
            <a:srgbClr val="FFFEAB"/>
          </a:solidFill>
          <a:ln w="12700">
            <a:solidFill>
              <a:schemeClr val="bg1"/>
            </a:solidFill>
          </a:ln>
          <a:effectLst>
            <a:glow rad="50800">
              <a:srgbClr val="008000">
                <a:alpha val="75000"/>
              </a:srgbClr>
            </a:glow>
            <a:outerShdw blurRad="40000" dist="23000" dir="5400000" rotWithShape="0">
              <a:srgbClr val="000000">
                <a:alpha val="3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b="1">
              <a:solidFill>
                <a:prstClr val="white"/>
              </a:solidFill>
              <a:latin typeface="Calibri"/>
            </a:endParaRPr>
          </a:p>
        </p:txBody>
      </p:sp>
    </p:spTree>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41986"/>
                                        </p:tgtEl>
                                        <p:attrNameLst>
                                          <p:attrName>style.visibility</p:attrName>
                                        </p:attrNameLst>
                                      </p:cBhvr>
                                      <p:to>
                                        <p:strVal val="visible"/>
                                      </p:to>
                                    </p:set>
                                    <p:animEffect transition="in" filter="fade">
                                      <p:cBhvr>
                                        <p:cTn id="7" dur="3000"/>
                                        <p:tgtEl>
                                          <p:spTgt spid="41986"/>
                                        </p:tgtEl>
                                      </p:cBhvr>
                                    </p:animEffect>
                                  </p:childTnLst>
                                </p:cTn>
                              </p:par>
                            </p:childTnLst>
                          </p:cTn>
                        </p:par>
                        <p:par>
                          <p:cTn id="8" fill="hold" nodeType="afterGroup">
                            <p:stCondLst>
                              <p:cond delay="3000"/>
                            </p:stCondLst>
                            <p:childTnLst>
                              <p:par>
                                <p:cTn id="9" presetID="1" presetClass="entr" presetSubtype="0" fill="hold" nodeType="after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2" repeatCount="indefinite"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right)">
                                      <p:cBhvr>
                                        <p:cTn id="17" dur="1000"/>
                                        <p:tgtEl>
                                          <p:spTgt spid="5"/>
                                        </p:tgtEl>
                                      </p:cBhvr>
                                    </p:animEffect>
                                  </p:childTnLst>
                                </p:cTn>
                              </p:par>
                              <p:par>
                                <p:cTn id="18" presetID="1" presetClass="entr" presetSubtype="0" fill="hold" nodeType="withEffect">
                                  <p:stCondLst>
                                    <p:cond delay="0"/>
                                  </p:stCondLst>
                                  <p:childTnLst>
                                    <p:set>
                                      <p:cBhvr>
                                        <p:cTn id="19" dur="1" fill="hold">
                                          <p:stCondLst>
                                            <p:cond delay="0"/>
                                          </p:stCondLst>
                                        </p:cTn>
                                        <p:tgtEl>
                                          <p:spTgt spid="87"/>
                                        </p:tgtEl>
                                        <p:attrNameLst>
                                          <p:attrName>style.visibility</p:attrName>
                                        </p:attrNameLst>
                                      </p:cBhvr>
                                      <p:to>
                                        <p:strVal val="visible"/>
                                      </p:to>
                                    </p:set>
                                  </p:childTnLst>
                                </p:cTn>
                              </p:par>
                              <p:par>
                                <p:cTn id="20" presetID="22" presetClass="entr" presetSubtype="1" repeatCount="indefinite" fill="hold" nodeType="withEffect">
                                  <p:stCondLst>
                                    <p:cond delay="0"/>
                                  </p:stCondLst>
                                  <p:childTnLst>
                                    <p:set>
                                      <p:cBhvr>
                                        <p:cTn id="21" dur="1" fill="hold">
                                          <p:stCondLst>
                                            <p:cond delay="0"/>
                                          </p:stCondLst>
                                        </p:cTn>
                                        <p:tgtEl>
                                          <p:spTgt spid="113"/>
                                        </p:tgtEl>
                                        <p:attrNameLst>
                                          <p:attrName>style.visibility</p:attrName>
                                        </p:attrNameLst>
                                      </p:cBhvr>
                                      <p:to>
                                        <p:strVal val="visible"/>
                                      </p:to>
                                    </p:set>
                                    <p:animEffect transition="in" filter="wipe(up)">
                                      <p:cBhvr>
                                        <p:cTn id="22" dur="1000"/>
                                        <p:tgtEl>
                                          <p:spTgt spid="113"/>
                                        </p:tgtEl>
                                      </p:cBhvr>
                                    </p:animEffect>
                                  </p:childTnLst>
                                </p:cTn>
                              </p:par>
                              <p:par>
                                <p:cTn id="23" presetID="1" presetClass="entr" presetSubtype="0" fill="hold" nodeType="withEffect">
                                  <p:stCondLst>
                                    <p:cond delay="0"/>
                                  </p:stCondLst>
                                  <p:childTnLst>
                                    <p:set>
                                      <p:cBhvr>
                                        <p:cTn id="24" dur="1" fill="hold">
                                          <p:stCondLst>
                                            <p:cond delay="0"/>
                                          </p:stCondLst>
                                        </p:cTn>
                                        <p:tgtEl>
                                          <p:spTgt spid="100"/>
                                        </p:tgtEl>
                                        <p:attrNameLst>
                                          <p:attrName>style.visibility</p:attrName>
                                        </p:attrNameLst>
                                      </p:cBhvr>
                                      <p:to>
                                        <p:strVal val="visible"/>
                                      </p:to>
                                    </p:set>
                                  </p:childTnLst>
                                </p:cTn>
                              </p:par>
                              <p:par>
                                <p:cTn id="25" presetID="22" presetClass="entr" presetSubtype="8" repeatCount="indefinite"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2000"/>
                                        <p:tgtEl>
                                          <p:spTgt spid="17"/>
                                        </p:tgtEl>
                                      </p:cBhvr>
                                    </p:animEffect>
                                  </p:childTnLst>
                                </p:cTn>
                              </p:par>
                              <p:par>
                                <p:cTn id="28" presetID="1" presetClass="entr" presetSubtype="0" fill="hold" nodeType="withEffect">
                                  <p:stCondLst>
                                    <p:cond delay="0"/>
                                  </p:stCondLst>
                                  <p:childTnLst>
                                    <p:set>
                                      <p:cBhvr>
                                        <p:cTn id="29" dur="1" fill="hold">
                                          <p:stCondLst>
                                            <p:cond delay="0"/>
                                          </p:stCondLst>
                                        </p:cTn>
                                        <p:tgtEl>
                                          <p:spTgt spid="96"/>
                                        </p:tgtEl>
                                        <p:attrNameLst>
                                          <p:attrName>style.visibility</p:attrName>
                                        </p:attrNameLst>
                                      </p:cBhvr>
                                      <p:to>
                                        <p:strVal val="visible"/>
                                      </p:to>
                                    </p:set>
                                  </p:childTnLst>
                                </p:cTn>
                              </p:par>
                              <p:par>
                                <p:cTn id="30" presetID="22" presetClass="entr" presetSubtype="4" repeatCount="indefinite" fill="hold" nodeType="withEffect">
                                  <p:stCondLst>
                                    <p:cond delay="0"/>
                                  </p:stCondLst>
                                  <p:childTnLst>
                                    <p:set>
                                      <p:cBhvr>
                                        <p:cTn id="31" dur="1" fill="hold">
                                          <p:stCondLst>
                                            <p:cond delay="0"/>
                                          </p:stCondLst>
                                        </p:cTn>
                                        <p:tgtEl>
                                          <p:spTgt spid="107"/>
                                        </p:tgtEl>
                                        <p:attrNameLst>
                                          <p:attrName>style.visibility</p:attrName>
                                        </p:attrNameLst>
                                      </p:cBhvr>
                                      <p:to>
                                        <p:strVal val="visible"/>
                                      </p:to>
                                    </p:set>
                                    <p:animEffect transition="in" filter="wipe(down)">
                                      <p:cBhvr>
                                        <p:cTn id="32" dur="1000"/>
                                        <p:tgtEl>
                                          <p:spTgt spid="107"/>
                                        </p:tgtEl>
                                      </p:cBhvr>
                                    </p:animEffect>
                                  </p:childTnLst>
                                </p:cTn>
                              </p:par>
                              <p:par>
                                <p:cTn id="33" presetID="1" presetClass="entr" presetSubtype="0" fill="hold" nodeType="withEffect">
                                  <p:stCondLst>
                                    <p:cond delay="0"/>
                                  </p:stCondLst>
                                  <p:childTnLst>
                                    <p:set>
                                      <p:cBhvr>
                                        <p:cTn id="34" dur="1" fill="hold">
                                          <p:stCondLst>
                                            <p:cond delay="0"/>
                                          </p:stCondLst>
                                        </p:cTn>
                                        <p:tgtEl>
                                          <p:spTgt spid="92"/>
                                        </p:tgtEl>
                                        <p:attrNameLst>
                                          <p:attrName>style.visibility</p:attrName>
                                        </p:attrNameLst>
                                      </p:cBhvr>
                                      <p:to>
                                        <p:strVal val="visible"/>
                                      </p:to>
                                    </p:set>
                                  </p:childTnLst>
                                </p:cTn>
                              </p:par>
                              <p:par>
                                <p:cTn id="35" presetID="22" presetClass="entr" presetSubtype="4" repeatCount="indefinite"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down)">
                                      <p:cBhvr>
                                        <p:cTn id="37" dur="1000"/>
                                        <p:tgtEl>
                                          <p:spTgt spid="15"/>
                                        </p:tgtEl>
                                      </p:cBhvr>
                                    </p:animEffect>
                                  </p:childTnLst>
                                </p:cTn>
                              </p:par>
                              <p:par>
                                <p:cTn id="38" presetID="1" presetClass="entr" presetSubtype="0" fill="hold" nodeType="withEffect">
                                  <p:stCondLst>
                                    <p:cond delay="0"/>
                                  </p:stCondLst>
                                  <p:childTnLst>
                                    <p:set>
                                      <p:cBhvr>
                                        <p:cTn id="39" dur="1" fill="hold">
                                          <p:stCondLst>
                                            <p:cond delay="0"/>
                                          </p:stCondLst>
                                        </p:cTn>
                                        <p:tgtEl>
                                          <p:spTgt spid="102"/>
                                        </p:tgtEl>
                                        <p:attrNameLst>
                                          <p:attrName>style.visibility</p:attrName>
                                        </p:attrNameLst>
                                      </p:cBhvr>
                                      <p:to>
                                        <p:strVal val="visible"/>
                                      </p:to>
                                    </p:set>
                                  </p:childTnLst>
                                </p:cTn>
                              </p:par>
                              <p:par>
                                <p:cTn id="40" presetID="22" presetClass="entr" presetSubtype="1" repeatCount="indefinite" fill="hold" nodeType="withEffect">
                                  <p:stCondLst>
                                    <p:cond delay="0"/>
                                  </p:stCondLst>
                                  <p:childTnLst>
                                    <p:set>
                                      <p:cBhvr>
                                        <p:cTn id="41" dur="1" fill="hold">
                                          <p:stCondLst>
                                            <p:cond delay="0"/>
                                          </p:stCondLst>
                                        </p:cTn>
                                        <p:tgtEl>
                                          <p:spTgt spid="150"/>
                                        </p:tgtEl>
                                        <p:attrNameLst>
                                          <p:attrName>style.visibility</p:attrName>
                                        </p:attrNameLst>
                                      </p:cBhvr>
                                      <p:to>
                                        <p:strVal val="visible"/>
                                      </p:to>
                                    </p:set>
                                    <p:animEffect transition="in" filter="wipe(up)">
                                      <p:cBhvr>
                                        <p:cTn id="42" dur="1000"/>
                                        <p:tgtEl>
                                          <p:spTgt spid="150"/>
                                        </p:tgtEl>
                                      </p:cBhvr>
                                    </p:animEffect>
                                  </p:childTnLst>
                                </p:cTn>
                              </p:par>
                              <p:par>
                                <p:cTn id="43" presetID="1" presetClass="entr" presetSubtype="0" fill="hold" nodeType="withEffect">
                                  <p:stCondLst>
                                    <p:cond delay="0"/>
                                  </p:stCondLst>
                                  <p:childTnLst>
                                    <p:set>
                                      <p:cBhvr>
                                        <p:cTn id="44" dur="1" fill="hold">
                                          <p:stCondLst>
                                            <p:cond delay="0"/>
                                          </p:stCondLst>
                                        </p:cTn>
                                        <p:tgtEl>
                                          <p:spTgt spid="149"/>
                                        </p:tgtEl>
                                        <p:attrNameLst>
                                          <p:attrName>style.visibility</p:attrName>
                                        </p:attrNameLst>
                                      </p:cBhvr>
                                      <p:to>
                                        <p:strVal val="visible"/>
                                      </p:to>
                                    </p:set>
                                  </p:childTnLst>
                                </p:cTn>
                              </p:par>
                              <p:par>
                                <p:cTn id="45" presetID="22" presetClass="entr" presetSubtype="1" repeatCount="indefinite" fill="hold" nodeType="withEffect">
                                  <p:stCondLst>
                                    <p:cond delay="0"/>
                                  </p:stCondLst>
                                  <p:childTnLst>
                                    <p:set>
                                      <p:cBhvr>
                                        <p:cTn id="46" dur="1" fill="hold">
                                          <p:stCondLst>
                                            <p:cond delay="0"/>
                                          </p:stCondLst>
                                        </p:cTn>
                                        <p:tgtEl>
                                          <p:spTgt spid="128"/>
                                        </p:tgtEl>
                                        <p:attrNameLst>
                                          <p:attrName>style.visibility</p:attrName>
                                        </p:attrNameLst>
                                      </p:cBhvr>
                                      <p:to>
                                        <p:strVal val="visible"/>
                                      </p:to>
                                    </p:set>
                                    <p:animEffect transition="in" filter="wipe(up)">
                                      <p:cBhvr>
                                        <p:cTn id="47" dur="1000"/>
                                        <p:tgtEl>
                                          <p:spTgt spid="128"/>
                                        </p:tgtEl>
                                      </p:cBhvr>
                                    </p:animEffect>
                                  </p:childTnLst>
                                </p:cTn>
                              </p:par>
                              <p:par>
                                <p:cTn id="48" presetID="1" presetClass="entr" presetSubtype="0" fill="hold" nodeType="withEffect">
                                  <p:stCondLst>
                                    <p:cond delay="0"/>
                                  </p:stCondLst>
                                  <p:childTnLst>
                                    <p:set>
                                      <p:cBhvr>
                                        <p:cTn id="49" dur="1" fill="hold">
                                          <p:stCondLst>
                                            <p:cond delay="0"/>
                                          </p:stCondLst>
                                        </p:cTn>
                                        <p:tgtEl>
                                          <p:spTgt spid="91"/>
                                        </p:tgtEl>
                                        <p:attrNameLst>
                                          <p:attrName>style.visibility</p:attrName>
                                        </p:attrNameLst>
                                      </p:cBhvr>
                                      <p:to>
                                        <p:strVal val="visible"/>
                                      </p:to>
                                    </p:set>
                                  </p:childTnLst>
                                </p:cTn>
                              </p:par>
                            </p:childTnLst>
                          </p:cTn>
                        </p:par>
                      </p:childTnLst>
                    </p:cTn>
                  </p:par>
                  <p:par>
                    <p:cTn id="50" fill="hold" nodeType="clickPar">
                      <p:stCondLst>
                        <p:cond delay="indefinite"/>
                      </p:stCondLst>
                      <p:childTnLst>
                        <p:par>
                          <p:cTn id="51" fill="hold" nodeType="withGroup">
                            <p:stCondLst>
                              <p:cond delay="0"/>
                            </p:stCondLst>
                            <p:childTnLst>
                              <p:par>
                                <p:cTn id="52" presetID="22" presetClass="entr" presetSubtype="8" repeatCount="indefinite" fill="hold" nodeType="clickEffect">
                                  <p:stCondLst>
                                    <p:cond delay="0"/>
                                  </p:stCondLst>
                                  <p:childTnLst>
                                    <p:set>
                                      <p:cBhvr>
                                        <p:cTn id="53" dur="1" fill="hold">
                                          <p:stCondLst>
                                            <p:cond delay="0"/>
                                          </p:stCondLst>
                                        </p:cTn>
                                        <p:tgtEl>
                                          <p:spTgt spid="44"/>
                                        </p:tgtEl>
                                        <p:attrNameLst>
                                          <p:attrName>style.visibility</p:attrName>
                                        </p:attrNameLst>
                                      </p:cBhvr>
                                      <p:to>
                                        <p:strVal val="visible"/>
                                      </p:to>
                                    </p:set>
                                    <p:animEffect transition="in" filter="wipe(left)">
                                      <p:cBhvr>
                                        <p:cTn id="54" dur="3000"/>
                                        <p:tgtEl>
                                          <p:spTgt spid="44"/>
                                        </p:tgtEl>
                                      </p:cBhvr>
                                    </p:animEffect>
                                  </p:childTnLst>
                                </p:cTn>
                              </p:par>
                              <p:par>
                                <p:cTn id="55" presetID="22" presetClass="entr" presetSubtype="1" repeatCount="indefinite"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3000"/>
                                        <p:tgtEl>
                                          <p:spTgt spid="36"/>
                                        </p:tgtEl>
                                      </p:cBhvr>
                                    </p:animEffect>
                                  </p:childTnLst>
                                </p:cTn>
                              </p:par>
                              <p:par>
                                <p:cTn id="58" presetID="22" presetClass="entr" presetSubtype="8" repeatCount="indefinite" fill="hold" nodeType="withEffect">
                                  <p:stCondLst>
                                    <p:cond delay="1000"/>
                                  </p:stCondLst>
                                  <p:childTnLst>
                                    <p:set>
                                      <p:cBhvr>
                                        <p:cTn id="59" dur="1" fill="hold">
                                          <p:stCondLst>
                                            <p:cond delay="0"/>
                                          </p:stCondLst>
                                        </p:cTn>
                                        <p:tgtEl>
                                          <p:spTgt spid="78"/>
                                        </p:tgtEl>
                                        <p:attrNameLst>
                                          <p:attrName>style.visibility</p:attrName>
                                        </p:attrNameLst>
                                      </p:cBhvr>
                                      <p:to>
                                        <p:strVal val="visible"/>
                                      </p:to>
                                    </p:set>
                                    <p:animEffect transition="in" filter="wipe(left)">
                                      <p:cBhvr>
                                        <p:cTn id="60" dur="3000"/>
                                        <p:tgtEl>
                                          <p:spTgt spid="78"/>
                                        </p:tgtEl>
                                      </p:cBhvr>
                                    </p:animEffect>
                                  </p:childTnLst>
                                </p:cTn>
                              </p:par>
                              <p:par>
                                <p:cTn id="61" presetID="22" presetClass="entr" presetSubtype="1" repeatCount="indefinite" fill="hold" nodeType="withEffect">
                                  <p:stCondLst>
                                    <p:cond delay="1000"/>
                                  </p:stCondLst>
                                  <p:childTnLst>
                                    <p:set>
                                      <p:cBhvr>
                                        <p:cTn id="62" dur="1" fill="hold">
                                          <p:stCondLst>
                                            <p:cond delay="0"/>
                                          </p:stCondLst>
                                        </p:cTn>
                                        <p:tgtEl>
                                          <p:spTgt spid="52"/>
                                        </p:tgtEl>
                                        <p:attrNameLst>
                                          <p:attrName>style.visibility</p:attrName>
                                        </p:attrNameLst>
                                      </p:cBhvr>
                                      <p:to>
                                        <p:strVal val="visible"/>
                                      </p:to>
                                    </p:set>
                                    <p:animEffect transition="in" filter="wipe(up)">
                                      <p:cBhvr>
                                        <p:cTn id="63" dur="2000"/>
                                        <p:tgtEl>
                                          <p:spTgt spid="52"/>
                                        </p:tgtEl>
                                      </p:cBhvr>
                                    </p:animEffect>
                                  </p:childTnLst>
                                </p:cTn>
                              </p:par>
                              <p:par>
                                <p:cTn id="64" presetID="22" presetClass="entr" presetSubtype="1" repeatCount="indefinite" fill="hold" nodeType="withEffect">
                                  <p:stCondLst>
                                    <p:cond delay="1000"/>
                                  </p:stCondLst>
                                  <p:childTnLst>
                                    <p:set>
                                      <p:cBhvr>
                                        <p:cTn id="65" dur="1" fill="hold">
                                          <p:stCondLst>
                                            <p:cond delay="0"/>
                                          </p:stCondLst>
                                        </p:cTn>
                                        <p:tgtEl>
                                          <p:spTgt spid="59"/>
                                        </p:tgtEl>
                                        <p:attrNameLst>
                                          <p:attrName>style.visibility</p:attrName>
                                        </p:attrNameLst>
                                      </p:cBhvr>
                                      <p:to>
                                        <p:strVal val="visible"/>
                                      </p:to>
                                    </p:set>
                                    <p:animEffect transition="in" filter="wipe(up)">
                                      <p:cBhvr>
                                        <p:cTn id="66" dur="2000"/>
                                        <p:tgtEl>
                                          <p:spTgt spid="59"/>
                                        </p:tgtEl>
                                      </p:cBhvr>
                                    </p:animEffect>
                                  </p:childTnLst>
                                </p:cTn>
                              </p:par>
                              <p:par>
                                <p:cTn id="67" presetID="22" presetClass="entr" presetSubtype="2" repeatCount="indefinite" fill="hold" nodeType="withEffect">
                                  <p:stCondLst>
                                    <p:cond delay="1000"/>
                                  </p:stCondLst>
                                  <p:childTnLst>
                                    <p:set>
                                      <p:cBhvr>
                                        <p:cTn id="68" dur="1" fill="hold">
                                          <p:stCondLst>
                                            <p:cond delay="0"/>
                                          </p:stCondLst>
                                        </p:cTn>
                                        <p:tgtEl>
                                          <p:spTgt spid="68"/>
                                        </p:tgtEl>
                                        <p:attrNameLst>
                                          <p:attrName>style.visibility</p:attrName>
                                        </p:attrNameLst>
                                      </p:cBhvr>
                                      <p:to>
                                        <p:strVal val="visible"/>
                                      </p:to>
                                    </p:set>
                                    <p:animEffect transition="in" filter="wipe(right)">
                                      <p:cBhvr>
                                        <p:cTn id="69" dur="1000"/>
                                        <p:tgtEl>
                                          <p:spTgt spid="68"/>
                                        </p:tgtEl>
                                      </p:cBhvr>
                                    </p:animEffect>
                                  </p:childTnLst>
                                </p:cTn>
                              </p:par>
                              <p:par>
                                <p:cTn id="70" presetID="22" presetClass="entr" presetSubtype="2" repeatCount="indefinite" fill="hold" nodeType="withEffect">
                                  <p:stCondLst>
                                    <p:cond delay="1000"/>
                                  </p:stCondLst>
                                  <p:childTnLst>
                                    <p:set>
                                      <p:cBhvr>
                                        <p:cTn id="71" dur="1" fill="hold">
                                          <p:stCondLst>
                                            <p:cond delay="0"/>
                                          </p:stCondLst>
                                        </p:cTn>
                                        <p:tgtEl>
                                          <p:spTgt spid="74"/>
                                        </p:tgtEl>
                                        <p:attrNameLst>
                                          <p:attrName>style.visibility</p:attrName>
                                        </p:attrNameLst>
                                      </p:cBhvr>
                                      <p:to>
                                        <p:strVal val="visible"/>
                                      </p:to>
                                    </p:set>
                                    <p:animEffect transition="in" filter="wipe(right)">
                                      <p:cBhvr>
                                        <p:cTn id="72" dur="2000"/>
                                        <p:tgtEl>
                                          <p:spTgt spid="74"/>
                                        </p:tgtEl>
                                      </p:cBhvr>
                                    </p:animEffect>
                                  </p:childTnLst>
                                </p:cTn>
                              </p:par>
                              <p:par>
                                <p:cTn id="73" presetID="22" presetClass="entr" presetSubtype="2" repeatCount="indefinite" fill="hold" nodeType="withEffect">
                                  <p:stCondLst>
                                    <p:cond delay="1000"/>
                                  </p:stCondLst>
                                  <p:childTnLst>
                                    <p:set>
                                      <p:cBhvr>
                                        <p:cTn id="74" dur="1" fill="hold">
                                          <p:stCondLst>
                                            <p:cond delay="0"/>
                                          </p:stCondLst>
                                        </p:cTn>
                                        <p:tgtEl>
                                          <p:spTgt spid="69"/>
                                        </p:tgtEl>
                                        <p:attrNameLst>
                                          <p:attrName>style.visibility</p:attrName>
                                        </p:attrNameLst>
                                      </p:cBhvr>
                                      <p:to>
                                        <p:strVal val="visible"/>
                                      </p:to>
                                    </p:set>
                                    <p:animEffect transition="in" filter="wipe(right)">
                                      <p:cBhvr>
                                        <p:cTn id="75" dur="3000"/>
                                        <p:tgtEl>
                                          <p:spTgt spid="69"/>
                                        </p:tgtEl>
                                      </p:cBhvr>
                                    </p:animEffect>
                                  </p:childTnLst>
                                </p:cTn>
                              </p:par>
                              <p:par>
                                <p:cTn id="76" presetID="22" presetClass="entr" presetSubtype="2" repeatCount="indefinite" fill="hold" nodeType="withEffect">
                                  <p:stCondLst>
                                    <p:cond delay="1000"/>
                                  </p:stCondLst>
                                  <p:childTnLst>
                                    <p:set>
                                      <p:cBhvr>
                                        <p:cTn id="77" dur="1" fill="hold">
                                          <p:stCondLst>
                                            <p:cond delay="0"/>
                                          </p:stCondLst>
                                        </p:cTn>
                                        <p:tgtEl>
                                          <p:spTgt spid="21"/>
                                        </p:tgtEl>
                                        <p:attrNameLst>
                                          <p:attrName>style.visibility</p:attrName>
                                        </p:attrNameLst>
                                      </p:cBhvr>
                                      <p:to>
                                        <p:strVal val="visible"/>
                                      </p:to>
                                    </p:set>
                                    <p:animEffect transition="in" filter="wipe(right)">
                                      <p:cBhvr>
                                        <p:cTn id="78" dur="1000"/>
                                        <p:tgtEl>
                                          <p:spTgt spid="21"/>
                                        </p:tgtEl>
                                      </p:cBhvr>
                                    </p:animEffect>
                                  </p:childTnLst>
                                </p:cTn>
                              </p:par>
                              <p:par>
                                <p:cTn id="79" presetID="22" presetClass="entr" presetSubtype="1" repeatCount="indefinite" fill="hold" nodeType="withEffect">
                                  <p:stCondLst>
                                    <p:cond delay="1000"/>
                                  </p:stCondLst>
                                  <p:childTnLst>
                                    <p:set>
                                      <p:cBhvr>
                                        <p:cTn id="80" dur="1" fill="hold">
                                          <p:stCondLst>
                                            <p:cond delay="0"/>
                                          </p:stCondLst>
                                        </p:cTn>
                                        <p:tgtEl>
                                          <p:spTgt spid="22"/>
                                        </p:tgtEl>
                                        <p:attrNameLst>
                                          <p:attrName>style.visibility</p:attrName>
                                        </p:attrNameLst>
                                      </p:cBhvr>
                                      <p:to>
                                        <p:strVal val="visible"/>
                                      </p:to>
                                    </p:set>
                                    <p:animEffect transition="in" filter="wipe(up)">
                                      <p:cBhvr>
                                        <p:cTn id="81" dur="1000"/>
                                        <p:tgtEl>
                                          <p:spTgt spid="22"/>
                                        </p:tgtEl>
                                      </p:cBhvr>
                                    </p:animEffect>
                                  </p:childTnLst>
                                </p:cTn>
                              </p:par>
                              <p:par>
                                <p:cTn id="82" presetID="22" presetClass="entr" presetSubtype="1" repeatCount="indefinite" fill="hold" nodeType="withEffect">
                                  <p:stCondLst>
                                    <p:cond delay="1000"/>
                                  </p:stCondLst>
                                  <p:childTnLst>
                                    <p:set>
                                      <p:cBhvr>
                                        <p:cTn id="83" dur="1" fill="hold">
                                          <p:stCondLst>
                                            <p:cond delay="0"/>
                                          </p:stCondLst>
                                        </p:cTn>
                                        <p:tgtEl>
                                          <p:spTgt spid="77"/>
                                        </p:tgtEl>
                                        <p:attrNameLst>
                                          <p:attrName>style.visibility</p:attrName>
                                        </p:attrNameLst>
                                      </p:cBhvr>
                                      <p:to>
                                        <p:strVal val="visible"/>
                                      </p:to>
                                    </p:set>
                                    <p:animEffect transition="in" filter="wipe(up)">
                                      <p:cBhvr>
                                        <p:cTn id="84" dur="2000"/>
                                        <p:tgtEl>
                                          <p:spTgt spid="77"/>
                                        </p:tgtEl>
                                      </p:cBhvr>
                                    </p:animEffect>
                                  </p:childTnLst>
                                </p:cTn>
                              </p:par>
                              <p:par>
                                <p:cTn id="85" presetID="22" presetClass="entr" presetSubtype="2" repeatCount="indefinite" fill="hold" nodeType="withEffect">
                                  <p:stCondLst>
                                    <p:cond delay="1000"/>
                                  </p:stCondLst>
                                  <p:childTnLst>
                                    <p:set>
                                      <p:cBhvr>
                                        <p:cTn id="86" dur="1" fill="hold">
                                          <p:stCondLst>
                                            <p:cond delay="0"/>
                                          </p:stCondLst>
                                        </p:cTn>
                                        <p:tgtEl>
                                          <p:spTgt spid="55"/>
                                        </p:tgtEl>
                                        <p:attrNameLst>
                                          <p:attrName>style.visibility</p:attrName>
                                        </p:attrNameLst>
                                      </p:cBhvr>
                                      <p:to>
                                        <p:strVal val="visible"/>
                                      </p:to>
                                    </p:set>
                                    <p:animEffect transition="in" filter="wipe(right)">
                                      <p:cBhvr>
                                        <p:cTn id="87" dur="2000"/>
                                        <p:tgtEl>
                                          <p:spTgt spid="55"/>
                                        </p:tgtEl>
                                      </p:cBhvr>
                                    </p:animEffect>
                                  </p:childTnLst>
                                </p:cTn>
                              </p:par>
                              <p:par>
                                <p:cTn id="88" presetID="22" presetClass="entr" presetSubtype="4" repeatCount="indefinite" fill="hold" nodeType="withEffect">
                                  <p:stCondLst>
                                    <p:cond delay="1000"/>
                                  </p:stCondLst>
                                  <p:childTnLst>
                                    <p:set>
                                      <p:cBhvr>
                                        <p:cTn id="89" dur="1" fill="hold">
                                          <p:stCondLst>
                                            <p:cond delay="0"/>
                                          </p:stCondLst>
                                        </p:cTn>
                                        <p:tgtEl>
                                          <p:spTgt spid="23"/>
                                        </p:tgtEl>
                                        <p:attrNameLst>
                                          <p:attrName>style.visibility</p:attrName>
                                        </p:attrNameLst>
                                      </p:cBhvr>
                                      <p:to>
                                        <p:strVal val="visible"/>
                                      </p:to>
                                    </p:set>
                                    <p:animEffect transition="in" filter="wipe(down)">
                                      <p:cBhvr>
                                        <p:cTn id="90" dur="1000"/>
                                        <p:tgtEl>
                                          <p:spTgt spid="23"/>
                                        </p:tgtEl>
                                      </p:cBhvr>
                                    </p:animEffect>
                                  </p:childTnLst>
                                </p:cTn>
                              </p:par>
                              <p:par>
                                <p:cTn id="91" presetID="22" presetClass="entr" presetSubtype="8" repeatCount="indefinite" fill="hold" nodeType="withEffect">
                                  <p:stCondLst>
                                    <p:cond delay="1000"/>
                                  </p:stCondLst>
                                  <p:childTnLst>
                                    <p:set>
                                      <p:cBhvr>
                                        <p:cTn id="92" dur="1" fill="hold">
                                          <p:stCondLst>
                                            <p:cond delay="0"/>
                                          </p:stCondLst>
                                        </p:cTn>
                                        <p:tgtEl>
                                          <p:spTgt spid="48"/>
                                        </p:tgtEl>
                                        <p:attrNameLst>
                                          <p:attrName>style.visibility</p:attrName>
                                        </p:attrNameLst>
                                      </p:cBhvr>
                                      <p:to>
                                        <p:strVal val="visible"/>
                                      </p:to>
                                    </p:set>
                                    <p:animEffect transition="in" filter="wipe(left)">
                                      <p:cBhvr>
                                        <p:cTn id="93" dur="2000"/>
                                        <p:tgtEl>
                                          <p:spTgt spid="48"/>
                                        </p:tgtEl>
                                      </p:cBhvr>
                                    </p:animEffect>
                                  </p:childTnLst>
                                </p:cTn>
                              </p:par>
                              <p:par>
                                <p:cTn id="94" presetID="22" presetClass="entr" presetSubtype="1" repeatCount="indefinite" fill="hold" nodeType="withEffect">
                                  <p:stCondLst>
                                    <p:cond delay="1000"/>
                                  </p:stCondLst>
                                  <p:childTnLst>
                                    <p:set>
                                      <p:cBhvr>
                                        <p:cTn id="95" dur="1" fill="hold">
                                          <p:stCondLst>
                                            <p:cond delay="0"/>
                                          </p:stCondLst>
                                        </p:cTn>
                                        <p:tgtEl>
                                          <p:spTgt spid="20"/>
                                        </p:tgtEl>
                                        <p:attrNameLst>
                                          <p:attrName>style.visibility</p:attrName>
                                        </p:attrNameLst>
                                      </p:cBhvr>
                                      <p:to>
                                        <p:strVal val="visible"/>
                                      </p:to>
                                    </p:set>
                                    <p:animEffect transition="in" filter="wipe(up)">
                                      <p:cBhvr>
                                        <p:cTn id="96" dur="3000"/>
                                        <p:tgtEl>
                                          <p:spTgt spid="20"/>
                                        </p:tgtEl>
                                      </p:cBhvr>
                                    </p:animEffect>
                                  </p:childTnLst>
                                </p:cTn>
                              </p:par>
                              <p:par>
                                <p:cTn id="97" presetID="22" presetClass="entr" presetSubtype="8" repeatCount="indefinite" fill="hold" nodeType="withEffect">
                                  <p:stCondLst>
                                    <p:cond delay="1000"/>
                                  </p:stCondLst>
                                  <p:childTnLst>
                                    <p:set>
                                      <p:cBhvr>
                                        <p:cTn id="98" dur="1" fill="hold">
                                          <p:stCondLst>
                                            <p:cond delay="0"/>
                                          </p:stCondLst>
                                        </p:cTn>
                                        <p:tgtEl>
                                          <p:spTgt spid="112"/>
                                        </p:tgtEl>
                                        <p:attrNameLst>
                                          <p:attrName>style.visibility</p:attrName>
                                        </p:attrNameLst>
                                      </p:cBhvr>
                                      <p:to>
                                        <p:strVal val="visible"/>
                                      </p:to>
                                    </p:set>
                                    <p:animEffect transition="in" filter="wipe(left)">
                                      <p:cBhvr>
                                        <p:cTn id="99" dur="2000"/>
                                        <p:tgtEl>
                                          <p:spTgt spid="112"/>
                                        </p:tgtEl>
                                      </p:cBhvr>
                                    </p:animEffect>
                                  </p:childTnLst>
                                </p:cTn>
                              </p:par>
                              <p:par>
                                <p:cTn id="100" presetID="22" presetClass="entr" presetSubtype="1" repeatCount="indefinite" fill="hold" nodeType="withEffect">
                                  <p:stCondLst>
                                    <p:cond delay="1000"/>
                                  </p:stCondLst>
                                  <p:childTnLst>
                                    <p:set>
                                      <p:cBhvr>
                                        <p:cTn id="101" dur="1" fill="hold">
                                          <p:stCondLst>
                                            <p:cond delay="0"/>
                                          </p:stCondLst>
                                        </p:cTn>
                                        <p:tgtEl>
                                          <p:spTgt spid="136"/>
                                        </p:tgtEl>
                                        <p:attrNameLst>
                                          <p:attrName>style.visibility</p:attrName>
                                        </p:attrNameLst>
                                      </p:cBhvr>
                                      <p:to>
                                        <p:strVal val="visible"/>
                                      </p:to>
                                    </p:set>
                                    <p:animEffect transition="in" filter="wipe(up)">
                                      <p:cBhvr>
                                        <p:cTn id="102" dur="3000"/>
                                        <p:tgtEl>
                                          <p:spTgt spid="136"/>
                                        </p:tgtEl>
                                      </p:cBhvr>
                                    </p:animEffect>
                                  </p:childTnLst>
                                </p:cTn>
                              </p:par>
                              <p:par>
                                <p:cTn id="103" presetID="22" presetClass="entr" presetSubtype="4" repeatCount="indefinite" fill="hold" nodeType="withEffect">
                                  <p:stCondLst>
                                    <p:cond delay="1000"/>
                                  </p:stCondLst>
                                  <p:childTnLst>
                                    <p:set>
                                      <p:cBhvr>
                                        <p:cTn id="104" dur="1" fill="hold">
                                          <p:stCondLst>
                                            <p:cond delay="0"/>
                                          </p:stCondLst>
                                        </p:cTn>
                                        <p:tgtEl>
                                          <p:spTgt spid="139"/>
                                        </p:tgtEl>
                                        <p:attrNameLst>
                                          <p:attrName>style.visibility</p:attrName>
                                        </p:attrNameLst>
                                      </p:cBhvr>
                                      <p:to>
                                        <p:strVal val="visible"/>
                                      </p:to>
                                    </p:set>
                                    <p:animEffect transition="in" filter="wipe(down)">
                                      <p:cBhvr>
                                        <p:cTn id="105" dur="1000"/>
                                        <p:tgtEl>
                                          <p:spTgt spid="139"/>
                                        </p:tgtEl>
                                      </p:cBhvr>
                                    </p:animEffect>
                                  </p:childTnLst>
                                </p:cTn>
                              </p:par>
                              <p:par>
                                <p:cTn id="106" presetID="22" presetClass="entr" presetSubtype="8" repeatCount="indefinite" fill="hold" nodeType="withEffect">
                                  <p:stCondLst>
                                    <p:cond delay="1000"/>
                                  </p:stCondLst>
                                  <p:childTnLst>
                                    <p:set>
                                      <p:cBhvr>
                                        <p:cTn id="107" dur="1" fill="hold">
                                          <p:stCondLst>
                                            <p:cond delay="0"/>
                                          </p:stCondLst>
                                        </p:cTn>
                                        <p:tgtEl>
                                          <p:spTgt spid="142"/>
                                        </p:tgtEl>
                                        <p:attrNameLst>
                                          <p:attrName>style.visibility</p:attrName>
                                        </p:attrNameLst>
                                      </p:cBhvr>
                                      <p:to>
                                        <p:strVal val="visible"/>
                                      </p:to>
                                    </p:set>
                                    <p:animEffect transition="in" filter="wipe(left)">
                                      <p:cBhvr>
                                        <p:cTn id="108" dur="3000"/>
                                        <p:tgtEl>
                                          <p:spTgt spid="142"/>
                                        </p:tgtEl>
                                      </p:cBhvr>
                                    </p:animEffect>
                                  </p:childTnLst>
                                </p:cTn>
                              </p:par>
                              <p:par>
                                <p:cTn id="109" presetID="22" presetClass="entr" presetSubtype="4" repeatCount="indefinite" fill="hold" nodeType="withEffect">
                                  <p:stCondLst>
                                    <p:cond delay="1000"/>
                                  </p:stCondLst>
                                  <p:childTnLst>
                                    <p:set>
                                      <p:cBhvr>
                                        <p:cTn id="110" dur="1" fill="hold">
                                          <p:stCondLst>
                                            <p:cond delay="0"/>
                                          </p:stCondLst>
                                        </p:cTn>
                                        <p:tgtEl>
                                          <p:spTgt spid="146"/>
                                        </p:tgtEl>
                                        <p:attrNameLst>
                                          <p:attrName>style.visibility</p:attrName>
                                        </p:attrNameLst>
                                      </p:cBhvr>
                                      <p:to>
                                        <p:strVal val="visible"/>
                                      </p:to>
                                    </p:set>
                                    <p:animEffect transition="in" filter="wipe(down)">
                                      <p:cBhvr>
                                        <p:cTn id="111" dur="1000"/>
                                        <p:tgtEl>
                                          <p:spTgt spid="146"/>
                                        </p:tgtEl>
                                      </p:cBhvr>
                                    </p:animEffect>
                                  </p:childTnLst>
                                </p:cTn>
                              </p:par>
                              <p:par>
                                <p:cTn id="112" presetID="22" presetClass="entr" presetSubtype="8" repeatCount="indefinite" fill="hold" nodeType="withEffect">
                                  <p:stCondLst>
                                    <p:cond delay="1000"/>
                                  </p:stCondLst>
                                  <p:childTnLst>
                                    <p:set>
                                      <p:cBhvr>
                                        <p:cTn id="113" dur="1" fill="hold">
                                          <p:stCondLst>
                                            <p:cond delay="0"/>
                                          </p:stCondLst>
                                        </p:cTn>
                                        <p:tgtEl>
                                          <p:spTgt spid="162"/>
                                        </p:tgtEl>
                                        <p:attrNameLst>
                                          <p:attrName>style.visibility</p:attrName>
                                        </p:attrNameLst>
                                      </p:cBhvr>
                                      <p:to>
                                        <p:strVal val="visible"/>
                                      </p:to>
                                    </p:set>
                                    <p:animEffect transition="in" filter="wipe(left)">
                                      <p:cBhvr>
                                        <p:cTn id="114" dur="2000"/>
                                        <p:tgtEl>
                                          <p:spTgt spid="162"/>
                                        </p:tgtEl>
                                      </p:cBhvr>
                                    </p:animEffect>
                                  </p:childTnLst>
                                </p:cTn>
                              </p:par>
                              <p:par>
                                <p:cTn id="115" presetID="22" presetClass="entr" presetSubtype="8" repeatCount="indefinite" fill="hold" nodeType="withEffect">
                                  <p:stCondLst>
                                    <p:cond delay="1000"/>
                                  </p:stCondLst>
                                  <p:childTnLst>
                                    <p:set>
                                      <p:cBhvr>
                                        <p:cTn id="116" dur="1" fill="hold">
                                          <p:stCondLst>
                                            <p:cond delay="0"/>
                                          </p:stCondLst>
                                        </p:cTn>
                                        <p:tgtEl>
                                          <p:spTgt spid="166"/>
                                        </p:tgtEl>
                                        <p:attrNameLst>
                                          <p:attrName>style.visibility</p:attrName>
                                        </p:attrNameLst>
                                      </p:cBhvr>
                                      <p:to>
                                        <p:strVal val="visible"/>
                                      </p:to>
                                    </p:set>
                                    <p:animEffect transition="in" filter="wipe(left)">
                                      <p:cBhvr>
                                        <p:cTn id="117" dur="2000"/>
                                        <p:tgtEl>
                                          <p:spTgt spid="1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title"/>
          </p:nvPr>
        </p:nvSpPr>
        <p:spPr/>
        <p:txBody>
          <a:bodyPr/>
          <a:lstStyle/>
          <a:p>
            <a:r>
              <a:rPr lang="en-US" dirty="0" err="1" smtClean="0"/>
              <a:t>Ditribúcia</a:t>
            </a:r>
            <a:r>
              <a:rPr lang="en-US" dirty="0" smtClean="0"/>
              <a:t> </a:t>
            </a:r>
            <a:r>
              <a:rPr lang="en-US" dirty="0" err="1" smtClean="0"/>
              <a:t>dát</a:t>
            </a:r>
            <a:endParaRPr lang="en-US" dirty="0" smtClean="0"/>
          </a:p>
        </p:txBody>
      </p:sp>
      <p:sp>
        <p:nvSpPr>
          <p:cNvPr id="12" name="Content Placeholder 11"/>
          <p:cNvSpPr>
            <a:spLocks noGrp="1"/>
          </p:cNvSpPr>
          <p:nvPr>
            <p:ph sz="half" idx="13"/>
          </p:nvPr>
        </p:nvSpPr>
        <p:spPr/>
        <p:txBody>
          <a:bodyPr/>
          <a:lstStyle/>
          <a:p>
            <a:r>
              <a:rPr lang="en-US" dirty="0" smtClean="0"/>
              <a:t>Grid </a:t>
            </a:r>
            <a:r>
              <a:rPr lang="en-US" dirty="0" err="1" smtClean="0"/>
              <a:t>spája</a:t>
            </a:r>
            <a:r>
              <a:rPr lang="en-US" dirty="0" smtClean="0"/>
              <a:t> &gt;100,000 </a:t>
            </a:r>
            <a:r>
              <a:rPr lang="en-US" dirty="0" err="1" smtClean="0"/>
              <a:t>procesorov</a:t>
            </a:r>
            <a:r>
              <a:rPr lang="en-US" dirty="0" smtClean="0"/>
              <a:t> </a:t>
            </a:r>
            <a:r>
              <a:rPr lang="en-US" dirty="0" err="1" smtClean="0"/>
              <a:t>v</a:t>
            </a:r>
            <a:r>
              <a:rPr lang="en-US" dirty="0" smtClean="0"/>
              <a:t> 34 </a:t>
            </a:r>
            <a:r>
              <a:rPr lang="en-US" dirty="0" err="1" smtClean="0"/>
              <a:t>krajinách</a:t>
            </a:r>
            <a:endParaRPr lang="en-US" dirty="0" smtClean="0"/>
          </a:p>
          <a:p>
            <a:endParaRPr lang="en-US" dirty="0"/>
          </a:p>
        </p:txBody>
      </p:sp>
      <p:pic>
        <p:nvPicPr>
          <p:cNvPr id="103429" name="Picture 4" descr="all_us_sites"/>
          <p:cNvPicPr>
            <a:picLocks noChangeAspect="1" noChangeArrowheads="1"/>
          </p:cNvPicPr>
          <p:nvPr/>
        </p:nvPicPr>
        <p:blipFill>
          <a:blip r:embed="rId2"/>
          <a:srcRect l="5302" t="9792" b="2448"/>
          <a:stretch>
            <a:fillRect/>
          </a:stretch>
        </p:blipFill>
        <p:spPr bwMode="auto">
          <a:xfrm>
            <a:off x="838200" y="1620544"/>
            <a:ext cx="7239000" cy="5032670"/>
          </a:xfrm>
          <a:prstGeom prst="rect">
            <a:avLst/>
          </a:prstGeom>
          <a:noFill/>
          <a:ln w="9525">
            <a:solidFill>
              <a:srgbClr val="FFCC00"/>
            </a:solidFill>
            <a:miter lim="800000"/>
            <a:headEnd/>
            <a:tailEnd/>
          </a:ln>
        </p:spPr>
      </p:pic>
      <p:sp>
        <p:nvSpPr>
          <p:cNvPr id="8" name="Text Placeholder 6"/>
          <p:cNvSpPr txBox="1">
            <a:spLocks/>
          </p:cNvSpPr>
          <p:nvPr/>
        </p:nvSpPr>
        <p:spPr bwMode="auto">
          <a:xfrm>
            <a:off x="304807" y="1066800"/>
            <a:ext cx="8615363" cy="1004888"/>
          </a:xfrm>
          <a:prstGeom prst="rect">
            <a:avLst/>
          </a:prstGeom>
          <a:noFill/>
          <a:ln w="9525">
            <a:noFill/>
            <a:miter lim="800000"/>
            <a:headEnd/>
            <a:tailEnd/>
          </a:ln>
        </p:spPr>
        <p:txBody>
          <a:bodyPr anchor="ctr">
            <a:prstTxWarp prst="textNoShape">
              <a:avLst/>
            </a:prstTxWarp>
          </a:bodyPr>
          <a:lstStyle/>
          <a:p>
            <a:pPr defTabSz="913224" eaLnBrk="0" fontAlgn="auto" hangingPunct="0">
              <a:spcBef>
                <a:spcPct val="20000"/>
              </a:spcBef>
              <a:spcAft>
                <a:spcPts val="0"/>
              </a:spcAft>
              <a:buClr>
                <a:srgbClr val="FCAF17"/>
              </a:buClr>
              <a:buSzPct val="80000"/>
              <a:defRPr/>
            </a:pPr>
            <a:endParaRPr lang="en-US" sz="2800" kern="0" dirty="0">
              <a:solidFill>
                <a:srgbClr val="3333CC"/>
              </a:solidFill>
              <a:latin typeface="Corbel"/>
              <a:ea typeface="+mn-ea"/>
              <a:cs typeface="ＭＳ Ｐゴシック"/>
            </a:endParaRPr>
          </a:p>
        </p:txBody>
      </p:sp>
    </p:spTree>
    <p:extLst>
      <p:ext uri="{BB962C8B-B14F-4D97-AF65-F5344CB8AC3E}">
        <p14:creationId xmlns:p14="http://schemas.microsoft.com/office/powerpoint/2010/main" val="1131106350"/>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Ľudia</a:t>
            </a:r>
            <a:endParaRPr lang="en-US" dirty="0"/>
          </a:p>
        </p:txBody>
      </p:sp>
      <p:sp>
        <p:nvSpPr>
          <p:cNvPr id="7" name="Subtitle 6"/>
          <p:cNvSpPr>
            <a:spLocks noGrp="1"/>
          </p:cNvSpPr>
          <p:nvPr>
            <p:ph type="subTitle" idx="1"/>
          </p:nvPr>
        </p:nvSpPr>
        <p:spPr/>
        <p:txBody>
          <a:bodyPr/>
          <a:lstStyle/>
          <a:p>
            <a:endParaRPr lang="en-US"/>
          </a:p>
        </p:txBody>
      </p:sp>
      <p:sp>
        <p:nvSpPr>
          <p:cNvPr id="4" name="Footer Placeholder 3"/>
          <p:cNvSpPr>
            <a:spLocks noGrp="1"/>
          </p:cNvSpPr>
          <p:nvPr>
            <p:ph type="ftr" sz="quarter" idx="4294967295"/>
          </p:nvPr>
        </p:nvSpPr>
        <p:spPr>
          <a:xfrm>
            <a:off x="0" y="6553200"/>
            <a:ext cx="4419600" cy="304800"/>
          </a:xfrm>
        </p:spPr>
        <p:txBody>
          <a:bodyPr/>
          <a:lstStyle/>
          <a:p>
            <a:pPr>
              <a:defRPr/>
            </a:pPr>
            <a:r>
              <a:rPr lang="en-US" smtClean="0"/>
              <a:t>I. Mikulec</a:t>
            </a:r>
            <a:endParaRPr lang="en-US"/>
          </a:p>
        </p:txBody>
      </p:sp>
      <p:sp>
        <p:nvSpPr>
          <p:cNvPr id="5" name="Slide Number Placeholder 4"/>
          <p:cNvSpPr>
            <a:spLocks noGrp="1"/>
          </p:cNvSpPr>
          <p:nvPr>
            <p:ph type="sldNum" sz="quarter" idx="4294967295"/>
          </p:nvPr>
        </p:nvSpPr>
        <p:spPr>
          <a:xfrm>
            <a:off x="8382000" y="6553200"/>
            <a:ext cx="762000" cy="304800"/>
          </a:xfrm>
        </p:spPr>
        <p:txBody>
          <a:bodyPr/>
          <a:lstStyle/>
          <a:p>
            <a:pPr>
              <a:defRPr/>
            </a:pPr>
            <a:fld id="{D04CE372-9B69-B243-B616-A8CA27473A04}" type="slidenum">
              <a:rPr lang="en-US" smtClean="0"/>
              <a:pPr>
                <a:defRPr/>
              </a:pPr>
              <a:t>47</a:t>
            </a:fld>
            <a:endParaRPr lang="en-US"/>
          </a:p>
        </p:txBody>
      </p:sp>
      <p:pic>
        <p:nvPicPr>
          <p:cNvPr id="8" name="Picture 7"/>
          <p:cNvPicPr>
            <a:picLocks noChangeAspect="1"/>
          </p:cNvPicPr>
          <p:nvPr/>
        </p:nvPicPr>
        <p:blipFill>
          <a:blip r:embed="rId2"/>
          <a:stretch>
            <a:fillRect/>
          </a:stretch>
        </p:blipFill>
        <p:spPr>
          <a:xfrm>
            <a:off x="1293386" y="3250189"/>
            <a:ext cx="6578576" cy="304128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84519" y="3315027"/>
            <a:ext cx="4358499" cy="3268874"/>
          </a:xfrm>
          <a:prstGeom prst="rect">
            <a:avLst/>
          </a:prstGeom>
        </p:spPr>
      </p:pic>
      <p:sp>
        <p:nvSpPr>
          <p:cNvPr id="4" name="Title 3"/>
          <p:cNvSpPr>
            <a:spLocks noGrp="1"/>
          </p:cNvSpPr>
          <p:nvPr>
            <p:ph type="title"/>
          </p:nvPr>
        </p:nvSpPr>
        <p:spPr/>
        <p:txBody>
          <a:bodyPr/>
          <a:lstStyle/>
          <a:p>
            <a:r>
              <a:rPr lang="en-US" dirty="0" err="1" smtClean="0"/>
              <a:t>Kolaborácia</a:t>
            </a:r>
            <a:r>
              <a:rPr lang="en-US" dirty="0" smtClean="0"/>
              <a:t> CMS</a:t>
            </a:r>
            <a:endParaRPr lang="en-US" dirty="0"/>
          </a:p>
        </p:txBody>
      </p:sp>
      <p:sp>
        <p:nvSpPr>
          <p:cNvPr id="5" name="Content Placeholder 4"/>
          <p:cNvSpPr>
            <a:spLocks noGrp="1"/>
          </p:cNvSpPr>
          <p:nvPr>
            <p:ph idx="1"/>
          </p:nvPr>
        </p:nvSpPr>
        <p:spPr/>
        <p:txBody>
          <a:bodyPr/>
          <a:lstStyle/>
          <a:p>
            <a:r>
              <a:rPr lang="en-US" dirty="0" err="1" smtClean="0"/>
              <a:t>Kolaborácia</a:t>
            </a:r>
            <a:r>
              <a:rPr lang="en-US" dirty="0" smtClean="0"/>
              <a:t> CMS </a:t>
            </a:r>
            <a:r>
              <a:rPr lang="en-US" dirty="0" err="1" smtClean="0"/>
              <a:t>má</a:t>
            </a:r>
            <a:r>
              <a:rPr lang="en-US" dirty="0" smtClean="0"/>
              <a:t> </a:t>
            </a:r>
            <a:r>
              <a:rPr lang="en-US" dirty="0" err="1" smtClean="0"/>
              <a:t>okolo</a:t>
            </a:r>
            <a:r>
              <a:rPr lang="en-US" dirty="0" smtClean="0"/>
              <a:t> 4 </a:t>
            </a:r>
            <a:r>
              <a:rPr lang="en-US" dirty="0" err="1" smtClean="0"/>
              <a:t>tisíc</a:t>
            </a:r>
            <a:r>
              <a:rPr lang="en-US" dirty="0" smtClean="0"/>
              <a:t> </a:t>
            </a:r>
            <a:r>
              <a:rPr lang="en-US" dirty="0" err="1" smtClean="0"/>
              <a:t>aktívnych</a:t>
            </a:r>
            <a:r>
              <a:rPr lang="en-US" dirty="0" smtClean="0"/>
              <a:t> </a:t>
            </a:r>
            <a:r>
              <a:rPr lang="en-US" dirty="0" err="1" smtClean="0"/>
              <a:t>pracovníkov</a:t>
            </a:r>
            <a:endParaRPr lang="en-US" dirty="0" smtClean="0"/>
          </a:p>
          <a:p>
            <a:pPr lvl="1"/>
            <a:r>
              <a:rPr lang="en-US" dirty="0" err="1" smtClean="0"/>
              <a:t>Polovica</a:t>
            </a:r>
            <a:r>
              <a:rPr lang="en-US" dirty="0" smtClean="0"/>
              <a:t> </a:t>
            </a:r>
            <a:r>
              <a:rPr lang="en-US" dirty="0" err="1" smtClean="0"/>
              <a:t>fyzici</a:t>
            </a:r>
            <a:endParaRPr lang="en-US" dirty="0" smtClean="0"/>
          </a:p>
          <a:p>
            <a:pPr lvl="1"/>
            <a:r>
              <a:rPr lang="en-US" dirty="0" err="1" smtClean="0"/>
              <a:t>Tretina</a:t>
            </a:r>
            <a:r>
              <a:rPr lang="en-US" dirty="0" smtClean="0"/>
              <a:t> </a:t>
            </a:r>
            <a:r>
              <a:rPr lang="en-US" dirty="0" err="1" smtClean="0"/>
              <a:t>študenti</a:t>
            </a:r>
            <a:endParaRPr lang="en-US" dirty="0" smtClean="0"/>
          </a:p>
          <a:p>
            <a:pPr lvl="1"/>
            <a:r>
              <a:rPr lang="en-US" dirty="0" err="1" smtClean="0"/>
              <a:t>Zbytok</a:t>
            </a:r>
            <a:r>
              <a:rPr lang="en-US" dirty="0" smtClean="0"/>
              <a:t> </a:t>
            </a:r>
            <a:r>
              <a:rPr lang="en-US" dirty="0" err="1" smtClean="0"/>
              <a:t>inžinieri</a:t>
            </a:r>
            <a:endParaRPr lang="en-US" dirty="0" smtClean="0"/>
          </a:p>
          <a:p>
            <a:r>
              <a:rPr lang="en-US" dirty="0" smtClean="0"/>
              <a:t>Z 200 </a:t>
            </a:r>
            <a:r>
              <a:rPr lang="en-US" dirty="0" err="1" smtClean="0"/>
              <a:t>inštitútov</a:t>
            </a:r>
            <a:endParaRPr lang="en-US" dirty="0" smtClean="0"/>
          </a:p>
          <a:p>
            <a:r>
              <a:rPr lang="en-US" dirty="0" smtClean="0"/>
              <a:t>V 40 </a:t>
            </a:r>
            <a:r>
              <a:rPr lang="en-US" dirty="0" err="1" smtClean="0"/>
              <a:t>štátoch</a:t>
            </a:r>
            <a:endParaRPr lang="en-US" dirty="0" smtClean="0"/>
          </a:p>
          <a:p>
            <a:endParaRPr lang="en-US" dirty="0"/>
          </a:p>
        </p:txBody>
      </p:sp>
      <p:pic>
        <p:nvPicPr>
          <p:cNvPr id="6" name="Picture 5"/>
          <p:cNvPicPr>
            <a:picLocks noChangeAspect="1"/>
          </p:cNvPicPr>
          <p:nvPr/>
        </p:nvPicPr>
        <p:blipFill>
          <a:blip r:embed="rId3"/>
          <a:stretch>
            <a:fillRect/>
          </a:stretch>
        </p:blipFill>
        <p:spPr>
          <a:xfrm>
            <a:off x="3583045" y="1795635"/>
            <a:ext cx="5328812" cy="3179291"/>
          </a:xfrm>
          <a:prstGeom prst="rect">
            <a:avLst/>
          </a:prstGeom>
        </p:spPr>
      </p:pic>
      <p:sp>
        <p:nvSpPr>
          <p:cNvPr id="8" name="Slide Number Placeholder 7"/>
          <p:cNvSpPr>
            <a:spLocks noGrp="1"/>
          </p:cNvSpPr>
          <p:nvPr>
            <p:ph type="sldNum" sz="quarter" idx="11"/>
          </p:nvPr>
        </p:nvSpPr>
        <p:spPr/>
        <p:txBody>
          <a:bodyPr/>
          <a:lstStyle/>
          <a:p>
            <a:pPr>
              <a:defRPr/>
            </a:pPr>
            <a:fld id="{D04CE372-9B69-B243-B616-A8CA27473A04}" type="slidenum">
              <a:rPr lang="en-US" smtClean="0"/>
              <a:pPr>
                <a:defRPr/>
              </a:pPr>
              <a:t>48</a:t>
            </a:fld>
            <a:endParaRPr lang="en-US"/>
          </a:p>
        </p:txBody>
      </p:sp>
      <p:sp>
        <p:nvSpPr>
          <p:cNvPr id="9" name="Footer Placeholder 8"/>
          <p:cNvSpPr>
            <a:spLocks noGrp="1"/>
          </p:cNvSpPr>
          <p:nvPr>
            <p:ph type="ftr" sz="quarter" idx="10"/>
          </p:nvPr>
        </p:nvSpPr>
        <p:spPr/>
        <p:txBody>
          <a:bodyPr/>
          <a:lstStyle/>
          <a:p>
            <a:pPr>
              <a:defRPr/>
            </a:pPr>
            <a:r>
              <a:rPr lang="en-US" smtClean="0"/>
              <a:t>I. Mikulec</a:t>
            </a:r>
            <a:endParaRPr lang="en-US"/>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CMS management</a:t>
            </a:r>
            <a:endParaRPr lang="en-US" dirty="0"/>
          </a:p>
        </p:txBody>
      </p:sp>
      <p:pic>
        <p:nvPicPr>
          <p:cNvPr id="2" name="Picture 1"/>
          <p:cNvPicPr>
            <a:picLocks noChangeAspect="1"/>
          </p:cNvPicPr>
          <p:nvPr/>
        </p:nvPicPr>
        <p:blipFill>
          <a:blip r:embed="rId2"/>
          <a:stretch>
            <a:fillRect/>
          </a:stretch>
        </p:blipFill>
        <p:spPr>
          <a:xfrm>
            <a:off x="0" y="1139956"/>
            <a:ext cx="9144000" cy="561636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4965031" y="1235242"/>
            <a:ext cx="3978443" cy="5360737"/>
          </a:xfrm>
          <a:prstGeom prst="rect">
            <a:avLst/>
          </a:prstGeom>
          <a:solidFill>
            <a:schemeClr val="tx1">
              <a:lumMod val="10000"/>
              <a:lumOff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80" charset="0"/>
            </a:endParaRPr>
          </a:p>
        </p:txBody>
      </p:sp>
      <p:sp>
        <p:nvSpPr>
          <p:cNvPr id="10" name="Rectangle 9"/>
          <p:cNvSpPr/>
          <p:nvPr/>
        </p:nvSpPr>
        <p:spPr bwMode="auto">
          <a:xfrm>
            <a:off x="601578" y="1229895"/>
            <a:ext cx="4344738" cy="5360737"/>
          </a:xfrm>
          <a:prstGeom prst="rect">
            <a:avLst/>
          </a:prstGeom>
          <a:solidFill>
            <a:srgbClr val="CC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6" name="Title 5"/>
          <p:cNvSpPr>
            <a:spLocks noGrp="1"/>
          </p:cNvSpPr>
          <p:nvPr>
            <p:ph type="title"/>
          </p:nvPr>
        </p:nvSpPr>
        <p:spPr/>
        <p:txBody>
          <a:bodyPr/>
          <a:lstStyle/>
          <a:p>
            <a:r>
              <a:rPr lang="en-US" dirty="0" err="1" smtClean="0"/>
              <a:t>Elementárne</a:t>
            </a:r>
            <a:r>
              <a:rPr lang="en-US" dirty="0" smtClean="0"/>
              <a:t> </a:t>
            </a:r>
            <a:r>
              <a:rPr lang="en-US" dirty="0" err="1" smtClean="0"/>
              <a:t>častice</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5</a:t>
            </a:fld>
            <a:endParaRPr lang="en-US"/>
          </a:p>
        </p:txBody>
      </p:sp>
      <p:pic>
        <p:nvPicPr>
          <p:cNvPr id="7" name="Picture 6"/>
          <p:cNvPicPr>
            <a:picLocks noChangeAspect="1"/>
          </p:cNvPicPr>
          <p:nvPr/>
        </p:nvPicPr>
        <p:blipFill>
          <a:blip r:embed="rId2">
            <a:clrChange>
              <a:clrFrom>
                <a:srgbClr val="FFFFFF"/>
              </a:clrFrom>
              <a:clrTo>
                <a:srgbClr val="FFFFFF">
                  <a:alpha val="0"/>
                </a:srgbClr>
              </a:clrTo>
            </a:clrChange>
          </a:blip>
          <a:stretch>
            <a:fillRect/>
          </a:stretch>
        </p:blipFill>
        <p:spPr>
          <a:xfrm>
            <a:off x="688274" y="1216526"/>
            <a:ext cx="5920697" cy="5304945"/>
          </a:xfrm>
          <a:prstGeom prst="rect">
            <a:avLst/>
          </a:prstGeom>
        </p:spPr>
      </p:pic>
      <p:pic>
        <p:nvPicPr>
          <p:cNvPr id="8" name="Picture 7" descr="graviton.png"/>
          <p:cNvPicPr>
            <a:picLocks noChangeAspect="1"/>
          </p:cNvPicPr>
          <p:nvPr/>
        </p:nvPicPr>
        <p:blipFill>
          <a:blip r:embed="rId3"/>
          <a:stretch>
            <a:fillRect/>
          </a:stretch>
        </p:blipFill>
        <p:spPr>
          <a:xfrm>
            <a:off x="7165258" y="1256631"/>
            <a:ext cx="987472" cy="1243263"/>
          </a:xfrm>
          <a:prstGeom prst="rect">
            <a:avLst/>
          </a:prstGeom>
        </p:spPr>
      </p:pic>
      <p:sp>
        <p:nvSpPr>
          <p:cNvPr id="15" name="Rectangle 14"/>
          <p:cNvSpPr/>
          <p:nvPr/>
        </p:nvSpPr>
        <p:spPr bwMode="auto">
          <a:xfrm>
            <a:off x="6096000" y="4144211"/>
            <a:ext cx="901032" cy="1414379"/>
          </a:xfrm>
          <a:prstGeom prst="rect">
            <a:avLst/>
          </a:prstGeom>
          <a:solidFill>
            <a:schemeClr val="tx1">
              <a:lumMod val="10000"/>
              <a:lumOff val="9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pic>
        <p:nvPicPr>
          <p:cNvPr id="9" name="Picture 8" descr="Higgs.png"/>
          <p:cNvPicPr>
            <a:picLocks noChangeAspect="1"/>
          </p:cNvPicPr>
          <p:nvPr/>
        </p:nvPicPr>
        <p:blipFill>
          <a:blip r:embed="rId4"/>
          <a:stretch>
            <a:fillRect/>
          </a:stretch>
        </p:blipFill>
        <p:spPr>
          <a:xfrm>
            <a:off x="6766426" y="5163218"/>
            <a:ext cx="995701" cy="1253624"/>
          </a:xfrm>
          <a:prstGeom prst="rect">
            <a:avLst/>
          </a:prstGeom>
        </p:spPr>
      </p:pic>
      <p:sp>
        <p:nvSpPr>
          <p:cNvPr id="12" name="TextBox 11"/>
          <p:cNvSpPr txBox="1"/>
          <p:nvPr/>
        </p:nvSpPr>
        <p:spPr>
          <a:xfrm rot="16200000">
            <a:off x="-770577" y="3265162"/>
            <a:ext cx="3256946" cy="523220"/>
          </a:xfrm>
          <a:prstGeom prst="rect">
            <a:avLst/>
          </a:prstGeom>
          <a:noFill/>
        </p:spPr>
        <p:txBody>
          <a:bodyPr wrap="none" rtlCol="0">
            <a:spAutoFit/>
          </a:bodyPr>
          <a:lstStyle/>
          <a:p>
            <a:r>
              <a:rPr lang="en-US" sz="2800" b="1" dirty="0" err="1" smtClean="0">
                <a:solidFill>
                  <a:srgbClr val="09C2FF"/>
                </a:solidFill>
              </a:rPr>
              <a:t>Fermióny</a:t>
            </a:r>
            <a:r>
              <a:rPr lang="en-US" sz="2800" b="1" dirty="0" smtClean="0">
                <a:solidFill>
                  <a:srgbClr val="09C2FF"/>
                </a:solidFill>
              </a:rPr>
              <a:t> (</a:t>
            </a:r>
            <a:r>
              <a:rPr lang="en-US" sz="2800" b="1" dirty="0" err="1" smtClean="0">
                <a:solidFill>
                  <a:srgbClr val="09C2FF"/>
                </a:solidFill>
              </a:rPr>
              <a:t>Hmota</a:t>
            </a:r>
            <a:r>
              <a:rPr lang="en-US" sz="2800" b="1" dirty="0" smtClean="0">
                <a:solidFill>
                  <a:srgbClr val="09C2FF"/>
                </a:solidFill>
              </a:rPr>
              <a:t>)</a:t>
            </a:r>
            <a:endParaRPr lang="en-US" sz="2800" b="1" dirty="0">
              <a:solidFill>
                <a:srgbClr val="09C2FF"/>
              </a:solidFill>
            </a:endParaRPr>
          </a:p>
        </p:txBody>
      </p:sp>
      <p:sp>
        <p:nvSpPr>
          <p:cNvPr id="13" name="TextBox 12"/>
          <p:cNvSpPr txBox="1"/>
          <p:nvPr/>
        </p:nvSpPr>
        <p:spPr>
          <a:xfrm rot="16200000">
            <a:off x="6881901" y="3417562"/>
            <a:ext cx="3496796" cy="523220"/>
          </a:xfrm>
          <a:prstGeom prst="rect">
            <a:avLst/>
          </a:prstGeom>
          <a:noFill/>
        </p:spPr>
        <p:txBody>
          <a:bodyPr wrap="none" rtlCol="0">
            <a:spAutoFit/>
          </a:bodyPr>
          <a:lstStyle/>
          <a:p>
            <a:r>
              <a:rPr lang="en-US" sz="2800" b="1" dirty="0" err="1" smtClean="0">
                <a:solidFill>
                  <a:schemeClr val="tx1">
                    <a:lumMod val="75000"/>
                    <a:lumOff val="25000"/>
                  </a:schemeClr>
                </a:solidFill>
              </a:rPr>
              <a:t>Bozóny</a:t>
            </a:r>
            <a:r>
              <a:rPr lang="en-US" sz="2800" b="1" dirty="0" smtClean="0">
                <a:solidFill>
                  <a:schemeClr val="tx1">
                    <a:lumMod val="75000"/>
                    <a:lumOff val="25000"/>
                  </a:schemeClr>
                </a:solidFill>
              </a:rPr>
              <a:t> (</a:t>
            </a:r>
            <a:r>
              <a:rPr lang="en-US" sz="2800" b="1" dirty="0" err="1" smtClean="0">
                <a:solidFill>
                  <a:schemeClr val="tx1">
                    <a:lumMod val="75000"/>
                    <a:lumOff val="25000"/>
                  </a:schemeClr>
                </a:solidFill>
              </a:rPr>
              <a:t>Interakcie</a:t>
            </a:r>
            <a:r>
              <a:rPr lang="en-US" sz="2800" b="1" dirty="0" smtClean="0">
                <a:solidFill>
                  <a:schemeClr val="tx1">
                    <a:lumMod val="75000"/>
                    <a:lumOff val="25000"/>
                  </a:schemeClr>
                </a:solidFill>
              </a:rPr>
              <a:t>)</a:t>
            </a:r>
            <a:endParaRPr lang="en-US" sz="2800" b="1" dirty="0">
              <a:solidFill>
                <a:schemeClr val="tx1">
                  <a:lumMod val="75000"/>
                  <a:lumOff val="25000"/>
                </a:schemeClr>
              </a:solidFill>
            </a:endParaRPr>
          </a:p>
        </p:txBody>
      </p:sp>
      <p:pic>
        <p:nvPicPr>
          <p:cNvPr id="14" name="Picture 13"/>
          <p:cNvPicPr>
            <a:picLocks noChangeAspect="1"/>
          </p:cNvPicPr>
          <p:nvPr/>
        </p:nvPicPr>
        <p:blipFill>
          <a:blip r:embed="rId5">
            <a:clrChange>
              <a:clrFrom>
                <a:srgbClr val="FFFFFF"/>
              </a:clrFrom>
              <a:clrTo>
                <a:srgbClr val="FFFFFF">
                  <a:alpha val="0"/>
                </a:srgbClr>
              </a:clrTo>
            </a:clrChange>
          </a:blip>
          <a:stretch>
            <a:fillRect/>
          </a:stretch>
        </p:blipFill>
        <p:spPr>
          <a:xfrm>
            <a:off x="5680912" y="4585368"/>
            <a:ext cx="992555" cy="900029"/>
          </a:xfrm>
          <a:prstGeom prst="rect">
            <a:avLst/>
          </a:prstGeom>
        </p:spPr>
      </p:pic>
      <p:pic>
        <p:nvPicPr>
          <p:cNvPr id="16" name="Picture 15"/>
          <p:cNvPicPr>
            <a:picLocks noChangeAspect="1"/>
          </p:cNvPicPr>
          <p:nvPr/>
        </p:nvPicPr>
        <p:blipFill>
          <a:blip r:embed="rId6">
            <a:clrChange>
              <a:clrFrom>
                <a:srgbClr val="FFFFFF"/>
              </a:clrFrom>
              <a:clrTo>
                <a:srgbClr val="FFFFFF">
                  <a:alpha val="0"/>
                </a:srgbClr>
              </a:clrTo>
            </a:clrChange>
          </a:blip>
          <a:stretch>
            <a:fillRect/>
          </a:stretch>
        </p:blipFill>
        <p:spPr>
          <a:xfrm>
            <a:off x="5696915" y="1243262"/>
            <a:ext cx="965905" cy="882317"/>
          </a:xfrm>
          <a:prstGeom prst="rect">
            <a:avLst/>
          </a:prstGeom>
        </p:spPr>
      </p:pic>
      <p:pic>
        <p:nvPicPr>
          <p:cNvPr id="17" name="Picture 16"/>
          <p:cNvPicPr>
            <a:picLocks noChangeAspect="1"/>
          </p:cNvPicPr>
          <p:nvPr/>
        </p:nvPicPr>
        <p:blipFill>
          <a:blip r:embed="rId7">
            <a:clrChange>
              <a:clrFrom>
                <a:srgbClr val="FFFFFF"/>
              </a:clrFrom>
              <a:clrTo>
                <a:srgbClr val="FFFFFF">
                  <a:alpha val="0"/>
                </a:srgbClr>
              </a:clrTo>
            </a:clrChange>
          </a:blip>
          <a:stretch>
            <a:fillRect/>
          </a:stretch>
        </p:blipFill>
        <p:spPr>
          <a:xfrm>
            <a:off x="5761788" y="2632272"/>
            <a:ext cx="989265" cy="885628"/>
          </a:xfrm>
          <a:prstGeom prst="rect">
            <a:avLst/>
          </a:prstGeom>
        </p:spPr>
      </p:pic>
      <p:pic>
        <p:nvPicPr>
          <p:cNvPr id="18" name="Picture 17" descr="apple.png"/>
          <p:cNvPicPr>
            <a:picLocks noChangeAspect="1"/>
          </p:cNvPicPr>
          <p:nvPr/>
        </p:nvPicPr>
        <p:blipFill>
          <a:blip r:embed="rId8">
            <a:clrChange>
              <a:clrFrom>
                <a:srgbClr val="FFFFFF"/>
              </a:clrFrom>
              <a:clrTo>
                <a:srgbClr val="FFFFFF">
                  <a:alpha val="0"/>
                </a:srgbClr>
              </a:clrTo>
            </a:clrChange>
          </a:blip>
          <a:stretch>
            <a:fillRect/>
          </a:stretch>
        </p:blipFill>
        <p:spPr>
          <a:xfrm>
            <a:off x="7840766" y="1112356"/>
            <a:ext cx="1089339" cy="910619"/>
          </a:xfrm>
          <a:prstGeom prst="rect">
            <a:avLst/>
          </a:prstGeom>
        </p:spPr>
      </p:pic>
      <p:sp>
        <p:nvSpPr>
          <p:cNvPr id="19" name="TextBox 18"/>
          <p:cNvSpPr txBox="1"/>
          <p:nvPr/>
        </p:nvSpPr>
        <p:spPr>
          <a:xfrm>
            <a:off x="7860632" y="1951788"/>
            <a:ext cx="404002" cy="523220"/>
          </a:xfrm>
          <a:prstGeom prst="rect">
            <a:avLst/>
          </a:prstGeom>
          <a:noFill/>
        </p:spPr>
        <p:txBody>
          <a:bodyPr wrap="none" rtlCol="0">
            <a:spAutoFit/>
          </a:bodyPr>
          <a:lstStyle/>
          <a:p>
            <a:r>
              <a:rPr lang="en-US" sz="2800" b="1" dirty="0" smtClean="0"/>
              <a:t>?</a:t>
            </a:r>
            <a:endParaRPr lang="en-US" sz="2800" b="1" dirty="0"/>
          </a:p>
        </p:txBody>
      </p:sp>
      <p:sp>
        <p:nvSpPr>
          <p:cNvPr id="21" name="Rectangle 20"/>
          <p:cNvSpPr/>
          <p:nvPr/>
        </p:nvSpPr>
        <p:spPr bwMode="auto">
          <a:xfrm>
            <a:off x="6794500" y="5216525"/>
            <a:ext cx="177800" cy="212725"/>
          </a:xfrm>
          <a:prstGeom prst="rect">
            <a:avLst/>
          </a:prstGeom>
          <a:solidFill>
            <a:srgbClr val="FF586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dirty="0">
              <a:ln>
                <a:noFill/>
              </a:ln>
              <a:solidFill>
                <a:schemeClr val="tx1"/>
              </a:solidFill>
              <a:effectLst/>
              <a:latin typeface="Arial" pitchFamily="80" charset="0"/>
            </a:endParaRPr>
          </a:p>
        </p:txBody>
      </p:sp>
      <p:sp>
        <p:nvSpPr>
          <p:cNvPr id="22" name="TextBox 21"/>
          <p:cNvSpPr txBox="1"/>
          <p:nvPr/>
        </p:nvSpPr>
        <p:spPr>
          <a:xfrm>
            <a:off x="6737684" y="5173579"/>
            <a:ext cx="748923" cy="261610"/>
          </a:xfrm>
          <a:prstGeom prst="rect">
            <a:avLst/>
          </a:prstGeom>
          <a:noFill/>
        </p:spPr>
        <p:txBody>
          <a:bodyPr wrap="none" rtlCol="0">
            <a:spAutoFit/>
          </a:bodyPr>
          <a:lstStyle/>
          <a:p>
            <a:r>
              <a:rPr lang="en-US" sz="1100" dirty="0" smtClean="0"/>
              <a:t>125 </a:t>
            </a:r>
            <a:r>
              <a:rPr lang="en-US" sz="1100" dirty="0" err="1" smtClean="0"/>
              <a:t>GeV</a:t>
            </a:r>
            <a:endParaRPr lang="en-US" sz="1100" dirty="0"/>
          </a:p>
        </p:txBody>
      </p:sp>
      <p:sp>
        <p:nvSpPr>
          <p:cNvPr id="23" name="Explosion 1 22"/>
          <p:cNvSpPr/>
          <p:nvPr/>
        </p:nvSpPr>
        <p:spPr bwMode="auto">
          <a:xfrm>
            <a:off x="7443055" y="5448007"/>
            <a:ext cx="1700945" cy="1555909"/>
          </a:xfrm>
          <a:prstGeom prst="irregularSeal1">
            <a:avLst/>
          </a:prstGeom>
          <a:solidFill>
            <a:srgbClr val="CCFFFF"/>
          </a:solid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lang="en-US" sz="1200" b="1" dirty="0" err="1" smtClean="0">
                <a:latin typeface="Arial" pitchFamily="80" charset="0"/>
              </a:rPr>
              <a:t>Objavený</a:t>
            </a:r>
            <a:endParaRPr lang="en-US" sz="1200" b="1" dirty="0" smtClean="0">
              <a:latin typeface="Arial" pitchFamily="80" charset="0"/>
            </a:endParaRPr>
          </a:p>
          <a:p>
            <a:pPr marL="0" marR="0" indent="0" algn="ctr" defTabSz="914400" rtl="0" eaLnBrk="1" fontAlgn="base" latinLnBrk="0" hangingPunct="1">
              <a:lnSpc>
                <a:spcPct val="100000"/>
              </a:lnSpc>
              <a:spcBef>
                <a:spcPct val="50000"/>
              </a:spcBef>
              <a:spcAft>
                <a:spcPct val="0"/>
              </a:spcAft>
              <a:buClrTx/>
              <a:buSzTx/>
              <a:buFontTx/>
              <a:buNone/>
              <a:tabLst/>
            </a:pPr>
            <a:r>
              <a:rPr kumimoji="0" lang="en-US" sz="1200" b="1" i="0" u="none" strike="noStrike" cap="none" normalizeH="0" dirty="0" smtClean="0">
                <a:ln>
                  <a:noFill/>
                </a:ln>
                <a:solidFill>
                  <a:schemeClr val="tx1"/>
                </a:solidFill>
                <a:effectLst/>
                <a:latin typeface="Arial" pitchFamily="80" charset="0"/>
              </a:rPr>
              <a:t> 4.7.2012</a:t>
            </a:r>
            <a:endParaRPr kumimoji="0" lang="en-US" sz="1200" b="1" i="0" u="none" strike="noStrike" cap="none" normalizeH="0" baseline="0" dirty="0">
              <a:ln>
                <a:noFill/>
              </a:ln>
              <a:solidFill>
                <a:schemeClr val="tx1"/>
              </a:solidFill>
              <a:effectLst/>
              <a:latin typeface="Arial" pitchFamily="80" charset="0"/>
            </a:endParaRPr>
          </a:p>
        </p:txBody>
      </p:sp>
      <p:sp>
        <p:nvSpPr>
          <p:cNvPr id="24" name="TextBox 23"/>
          <p:cNvSpPr txBox="1"/>
          <p:nvPr/>
        </p:nvSpPr>
        <p:spPr>
          <a:xfrm>
            <a:off x="2426682" y="6488668"/>
            <a:ext cx="1659429" cy="369332"/>
          </a:xfrm>
          <a:prstGeom prst="rect">
            <a:avLst/>
          </a:prstGeom>
          <a:noFill/>
        </p:spPr>
        <p:txBody>
          <a:bodyPr wrap="none" rtlCol="0">
            <a:spAutoFit/>
          </a:bodyPr>
          <a:lstStyle/>
          <a:p>
            <a:r>
              <a:rPr lang="en-US" b="1" dirty="0" smtClean="0"/>
              <a:t>+ anti-</a:t>
            </a:r>
            <a:r>
              <a:rPr lang="en-US" b="1" dirty="0" err="1" smtClean="0"/>
              <a:t>častice</a:t>
            </a:r>
            <a:endParaRPr lang="en-US" b="1" dirty="0"/>
          </a:p>
        </p:txBody>
      </p:sp>
      <p:sp>
        <p:nvSpPr>
          <p:cNvPr id="26" name="TextBox 25"/>
          <p:cNvSpPr txBox="1"/>
          <p:nvPr/>
        </p:nvSpPr>
        <p:spPr>
          <a:xfrm rot="16200000">
            <a:off x="1038832" y="3145739"/>
            <a:ext cx="979755" cy="369332"/>
          </a:xfrm>
          <a:prstGeom prst="rect">
            <a:avLst/>
          </a:prstGeom>
          <a:solidFill>
            <a:srgbClr val="CCFFFF"/>
          </a:solidFill>
          <a:ln>
            <a:solidFill>
              <a:srgbClr val="CCFFFF"/>
            </a:solidFill>
          </a:ln>
        </p:spPr>
        <p:txBody>
          <a:bodyPr wrap="none" rtlCol="0">
            <a:spAutoFit/>
          </a:bodyPr>
          <a:lstStyle/>
          <a:p>
            <a:r>
              <a:rPr lang="en-US" b="1" dirty="0" err="1" smtClean="0">
                <a:solidFill>
                  <a:schemeClr val="accent2">
                    <a:lumMod val="60000"/>
                    <a:lumOff val="40000"/>
                  </a:schemeClr>
                </a:solidFill>
              </a:rPr>
              <a:t>Kvarky</a:t>
            </a:r>
            <a:endParaRPr lang="en-US" b="1" dirty="0">
              <a:solidFill>
                <a:schemeClr val="accent2">
                  <a:lumMod val="60000"/>
                  <a:lumOff val="40000"/>
                </a:schemeClr>
              </a:solidFill>
            </a:endParaRPr>
          </a:p>
        </p:txBody>
      </p:sp>
      <p:sp>
        <p:nvSpPr>
          <p:cNvPr id="27" name="TextBox 26"/>
          <p:cNvSpPr txBox="1"/>
          <p:nvPr/>
        </p:nvSpPr>
        <p:spPr>
          <a:xfrm rot="16200000">
            <a:off x="975635" y="5721522"/>
            <a:ext cx="1107996" cy="369332"/>
          </a:xfrm>
          <a:prstGeom prst="rect">
            <a:avLst/>
          </a:prstGeom>
          <a:solidFill>
            <a:srgbClr val="CCFFFF"/>
          </a:solidFill>
          <a:ln>
            <a:solidFill>
              <a:srgbClr val="CCFFFF"/>
            </a:solidFill>
          </a:ln>
        </p:spPr>
        <p:txBody>
          <a:bodyPr wrap="none" rtlCol="0">
            <a:spAutoFit/>
          </a:bodyPr>
          <a:lstStyle/>
          <a:p>
            <a:r>
              <a:rPr lang="en-US" b="1" dirty="0" err="1" smtClean="0">
                <a:solidFill>
                  <a:srgbClr val="00BA01"/>
                </a:solidFill>
              </a:rPr>
              <a:t>Leptóny</a:t>
            </a:r>
            <a:endParaRPr lang="en-US" b="1" dirty="0">
              <a:solidFill>
                <a:srgbClr val="00BA01"/>
              </a:solidFill>
            </a:endParaRPr>
          </a:p>
        </p:txBody>
      </p:sp>
      <p:sp>
        <p:nvSpPr>
          <p:cNvPr id="28" name="TextBox 27"/>
          <p:cNvSpPr txBox="1"/>
          <p:nvPr/>
        </p:nvSpPr>
        <p:spPr>
          <a:xfrm rot="16200000">
            <a:off x="5681117" y="5827317"/>
            <a:ext cx="1043876" cy="369332"/>
          </a:xfrm>
          <a:prstGeom prst="rect">
            <a:avLst/>
          </a:prstGeom>
          <a:solidFill>
            <a:srgbClr val="FFDBE0"/>
          </a:solidFill>
          <a:ln>
            <a:noFill/>
          </a:ln>
        </p:spPr>
        <p:txBody>
          <a:bodyPr wrap="none" rtlCol="0">
            <a:spAutoFit/>
          </a:bodyPr>
          <a:lstStyle/>
          <a:p>
            <a:r>
              <a:rPr lang="en-US" b="1" dirty="0" err="1" smtClean="0">
                <a:solidFill>
                  <a:schemeClr val="tx2">
                    <a:lumMod val="75000"/>
                  </a:schemeClr>
                </a:solidFill>
              </a:rPr>
              <a:t>Bozóny</a:t>
            </a:r>
            <a:endParaRPr lang="en-US" b="1" dirty="0">
              <a:solidFill>
                <a:schemeClr val="tx2">
                  <a:lumMod val="75000"/>
                </a:schemeClr>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Organizácie</a:t>
            </a:r>
            <a:r>
              <a:rPr lang="en-US" dirty="0" smtClean="0"/>
              <a:t> </a:t>
            </a:r>
            <a:r>
              <a:rPr lang="en-US" dirty="0" err="1" smtClean="0"/>
              <a:t>fyzikálnej</a:t>
            </a:r>
            <a:r>
              <a:rPr lang="en-US" dirty="0" smtClean="0"/>
              <a:t> </a:t>
            </a:r>
            <a:r>
              <a:rPr lang="en-US" dirty="0" err="1" smtClean="0"/>
              <a:t>analýzy</a:t>
            </a:r>
            <a:endParaRPr lang="en-US" dirty="0"/>
          </a:p>
        </p:txBody>
      </p:sp>
      <p:pic>
        <p:nvPicPr>
          <p:cNvPr id="4" name="Picture 3"/>
          <p:cNvPicPr>
            <a:picLocks noChangeAspect="1"/>
          </p:cNvPicPr>
          <p:nvPr/>
        </p:nvPicPr>
        <p:blipFill>
          <a:blip r:embed="rId2"/>
          <a:stretch>
            <a:fillRect/>
          </a:stretch>
        </p:blipFill>
        <p:spPr>
          <a:xfrm>
            <a:off x="0" y="1045923"/>
            <a:ext cx="9144000" cy="581207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Higgsova</a:t>
            </a:r>
            <a:r>
              <a:rPr lang="en-US" dirty="0" smtClean="0"/>
              <a:t> </a:t>
            </a:r>
            <a:r>
              <a:rPr lang="en-US" dirty="0" err="1" smtClean="0"/>
              <a:t>častica</a:t>
            </a:r>
            <a:endParaRPr lang="en-US" dirty="0"/>
          </a:p>
        </p:txBody>
      </p:sp>
      <p:sp>
        <p:nvSpPr>
          <p:cNvPr id="7" name="Subtitle 6"/>
          <p:cNvSpPr>
            <a:spLocks noGrp="1"/>
          </p:cNvSpPr>
          <p:nvPr>
            <p:ph type="subTitle" idx="1"/>
          </p:nvPr>
        </p:nvSpPr>
        <p:spPr/>
        <p:txBody>
          <a:bodyPr/>
          <a:lstStyle/>
          <a:p>
            <a:endParaRPr lang="en-US"/>
          </a:p>
        </p:txBody>
      </p:sp>
      <p:sp>
        <p:nvSpPr>
          <p:cNvPr id="4" name="Footer Placeholder 3"/>
          <p:cNvSpPr>
            <a:spLocks noGrp="1"/>
          </p:cNvSpPr>
          <p:nvPr>
            <p:ph type="ftr" sz="quarter" idx="4294967295"/>
          </p:nvPr>
        </p:nvSpPr>
        <p:spPr>
          <a:xfrm>
            <a:off x="0" y="6553200"/>
            <a:ext cx="4419600" cy="304800"/>
          </a:xfrm>
        </p:spPr>
        <p:txBody>
          <a:bodyPr/>
          <a:lstStyle/>
          <a:p>
            <a:pPr>
              <a:defRPr/>
            </a:pPr>
            <a:r>
              <a:rPr lang="en-US" smtClean="0"/>
              <a:t>I. Mikulec</a:t>
            </a:r>
            <a:endParaRPr lang="en-US"/>
          </a:p>
        </p:txBody>
      </p:sp>
      <p:sp>
        <p:nvSpPr>
          <p:cNvPr id="5" name="Slide Number Placeholder 4"/>
          <p:cNvSpPr>
            <a:spLocks noGrp="1"/>
          </p:cNvSpPr>
          <p:nvPr>
            <p:ph type="sldNum" sz="quarter" idx="4294967295"/>
          </p:nvPr>
        </p:nvSpPr>
        <p:spPr>
          <a:xfrm>
            <a:off x="8382000" y="6553200"/>
            <a:ext cx="762000" cy="304800"/>
          </a:xfrm>
        </p:spPr>
        <p:txBody>
          <a:bodyPr/>
          <a:lstStyle/>
          <a:p>
            <a:pPr>
              <a:defRPr/>
            </a:pPr>
            <a:fld id="{D04CE372-9B69-B243-B616-A8CA27473A04}" type="slidenum">
              <a:rPr lang="en-US" smtClean="0"/>
              <a:pPr>
                <a:defRPr/>
              </a:pPr>
              <a:t>51</a:t>
            </a:fld>
            <a:endParaRPr lang="en-US"/>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2027469" y="3079284"/>
            <a:ext cx="5032601" cy="377871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Pôvod</a:t>
            </a:r>
            <a:r>
              <a:rPr lang="en-US" dirty="0" smtClean="0"/>
              <a:t> </a:t>
            </a:r>
            <a:r>
              <a:rPr lang="en-US" dirty="0" err="1" smtClean="0"/>
              <a:t>hmotnosti</a:t>
            </a:r>
            <a:endParaRPr lang="en-US" dirty="0"/>
          </a:p>
        </p:txBody>
      </p:sp>
      <p:sp>
        <p:nvSpPr>
          <p:cNvPr id="6" name="Content Placeholder 5"/>
          <p:cNvSpPr>
            <a:spLocks noGrp="1"/>
          </p:cNvSpPr>
          <p:nvPr>
            <p:ph idx="1"/>
          </p:nvPr>
        </p:nvSpPr>
        <p:spPr>
          <a:xfrm>
            <a:off x="140748" y="1225495"/>
            <a:ext cx="7398174" cy="5029200"/>
          </a:xfrm>
        </p:spPr>
        <p:txBody>
          <a:bodyPr/>
          <a:lstStyle/>
          <a:p>
            <a:r>
              <a:rPr lang="en-US" sz="2000" dirty="0" err="1" smtClean="0"/>
              <a:t>Hmotnosť</a:t>
            </a:r>
            <a:r>
              <a:rPr lang="en-US" sz="2000" dirty="0" smtClean="0"/>
              <a:t> := </a:t>
            </a:r>
            <a:r>
              <a:rPr lang="en-US" sz="2000" dirty="0" err="1" smtClean="0"/>
              <a:t>miera</a:t>
            </a:r>
            <a:r>
              <a:rPr lang="en-US" sz="2000" dirty="0" smtClean="0"/>
              <a:t> </a:t>
            </a:r>
            <a:r>
              <a:rPr lang="en-US" sz="2000" dirty="0" err="1" smtClean="0"/>
              <a:t>odporu</a:t>
            </a:r>
            <a:r>
              <a:rPr lang="en-US" sz="2000" dirty="0" smtClean="0"/>
              <a:t> </a:t>
            </a:r>
            <a:r>
              <a:rPr lang="en-US" sz="2000" dirty="0" err="1" smtClean="0"/>
              <a:t>voči</a:t>
            </a:r>
            <a:r>
              <a:rPr lang="en-US" sz="2000" dirty="0" smtClean="0"/>
              <a:t> </a:t>
            </a:r>
            <a:r>
              <a:rPr lang="en-US" sz="2000" dirty="0" err="1" smtClean="0"/>
              <a:t>zmene</a:t>
            </a:r>
            <a:r>
              <a:rPr lang="en-US" sz="2000" dirty="0" smtClean="0"/>
              <a:t> </a:t>
            </a:r>
            <a:r>
              <a:rPr lang="en-US" sz="2000" dirty="0" err="1" smtClean="0"/>
              <a:t>pohybového</a:t>
            </a:r>
            <a:r>
              <a:rPr lang="en-US" sz="2000" dirty="0" smtClean="0"/>
              <a:t> </a:t>
            </a:r>
            <a:r>
              <a:rPr lang="en-US" sz="2000" dirty="0" err="1" smtClean="0"/>
              <a:t>stavu</a:t>
            </a:r>
            <a:endParaRPr lang="en-US" sz="2000" dirty="0" smtClean="0"/>
          </a:p>
          <a:p>
            <a:pPr lvl="1"/>
            <a:r>
              <a:rPr lang="en-US" dirty="0" err="1" smtClean="0"/>
              <a:t>Teleso</a:t>
            </a:r>
            <a:r>
              <a:rPr lang="en-US" dirty="0" smtClean="0"/>
              <a:t> </a:t>
            </a:r>
            <a:r>
              <a:rPr lang="en-US" dirty="0" err="1" smtClean="0"/>
              <a:t>s</a:t>
            </a:r>
            <a:r>
              <a:rPr lang="en-US" dirty="0" smtClean="0"/>
              <a:t> </a:t>
            </a:r>
            <a:r>
              <a:rPr lang="en-US" dirty="0" err="1" smtClean="0"/>
              <a:t>nulovou</a:t>
            </a:r>
            <a:r>
              <a:rPr lang="en-US" dirty="0" smtClean="0"/>
              <a:t> </a:t>
            </a:r>
            <a:r>
              <a:rPr lang="en-US" dirty="0" err="1" smtClean="0"/>
              <a:t>hmotnosťou</a:t>
            </a:r>
            <a:r>
              <a:rPr lang="en-US" dirty="0" smtClean="0"/>
              <a:t> </a:t>
            </a:r>
            <a:r>
              <a:rPr lang="en-US" dirty="0" err="1" smtClean="0"/>
              <a:t>má</a:t>
            </a:r>
            <a:r>
              <a:rPr lang="en-US" dirty="0" smtClean="0"/>
              <a:t> </a:t>
            </a:r>
            <a:r>
              <a:rPr lang="en-US" dirty="0" err="1" smtClean="0"/>
              <a:t>rýchlosť</a:t>
            </a:r>
            <a:r>
              <a:rPr lang="en-US" dirty="0" smtClean="0"/>
              <a:t> </a:t>
            </a:r>
            <a:r>
              <a:rPr lang="en-US" dirty="0" err="1" smtClean="0"/>
              <a:t>svetla</a:t>
            </a:r>
            <a:endParaRPr lang="en-US" dirty="0" smtClean="0"/>
          </a:p>
          <a:p>
            <a:r>
              <a:rPr lang="en-US" sz="2000" dirty="0" smtClean="0"/>
              <a:t>E = mc</a:t>
            </a:r>
            <a:r>
              <a:rPr lang="en-US" sz="2000" baseline="30000" dirty="0" smtClean="0"/>
              <a:t>2 </a:t>
            </a:r>
            <a:r>
              <a:rPr lang="en-US" sz="2000" dirty="0" smtClean="0"/>
              <a:t>  </a:t>
            </a:r>
            <a:r>
              <a:rPr lang="en-US" sz="2000" dirty="0" err="1" smtClean="0">
                <a:sym typeface="Wingdings"/>
              </a:rPr>
              <a:t></a:t>
            </a:r>
            <a:r>
              <a:rPr lang="en-US" sz="2000" dirty="0" smtClean="0">
                <a:sym typeface="Wingdings"/>
              </a:rPr>
              <a:t>  </a:t>
            </a:r>
            <a:r>
              <a:rPr lang="en-US" sz="2000" dirty="0" err="1" smtClean="0">
                <a:sym typeface="Wingdings"/>
              </a:rPr>
              <a:t>Hmotnosť</a:t>
            </a:r>
            <a:r>
              <a:rPr lang="en-US" sz="2000" dirty="0" smtClean="0">
                <a:sym typeface="Wingdings"/>
              </a:rPr>
              <a:t> je </a:t>
            </a:r>
            <a:r>
              <a:rPr lang="en-US" sz="2000" dirty="0" err="1" smtClean="0">
                <a:sym typeface="Wingdings"/>
              </a:rPr>
              <a:t>ekvivalentná</a:t>
            </a:r>
            <a:r>
              <a:rPr lang="en-US" sz="2000" dirty="0" smtClean="0">
                <a:sym typeface="Wingdings"/>
              </a:rPr>
              <a:t> </a:t>
            </a:r>
            <a:r>
              <a:rPr lang="en-US" sz="2000" dirty="0" err="1" smtClean="0">
                <a:sym typeface="Wingdings"/>
              </a:rPr>
              <a:t>energii</a:t>
            </a:r>
            <a:endParaRPr lang="en-US" sz="2000" dirty="0" smtClean="0">
              <a:sym typeface="Wingdings"/>
            </a:endParaRPr>
          </a:p>
          <a:p>
            <a:pPr lvl="1"/>
            <a:r>
              <a:rPr lang="en-US" dirty="0" err="1" smtClean="0">
                <a:sym typeface="Wingdings"/>
              </a:rPr>
              <a:t>Hmotnosť</a:t>
            </a:r>
            <a:r>
              <a:rPr lang="en-US" dirty="0" smtClean="0">
                <a:sym typeface="Wingdings"/>
              </a:rPr>
              <a:t> je </a:t>
            </a:r>
            <a:r>
              <a:rPr lang="en-US" dirty="0" err="1" smtClean="0">
                <a:sym typeface="Wingdings"/>
              </a:rPr>
              <a:t>teda</a:t>
            </a:r>
            <a:r>
              <a:rPr lang="en-US" dirty="0" smtClean="0">
                <a:sym typeface="Wingdings"/>
              </a:rPr>
              <a:t> forma </a:t>
            </a:r>
            <a:r>
              <a:rPr lang="en-US" dirty="0" err="1" smtClean="0">
                <a:sym typeface="Wingdings"/>
              </a:rPr>
              <a:t>energie</a:t>
            </a:r>
            <a:endParaRPr lang="en-US" dirty="0" smtClean="0">
              <a:sym typeface="Wingdings"/>
            </a:endParaRPr>
          </a:p>
          <a:p>
            <a:r>
              <a:rPr lang="en-US" sz="2000" dirty="0" err="1" smtClean="0">
                <a:sym typeface="Wingdings"/>
              </a:rPr>
              <a:t>Hmotnosť</a:t>
            </a:r>
            <a:r>
              <a:rPr lang="en-US" sz="2000" dirty="0" smtClean="0">
                <a:sym typeface="Wingdings"/>
              </a:rPr>
              <a:t> </a:t>
            </a:r>
            <a:r>
              <a:rPr lang="en-US" sz="2000" dirty="0" err="1" smtClean="0">
                <a:sym typeface="Wingdings"/>
              </a:rPr>
              <a:t>makroskopických</a:t>
            </a:r>
            <a:r>
              <a:rPr lang="en-US" sz="2000" dirty="0" smtClean="0">
                <a:sym typeface="Wingdings"/>
              </a:rPr>
              <a:t> </a:t>
            </a:r>
            <a:r>
              <a:rPr lang="en-US" sz="2000" dirty="0" err="1" smtClean="0">
                <a:sym typeface="Wingdings"/>
              </a:rPr>
              <a:t>telies</a:t>
            </a:r>
            <a:r>
              <a:rPr lang="en-US" sz="2000" dirty="0" smtClean="0">
                <a:sym typeface="Wingdings"/>
              </a:rPr>
              <a:t> </a:t>
            </a:r>
            <a:r>
              <a:rPr lang="en-US" sz="2000" dirty="0" err="1" smtClean="0">
                <a:sym typeface="Wingdings"/>
              </a:rPr>
              <a:t>súvisí</a:t>
            </a:r>
            <a:r>
              <a:rPr lang="en-US" sz="2000" dirty="0" smtClean="0">
                <a:sym typeface="Wingdings"/>
              </a:rPr>
              <a:t> </a:t>
            </a:r>
            <a:r>
              <a:rPr lang="en-US" sz="2000" dirty="0" err="1" smtClean="0">
                <a:sym typeface="Wingdings"/>
              </a:rPr>
              <a:t>z</a:t>
            </a:r>
            <a:r>
              <a:rPr lang="en-US" sz="2000" dirty="0" smtClean="0">
                <a:sym typeface="Wingdings"/>
              </a:rPr>
              <a:t> </a:t>
            </a:r>
            <a:r>
              <a:rPr lang="en-US" sz="2000" dirty="0" err="1" smtClean="0">
                <a:sym typeface="Wingdings"/>
              </a:rPr>
              <a:t>ich</a:t>
            </a:r>
            <a:r>
              <a:rPr lang="en-US" sz="2000" dirty="0" smtClean="0">
                <a:sym typeface="Wingdings"/>
              </a:rPr>
              <a:t> </a:t>
            </a:r>
            <a:r>
              <a:rPr lang="en-US" sz="2000" dirty="0" err="1" smtClean="0">
                <a:sym typeface="Wingdings"/>
              </a:rPr>
              <a:t>štruktúrou</a:t>
            </a:r>
            <a:endParaRPr lang="en-US" sz="2000" dirty="0" smtClean="0">
              <a:sym typeface="Wingdings"/>
            </a:endParaRPr>
          </a:p>
          <a:p>
            <a:pPr lvl="1"/>
            <a:r>
              <a:rPr lang="en-US" dirty="0" err="1" smtClean="0">
                <a:sym typeface="Wingdings"/>
              </a:rPr>
              <a:t>Väzbová</a:t>
            </a:r>
            <a:r>
              <a:rPr lang="en-US" dirty="0" smtClean="0">
                <a:sym typeface="Wingdings"/>
              </a:rPr>
              <a:t> </a:t>
            </a:r>
            <a:r>
              <a:rPr lang="en-US" dirty="0" err="1" smtClean="0">
                <a:sym typeface="Wingdings"/>
              </a:rPr>
              <a:t>energia</a:t>
            </a:r>
            <a:endParaRPr lang="en-US" dirty="0" smtClean="0">
              <a:sym typeface="Wingdings"/>
            </a:endParaRPr>
          </a:p>
          <a:p>
            <a:pPr lvl="1"/>
            <a:r>
              <a:rPr lang="en-US" dirty="0" err="1" smtClean="0">
                <a:sym typeface="Wingdings"/>
              </a:rPr>
              <a:t>Vnútorná</a:t>
            </a:r>
            <a:r>
              <a:rPr lang="en-US" dirty="0" smtClean="0">
                <a:sym typeface="Wingdings"/>
              </a:rPr>
              <a:t> </a:t>
            </a:r>
            <a:r>
              <a:rPr lang="en-US" dirty="0" err="1" smtClean="0">
                <a:sym typeface="Wingdings"/>
              </a:rPr>
              <a:t>dynamika</a:t>
            </a:r>
            <a:r>
              <a:rPr lang="en-US" dirty="0" smtClean="0">
                <a:sym typeface="Wingdings"/>
              </a:rPr>
              <a:t> </a:t>
            </a:r>
            <a:r>
              <a:rPr lang="en-US" dirty="0" err="1" smtClean="0">
                <a:sym typeface="Wingdings"/>
              </a:rPr>
              <a:t>zloženeho</a:t>
            </a:r>
            <a:r>
              <a:rPr lang="en-US" dirty="0" smtClean="0">
                <a:sym typeface="Wingdings"/>
              </a:rPr>
              <a:t> </a:t>
            </a:r>
            <a:r>
              <a:rPr lang="en-US" dirty="0" err="1" smtClean="0">
                <a:sym typeface="Wingdings"/>
              </a:rPr>
              <a:t>systému</a:t>
            </a:r>
            <a:endParaRPr lang="en-US" dirty="0" smtClean="0">
              <a:sym typeface="Wingdings"/>
            </a:endParaRPr>
          </a:p>
          <a:p>
            <a:pPr lvl="1"/>
            <a:r>
              <a:rPr lang="en-US" dirty="0" err="1" smtClean="0">
                <a:sym typeface="Wingdings"/>
              </a:rPr>
              <a:t>Napr</a:t>
            </a:r>
            <a:r>
              <a:rPr lang="en-US" dirty="0" smtClean="0">
                <a:sym typeface="Wingdings"/>
              </a:rPr>
              <a:t>. </a:t>
            </a:r>
            <a:r>
              <a:rPr lang="en-US" dirty="0" err="1" smtClean="0">
                <a:sym typeface="Wingdings"/>
              </a:rPr>
              <a:t>hmotnosť</a:t>
            </a:r>
            <a:r>
              <a:rPr lang="en-US" dirty="0" smtClean="0">
                <a:sym typeface="Wingdings"/>
              </a:rPr>
              <a:t> </a:t>
            </a:r>
            <a:r>
              <a:rPr lang="en-US" dirty="0" err="1" smtClean="0">
                <a:sym typeface="Wingdings"/>
              </a:rPr>
              <a:t>kvarkov</a:t>
            </a:r>
            <a:r>
              <a:rPr lang="en-US" dirty="0" smtClean="0">
                <a:sym typeface="Wingdings"/>
              </a:rPr>
              <a:t> up a down je 100x </a:t>
            </a:r>
            <a:r>
              <a:rPr lang="en-US" dirty="0" err="1" smtClean="0">
                <a:sym typeface="Wingdings"/>
              </a:rPr>
              <a:t>menšia</a:t>
            </a:r>
            <a:r>
              <a:rPr lang="en-US" dirty="0" smtClean="0">
                <a:sym typeface="Wingdings"/>
              </a:rPr>
              <a:t> </a:t>
            </a:r>
            <a:r>
              <a:rPr lang="en-US" dirty="0" err="1" smtClean="0">
                <a:sym typeface="Wingdings"/>
              </a:rPr>
              <a:t>ako</a:t>
            </a:r>
            <a:r>
              <a:rPr lang="en-US" dirty="0" smtClean="0">
                <a:sym typeface="Wingdings"/>
              </a:rPr>
              <a:t> </a:t>
            </a:r>
            <a:r>
              <a:rPr lang="en-US" dirty="0" err="1" smtClean="0">
                <a:sym typeface="Wingdings"/>
              </a:rPr>
              <a:t>hmotnosť</a:t>
            </a:r>
            <a:r>
              <a:rPr lang="en-US" dirty="0" smtClean="0">
                <a:sym typeface="Wingdings"/>
              </a:rPr>
              <a:t> </a:t>
            </a:r>
            <a:r>
              <a:rPr lang="en-US" dirty="0" err="1" smtClean="0">
                <a:sym typeface="Wingdings"/>
              </a:rPr>
              <a:t>protónov</a:t>
            </a:r>
            <a:r>
              <a:rPr lang="en-US" dirty="0" smtClean="0">
                <a:sym typeface="Wingdings"/>
              </a:rPr>
              <a:t> a </a:t>
            </a:r>
            <a:r>
              <a:rPr lang="en-US" dirty="0" err="1" smtClean="0">
                <a:sym typeface="Wingdings"/>
              </a:rPr>
              <a:t>neutrónov</a:t>
            </a:r>
            <a:r>
              <a:rPr lang="en-US" dirty="0" smtClean="0">
                <a:sym typeface="Wingdings"/>
              </a:rPr>
              <a:t> (</a:t>
            </a:r>
            <a:r>
              <a:rPr lang="en-US" dirty="0" err="1" smtClean="0">
                <a:sym typeface="Wingdings"/>
              </a:rPr>
              <a:t>zložené</a:t>
            </a:r>
            <a:r>
              <a:rPr lang="en-US" dirty="0" smtClean="0">
                <a:sym typeface="Wingdings"/>
              </a:rPr>
              <a:t> </a:t>
            </a:r>
            <a:r>
              <a:rPr lang="en-US" dirty="0" err="1" smtClean="0">
                <a:sym typeface="Wingdings"/>
              </a:rPr>
              <a:t>z</a:t>
            </a:r>
            <a:r>
              <a:rPr lang="en-US" dirty="0" smtClean="0">
                <a:sym typeface="Wingdings"/>
              </a:rPr>
              <a:t> </a:t>
            </a:r>
            <a:r>
              <a:rPr lang="en-US" dirty="0" err="1" smtClean="0">
                <a:sym typeface="Wingdings"/>
              </a:rPr>
              <a:t>troch</a:t>
            </a:r>
            <a:r>
              <a:rPr lang="en-US" dirty="0" smtClean="0">
                <a:sym typeface="Wingdings"/>
              </a:rPr>
              <a:t> </a:t>
            </a:r>
            <a:r>
              <a:rPr lang="en-US" dirty="0" err="1" smtClean="0">
                <a:sym typeface="Wingdings"/>
              </a:rPr>
              <a:t>kvarkov</a:t>
            </a:r>
            <a:r>
              <a:rPr lang="en-US" dirty="0" smtClean="0">
                <a:sym typeface="Wingdings"/>
              </a:rPr>
              <a:t>)</a:t>
            </a:r>
          </a:p>
          <a:p>
            <a:r>
              <a:rPr lang="en-US" sz="2000" dirty="0" smtClean="0">
                <a:sym typeface="Wingdings"/>
              </a:rPr>
              <a:t>Ale, </a:t>
            </a:r>
            <a:r>
              <a:rPr lang="en-US" sz="2000" dirty="0" err="1" smtClean="0">
                <a:sym typeface="Wingdings"/>
              </a:rPr>
              <a:t>odkiaľ</a:t>
            </a:r>
            <a:r>
              <a:rPr lang="en-US" sz="2000" dirty="0" smtClean="0">
                <a:sym typeface="Wingdings"/>
              </a:rPr>
              <a:t> </a:t>
            </a:r>
            <a:r>
              <a:rPr lang="en-US" sz="2000" dirty="0" err="1" smtClean="0">
                <a:sym typeface="Wingdings"/>
              </a:rPr>
              <a:t>pochádza</a:t>
            </a:r>
            <a:r>
              <a:rPr lang="en-US" sz="2000" dirty="0" smtClean="0">
                <a:sym typeface="Wingdings"/>
              </a:rPr>
              <a:t> </a:t>
            </a:r>
            <a:r>
              <a:rPr lang="en-US" sz="2000" dirty="0" err="1" smtClean="0">
                <a:sym typeface="Wingdings"/>
              </a:rPr>
              <a:t>hmotnosť</a:t>
            </a:r>
            <a:r>
              <a:rPr lang="en-US" sz="2000" dirty="0" smtClean="0">
                <a:sym typeface="Wingdings"/>
              </a:rPr>
              <a:t> </a:t>
            </a:r>
            <a:r>
              <a:rPr lang="en-US" sz="2000" dirty="0" err="1" smtClean="0">
                <a:sym typeface="Wingdings"/>
              </a:rPr>
              <a:t>elementárnych</a:t>
            </a:r>
            <a:r>
              <a:rPr lang="en-US" sz="2000" dirty="0" smtClean="0">
                <a:sym typeface="Wingdings"/>
              </a:rPr>
              <a:t> </a:t>
            </a:r>
            <a:r>
              <a:rPr lang="en-US" sz="2000" dirty="0" err="1" smtClean="0">
                <a:sym typeface="Wingdings"/>
              </a:rPr>
              <a:t>častíc</a:t>
            </a:r>
            <a:r>
              <a:rPr lang="en-US" sz="2000" dirty="0" smtClean="0">
                <a:sym typeface="Wingdings"/>
              </a:rPr>
              <a:t>?</a:t>
            </a:r>
          </a:p>
          <a:p>
            <a:pPr lvl="1"/>
            <a:r>
              <a:rPr lang="en-US" dirty="0" err="1" smtClean="0">
                <a:sym typeface="Wingdings"/>
              </a:rPr>
              <a:t>Nemajú</a:t>
            </a:r>
            <a:r>
              <a:rPr lang="en-US" dirty="0" smtClean="0">
                <a:sym typeface="Wingdings"/>
              </a:rPr>
              <a:t> </a:t>
            </a:r>
            <a:r>
              <a:rPr lang="en-US" dirty="0" err="1" smtClean="0">
                <a:sym typeface="Wingdings"/>
              </a:rPr>
              <a:t>žiadnu</a:t>
            </a:r>
            <a:r>
              <a:rPr lang="en-US" dirty="0" smtClean="0">
                <a:sym typeface="Wingdings"/>
              </a:rPr>
              <a:t> </a:t>
            </a:r>
            <a:r>
              <a:rPr lang="en-US" dirty="0" err="1" smtClean="0">
                <a:sym typeface="Wingdings"/>
              </a:rPr>
              <a:t>štruktúru</a:t>
            </a:r>
            <a:endParaRPr lang="en-US" dirty="0" smtClean="0">
              <a:sym typeface="Wingdings"/>
            </a:endParaRPr>
          </a:p>
          <a:p>
            <a:r>
              <a:rPr lang="en-US" sz="2000" dirty="0" err="1" smtClean="0">
                <a:sym typeface="Wingdings"/>
              </a:rPr>
              <a:t>Hmotnosť</a:t>
            </a:r>
            <a:r>
              <a:rPr lang="en-US" sz="2000" dirty="0" smtClean="0">
                <a:sym typeface="Wingdings"/>
              </a:rPr>
              <a:t> </a:t>
            </a:r>
            <a:r>
              <a:rPr lang="en-US" sz="2000" dirty="0" err="1" smtClean="0">
                <a:sym typeface="Wingdings"/>
              </a:rPr>
              <a:t>častíc</a:t>
            </a:r>
            <a:r>
              <a:rPr lang="en-US" sz="2000" dirty="0" smtClean="0">
                <a:sym typeface="Wingdings"/>
              </a:rPr>
              <a:t> </a:t>
            </a:r>
            <a:r>
              <a:rPr lang="en-US" sz="2000" dirty="0" err="1" smtClean="0">
                <a:sym typeface="Wingdings"/>
              </a:rPr>
              <a:t>hrá</a:t>
            </a:r>
            <a:r>
              <a:rPr lang="en-US" sz="2000" dirty="0" smtClean="0">
                <a:sym typeface="Wingdings"/>
              </a:rPr>
              <a:t> </a:t>
            </a:r>
            <a:r>
              <a:rPr lang="en-US" sz="2000" dirty="0" err="1" smtClean="0">
                <a:sym typeface="Wingdings"/>
              </a:rPr>
              <a:t>dôležitú</a:t>
            </a:r>
            <a:r>
              <a:rPr lang="en-US" sz="2000" dirty="0" smtClean="0">
                <a:sym typeface="Wingdings"/>
              </a:rPr>
              <a:t> </a:t>
            </a:r>
            <a:r>
              <a:rPr lang="en-US" sz="2000" dirty="0" err="1" smtClean="0">
                <a:sym typeface="Wingdings"/>
              </a:rPr>
              <a:t>úlohu</a:t>
            </a:r>
            <a:r>
              <a:rPr lang="en-US" sz="2000" dirty="0" smtClean="0">
                <a:sym typeface="Wingdings"/>
              </a:rPr>
              <a:t> pre </a:t>
            </a:r>
            <a:r>
              <a:rPr lang="en-US" sz="2000" dirty="0" err="1" smtClean="0">
                <a:sym typeface="Wingdings"/>
              </a:rPr>
              <a:t>náš</a:t>
            </a:r>
            <a:r>
              <a:rPr lang="en-US" sz="2000" dirty="0" smtClean="0">
                <a:sym typeface="Wingdings"/>
              </a:rPr>
              <a:t> </a:t>
            </a:r>
            <a:r>
              <a:rPr lang="en-US" sz="2000" dirty="0" err="1" smtClean="0">
                <a:sym typeface="Wingdings"/>
              </a:rPr>
              <a:t>svet</a:t>
            </a:r>
            <a:r>
              <a:rPr lang="en-US" sz="2000" dirty="0" smtClean="0">
                <a:sym typeface="Wingdings"/>
              </a:rPr>
              <a:t>:</a:t>
            </a:r>
          </a:p>
          <a:p>
            <a:pPr lvl="1"/>
            <a:r>
              <a:rPr lang="en-US" dirty="0" err="1" smtClean="0">
                <a:sym typeface="Wingdings"/>
              </a:rPr>
              <a:t>Hmotnosť</a:t>
            </a:r>
            <a:r>
              <a:rPr lang="en-US" dirty="0" smtClean="0">
                <a:sym typeface="Wingdings"/>
              </a:rPr>
              <a:t> </a:t>
            </a:r>
            <a:r>
              <a:rPr lang="en-US" dirty="0" err="1" smtClean="0">
                <a:sym typeface="Wingdings"/>
              </a:rPr>
              <a:t>elektrónu</a:t>
            </a:r>
            <a:r>
              <a:rPr lang="en-US" dirty="0" smtClean="0">
                <a:sym typeface="Wingdings"/>
              </a:rPr>
              <a:t> </a:t>
            </a:r>
            <a:r>
              <a:rPr lang="en-US" dirty="0" err="1" smtClean="0">
                <a:sym typeface="Wingdings"/>
              </a:rPr>
              <a:t>určuje</a:t>
            </a:r>
            <a:r>
              <a:rPr lang="en-US" dirty="0" smtClean="0">
                <a:sym typeface="Wingdings"/>
              </a:rPr>
              <a:t> </a:t>
            </a:r>
            <a:r>
              <a:rPr lang="en-US" dirty="0" err="1" smtClean="0">
                <a:sym typeface="Wingdings"/>
              </a:rPr>
              <a:t>veľkosť</a:t>
            </a:r>
            <a:r>
              <a:rPr lang="en-US" dirty="0" smtClean="0">
                <a:sym typeface="Wingdings"/>
              </a:rPr>
              <a:t> </a:t>
            </a:r>
            <a:r>
              <a:rPr lang="en-US" dirty="0" err="1" smtClean="0">
                <a:sym typeface="Wingdings"/>
              </a:rPr>
              <a:t>atómov</a:t>
            </a:r>
            <a:r>
              <a:rPr lang="en-US" dirty="0" smtClean="0">
                <a:sym typeface="Wingdings"/>
              </a:rPr>
              <a:t>!</a:t>
            </a:r>
          </a:p>
          <a:p>
            <a:pPr lvl="1"/>
            <a:r>
              <a:rPr lang="en-US" dirty="0" err="1" smtClean="0">
                <a:sym typeface="Wingdings"/>
              </a:rPr>
              <a:t>Hmotnosť</a:t>
            </a:r>
            <a:r>
              <a:rPr lang="en-US" dirty="0" smtClean="0">
                <a:sym typeface="Wingdings"/>
              </a:rPr>
              <a:t> W,Z-</a:t>
            </a:r>
            <a:r>
              <a:rPr lang="en-US" dirty="0" err="1" smtClean="0">
                <a:sym typeface="Wingdings"/>
              </a:rPr>
              <a:t>bozónov</a:t>
            </a:r>
            <a:r>
              <a:rPr lang="en-US" dirty="0" smtClean="0">
                <a:sym typeface="Wingdings"/>
              </a:rPr>
              <a:t> </a:t>
            </a:r>
            <a:r>
              <a:rPr lang="en-US" dirty="0" err="1" smtClean="0">
                <a:sym typeface="Wingdings"/>
              </a:rPr>
              <a:t>určuje</a:t>
            </a:r>
            <a:r>
              <a:rPr lang="en-US" dirty="0" smtClean="0">
                <a:sym typeface="Wingdings"/>
              </a:rPr>
              <a:t> </a:t>
            </a:r>
            <a:r>
              <a:rPr lang="en-US" dirty="0" err="1" smtClean="0">
                <a:sym typeface="Wingdings"/>
              </a:rPr>
              <a:t>dosah</a:t>
            </a:r>
            <a:r>
              <a:rPr lang="en-US" dirty="0" smtClean="0">
                <a:sym typeface="Wingdings"/>
              </a:rPr>
              <a:t> </a:t>
            </a:r>
            <a:r>
              <a:rPr lang="en-US" dirty="0" err="1" smtClean="0">
                <a:sym typeface="Wingdings"/>
              </a:rPr>
              <a:t>slabých</a:t>
            </a:r>
            <a:r>
              <a:rPr lang="en-US" dirty="0" smtClean="0">
                <a:sym typeface="Wingdings"/>
              </a:rPr>
              <a:t> </a:t>
            </a:r>
            <a:r>
              <a:rPr lang="en-US" dirty="0" err="1" smtClean="0">
                <a:sym typeface="Wingdings"/>
              </a:rPr>
              <a:t>interakcií</a:t>
            </a:r>
            <a:r>
              <a:rPr lang="en-US" dirty="0" smtClean="0">
                <a:sym typeface="Wingdings"/>
              </a:rPr>
              <a:t>!  (</a:t>
            </a:r>
            <a:r>
              <a:rPr lang="en-US" dirty="0" err="1" smtClean="0">
                <a:sym typeface="Wingdings"/>
              </a:rPr>
              <a:t>rádioaktivita</a:t>
            </a:r>
            <a:r>
              <a:rPr lang="en-US" dirty="0" smtClean="0">
                <a:sym typeface="Wingdings"/>
              </a:rPr>
              <a:t>, </a:t>
            </a:r>
            <a:r>
              <a:rPr lang="en-US" dirty="0" err="1" smtClean="0">
                <a:sym typeface="Wingdings"/>
              </a:rPr>
              <a:t>Slnečná</a:t>
            </a:r>
            <a:r>
              <a:rPr lang="en-US" dirty="0" smtClean="0">
                <a:sym typeface="Wingdings"/>
              </a:rPr>
              <a:t> </a:t>
            </a:r>
            <a:r>
              <a:rPr lang="en-US" dirty="0" err="1" smtClean="0">
                <a:sym typeface="Wingdings"/>
              </a:rPr>
              <a:t>aktivita</a:t>
            </a:r>
            <a:r>
              <a:rPr lang="en-US" dirty="0" smtClean="0">
                <a:sym typeface="Wingdings"/>
              </a:rPr>
              <a:t>)</a:t>
            </a:r>
          </a:p>
          <a:p>
            <a:endParaRPr lang="en-US" sz="2000" dirty="0" smtClean="0">
              <a:sym typeface="Wingdings"/>
            </a:endParaRPr>
          </a:p>
          <a:p>
            <a:endParaRPr lang="en-US" sz="2000" dirty="0" smtClean="0">
              <a:sym typeface="Wingdings"/>
            </a:endParaRPr>
          </a:p>
          <a:p>
            <a:pPr lvl="2"/>
            <a:endParaRPr lang="en-US" sz="1600" dirty="0" smtClean="0">
              <a:sym typeface="Wingdings"/>
            </a:endParaRPr>
          </a:p>
          <a:p>
            <a:pPr lvl="1"/>
            <a:endParaRPr lang="en-US" sz="1800" dirty="0" smtClean="0">
              <a:sym typeface="Wingdings"/>
            </a:endParaRPr>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6852070" y="5033181"/>
            <a:ext cx="1553315" cy="1553315"/>
          </a:xfrm>
          <a:prstGeom prst="rect">
            <a:avLst/>
          </a:prstGeom>
        </p:spPr>
      </p:pic>
      <p:pic>
        <p:nvPicPr>
          <p:cNvPr id="10" name="Picture 9"/>
          <p:cNvPicPr>
            <a:picLocks noChangeAspect="1"/>
          </p:cNvPicPr>
          <p:nvPr/>
        </p:nvPicPr>
        <p:blipFill>
          <a:blip r:embed="rId3">
            <a:clrChange>
              <a:clrFrom>
                <a:srgbClr val="FFFFFF"/>
              </a:clrFrom>
              <a:clrTo>
                <a:srgbClr val="FFFFFF">
                  <a:alpha val="0"/>
                </a:srgbClr>
              </a:clrTo>
            </a:clrChange>
          </a:blip>
          <a:stretch>
            <a:fillRect/>
          </a:stretch>
        </p:blipFill>
        <p:spPr>
          <a:xfrm>
            <a:off x="7515626" y="1712678"/>
            <a:ext cx="1252227" cy="271315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pgrade.png"/>
          <p:cNvPicPr>
            <a:picLocks noChangeAspect="1"/>
          </p:cNvPicPr>
          <p:nvPr/>
        </p:nvPicPr>
        <p:blipFill>
          <a:blip r:embed="rId2"/>
          <a:stretch>
            <a:fillRect/>
          </a:stretch>
        </p:blipFill>
        <p:spPr>
          <a:xfrm>
            <a:off x="3" y="0"/>
            <a:ext cx="9151566" cy="6858001"/>
          </a:xfrm>
          <a:prstGeom prst="rect">
            <a:avLst/>
          </a:prstGeom>
        </p:spPr>
      </p:pic>
      <p:sp>
        <p:nvSpPr>
          <p:cNvPr id="2" name="Slide Number Placeholder 1"/>
          <p:cNvSpPr>
            <a:spLocks noGrp="1"/>
          </p:cNvSpPr>
          <p:nvPr>
            <p:ph type="sldNum" sz="quarter" idx="12"/>
          </p:nvPr>
        </p:nvSpPr>
        <p:spPr/>
        <p:txBody>
          <a:bodyPr/>
          <a:lstStyle/>
          <a:p>
            <a:fld id="{1AD93096-5B34-4342-9326-69289CEAE4C2}" type="slidenum">
              <a:rPr lang="en-US" smtClean="0"/>
              <a:pPr/>
              <a:t>53</a:t>
            </a:fld>
            <a:endParaRPr lang="en-US"/>
          </a:p>
        </p:txBody>
      </p:sp>
      <p:sp>
        <p:nvSpPr>
          <p:cNvPr id="5" name="TextBox 4"/>
          <p:cNvSpPr txBox="1"/>
          <p:nvPr/>
        </p:nvSpPr>
        <p:spPr>
          <a:xfrm>
            <a:off x="152401" y="152400"/>
            <a:ext cx="6852652" cy="1077218"/>
          </a:xfrm>
          <a:prstGeom prst="rect">
            <a:avLst/>
          </a:prstGeom>
          <a:noFill/>
        </p:spPr>
        <p:txBody>
          <a:bodyPr wrap="square" rtlCol="0">
            <a:spAutoFit/>
          </a:bodyPr>
          <a:lstStyle/>
          <a:p>
            <a:r>
              <a:rPr lang="en-US" sz="3200" b="1" dirty="0" err="1" smtClean="0">
                <a:solidFill>
                  <a:srgbClr val="FFFFFF"/>
                </a:solidFill>
                <a:effectLst>
                  <a:reflection blurRad="6350" stA="55000" endA="300" endPos="45500" dir="5400000" sy="-100000" algn="bl" rotWithShape="0"/>
                </a:effectLst>
              </a:rPr>
              <a:t>Hľadanie</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ihly</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Higgsovho</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bozónu</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v</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kope</a:t>
            </a:r>
            <a:r>
              <a:rPr lang="en-US" sz="3200" b="1" dirty="0" smtClean="0">
                <a:solidFill>
                  <a:srgbClr val="FFFFFF"/>
                </a:solidFill>
                <a:effectLst>
                  <a:reflection blurRad="6350" stA="55000" endA="300" endPos="45500" dir="5400000" sy="-100000" algn="bl" rotWithShape="0"/>
                </a:effectLst>
              </a:rPr>
              <a:t> </a:t>
            </a:r>
            <a:r>
              <a:rPr lang="en-US" sz="3200" b="1" dirty="0" err="1" smtClean="0">
                <a:solidFill>
                  <a:srgbClr val="FFFFFF"/>
                </a:solidFill>
                <a:effectLst>
                  <a:reflection blurRad="6350" stA="55000" endA="300" endPos="45500" dir="5400000" sy="-100000" algn="bl" rotWithShape="0"/>
                </a:effectLst>
              </a:rPr>
              <a:t>sena</a:t>
            </a:r>
            <a:endParaRPr lang="en-US" sz="3200" b="1" dirty="0" smtClean="0">
              <a:solidFill>
                <a:srgbClr val="FFFFFF"/>
              </a:solidFill>
              <a:effectLst>
                <a:reflection blurRad="6350" stA="55000" endA="300" endPos="45500" dir="5400000" sy="-100000" algn="bl" rotWithShape="0"/>
              </a:effectLst>
            </a:endParaRPr>
          </a:p>
        </p:txBody>
      </p:sp>
    </p:spTree>
    <p:extLst>
      <p:ext uri="{BB962C8B-B14F-4D97-AF65-F5344CB8AC3E}">
        <p14:creationId xmlns:p14="http://schemas.microsoft.com/office/powerpoint/2010/main" val="218065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Hľadanie</a:t>
            </a:r>
            <a:r>
              <a:rPr lang="en-US" dirty="0" smtClean="0"/>
              <a:t> </a:t>
            </a:r>
            <a:r>
              <a:rPr lang="en-US" dirty="0" err="1" smtClean="0"/>
              <a:t>Higgsovho</a:t>
            </a:r>
            <a:r>
              <a:rPr lang="en-US" dirty="0" smtClean="0"/>
              <a:t> </a:t>
            </a:r>
            <a:r>
              <a:rPr lang="en-US" dirty="0" err="1" smtClean="0"/>
              <a:t>bozónu</a:t>
            </a:r>
            <a:endParaRPr lang="en-US" dirty="0"/>
          </a:p>
        </p:txBody>
      </p:sp>
      <p:pic>
        <p:nvPicPr>
          <p:cNvPr id="5" name="Picture 4"/>
          <p:cNvPicPr>
            <a:picLocks noChangeAspect="1"/>
          </p:cNvPicPr>
          <p:nvPr/>
        </p:nvPicPr>
        <p:blipFill>
          <a:blip r:embed="rId2"/>
          <a:stretch>
            <a:fillRect/>
          </a:stretch>
        </p:blipFill>
        <p:spPr>
          <a:xfrm>
            <a:off x="855579" y="2953795"/>
            <a:ext cx="5452522" cy="3664385"/>
          </a:xfrm>
          <a:prstGeom prst="rect">
            <a:avLst/>
          </a:prstGeom>
        </p:spPr>
      </p:pic>
      <p:sp>
        <p:nvSpPr>
          <p:cNvPr id="6" name="Content Placeholder 7"/>
          <p:cNvSpPr txBox="1">
            <a:spLocks/>
          </p:cNvSpPr>
          <p:nvPr/>
        </p:nvSpPr>
        <p:spPr bwMode="auto">
          <a:xfrm>
            <a:off x="213895" y="1203159"/>
            <a:ext cx="8657389" cy="17378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indent="-342900" defTabSz="914400" eaLnBrk="0" hangingPunct="0">
              <a:spcBef>
                <a:spcPct val="20000"/>
              </a:spcBef>
              <a:spcAft>
                <a:spcPts val="1200"/>
              </a:spcAft>
              <a:buClr>
                <a:srgbClr val="AB3B41"/>
              </a:buClr>
              <a:buFont typeface="Wingdings" pitchFamily="-108" charset="2"/>
              <a:buChar char="§"/>
              <a:defRPr/>
            </a:pPr>
            <a:r>
              <a:rPr lang="en-US" b="1" kern="0" dirty="0" err="1" smtClean="0">
                <a:solidFill>
                  <a:srgbClr val="000090"/>
                </a:solidFill>
                <a:latin typeface="Arial"/>
                <a:ea typeface="Arial Unicode MS"/>
                <a:cs typeface="Arial Unicode MS"/>
              </a:rPr>
              <a:t>Nájsť</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Higgsov</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bozón</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nebolo</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ľahké</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lebo</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jeho</a:t>
            </a:r>
            <a:r>
              <a:rPr lang="en-US" b="1" kern="0" dirty="0" smtClean="0">
                <a:solidFill>
                  <a:srgbClr val="00009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hmotnosť</a:t>
            </a:r>
            <a:r>
              <a:rPr lang="en-US" b="1" kern="0" dirty="0" smtClean="0">
                <a:solidFill>
                  <a:srgbClr val="FF000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nebola</a:t>
            </a:r>
            <a:r>
              <a:rPr lang="en-US" b="1" kern="0" dirty="0" smtClean="0">
                <a:solidFill>
                  <a:srgbClr val="FF000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predpovedaná</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sym typeface="Wingdings"/>
              </a:rPr>
              <a:t></a:t>
            </a:r>
            <a:r>
              <a:rPr lang="en-US" b="1" kern="0" dirty="0" smtClean="0">
                <a:solidFill>
                  <a:srgbClr val="000090"/>
                </a:solidFill>
                <a:latin typeface="Arial"/>
                <a:ea typeface="Arial Unicode MS"/>
                <a:cs typeface="Arial Unicode MS"/>
                <a:sym typeface="Wingdings"/>
              </a:rPr>
              <a:t> </a:t>
            </a:r>
            <a:r>
              <a:rPr lang="en-US" b="1" kern="0" dirty="0" err="1" smtClean="0">
                <a:solidFill>
                  <a:srgbClr val="000090"/>
                </a:solidFill>
                <a:latin typeface="Arial"/>
                <a:ea typeface="Arial Unicode MS"/>
                <a:cs typeface="Arial Unicode MS"/>
                <a:sym typeface="Wingdings"/>
              </a:rPr>
              <a:t>treba</a:t>
            </a:r>
            <a:r>
              <a:rPr lang="en-US" b="1" kern="0" dirty="0" smtClean="0">
                <a:solidFill>
                  <a:srgbClr val="000090"/>
                </a:solidFill>
                <a:latin typeface="Arial"/>
                <a:ea typeface="Arial Unicode MS"/>
                <a:cs typeface="Arial Unicode MS"/>
                <a:sym typeface="Wingdings"/>
              </a:rPr>
              <a:t> </a:t>
            </a:r>
            <a:r>
              <a:rPr lang="en-US" b="1" kern="0" dirty="0" err="1" smtClean="0">
                <a:solidFill>
                  <a:srgbClr val="000090"/>
                </a:solidFill>
                <a:latin typeface="Arial"/>
                <a:ea typeface="Arial Unicode MS"/>
                <a:cs typeface="Arial Unicode MS"/>
                <a:sym typeface="Wingdings"/>
              </a:rPr>
              <a:t>preskúšať</a:t>
            </a:r>
            <a:r>
              <a:rPr lang="en-US" b="1" kern="0" dirty="0" smtClean="0">
                <a:solidFill>
                  <a:srgbClr val="000090"/>
                </a:solidFill>
                <a:latin typeface="Arial"/>
                <a:ea typeface="Arial Unicode MS"/>
                <a:cs typeface="Arial Unicode MS"/>
                <a:sym typeface="Wingdings"/>
              </a:rPr>
              <a:t> </a:t>
            </a:r>
            <a:r>
              <a:rPr lang="en-US" b="1" kern="0" dirty="0" err="1" smtClean="0">
                <a:solidFill>
                  <a:srgbClr val="000090"/>
                </a:solidFill>
                <a:latin typeface="Arial"/>
                <a:ea typeface="Arial Unicode MS"/>
                <a:cs typeface="Arial Unicode MS"/>
                <a:sym typeface="Wingdings"/>
              </a:rPr>
              <a:t>všetky</a:t>
            </a:r>
            <a:r>
              <a:rPr lang="en-US" b="1" kern="0" dirty="0" smtClean="0">
                <a:solidFill>
                  <a:srgbClr val="000090"/>
                </a:solidFill>
                <a:latin typeface="Arial"/>
                <a:ea typeface="Arial Unicode MS"/>
                <a:cs typeface="Arial Unicode MS"/>
                <a:sym typeface="Wingdings"/>
              </a:rPr>
              <a:t> </a:t>
            </a:r>
            <a:r>
              <a:rPr lang="en-US" b="1" kern="0" dirty="0" err="1" smtClean="0">
                <a:solidFill>
                  <a:srgbClr val="000090"/>
                </a:solidFill>
                <a:latin typeface="Arial"/>
                <a:ea typeface="Arial Unicode MS"/>
                <a:cs typeface="Arial Unicode MS"/>
                <a:sym typeface="Wingdings"/>
              </a:rPr>
              <a:t>možnosti</a:t>
            </a:r>
            <a:endParaRPr lang="en-US" b="1" kern="0" dirty="0" smtClean="0">
              <a:solidFill>
                <a:srgbClr val="000090"/>
              </a:solidFill>
              <a:latin typeface="Arial"/>
              <a:ea typeface="Arial Unicode MS"/>
              <a:cs typeface="Arial Unicode MS"/>
            </a:endParaRPr>
          </a:p>
          <a:p>
            <a:pPr marL="342900" indent="-342900" defTabSz="914400" eaLnBrk="0" hangingPunct="0">
              <a:spcBef>
                <a:spcPct val="20000"/>
              </a:spcBef>
              <a:spcAft>
                <a:spcPts val="1200"/>
              </a:spcAft>
              <a:buClr>
                <a:srgbClr val="AB3B41"/>
              </a:buClr>
              <a:buFont typeface="Wingdings" pitchFamily="-108" charset="2"/>
              <a:buChar char="§"/>
              <a:defRPr/>
            </a:pPr>
            <a:r>
              <a:rPr lang="en-US" b="1" kern="0" dirty="0" err="1" smtClean="0">
                <a:solidFill>
                  <a:srgbClr val="000090"/>
                </a:solidFill>
                <a:latin typeface="Arial"/>
                <a:ea typeface="Arial Unicode MS"/>
                <a:cs typeface="Arial Unicode MS"/>
              </a:rPr>
              <a:t>Zbierame</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zrážky</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obsahujúce</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možné</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produkty</a:t>
            </a:r>
            <a:r>
              <a:rPr lang="en-US" b="1" kern="0" dirty="0" smtClean="0">
                <a:solidFill>
                  <a:srgbClr val="00009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rôznych</a:t>
            </a:r>
            <a:r>
              <a:rPr lang="en-US" b="1" kern="0" dirty="0" smtClean="0">
                <a:solidFill>
                  <a:srgbClr val="FF000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spôsobov</a:t>
            </a:r>
            <a:r>
              <a:rPr lang="en-US" b="1" kern="0" dirty="0" smtClean="0">
                <a:solidFill>
                  <a:srgbClr val="FF0000"/>
                </a:solidFill>
                <a:latin typeface="Arial"/>
                <a:ea typeface="Arial Unicode MS"/>
                <a:cs typeface="Arial Unicode MS"/>
              </a:rPr>
              <a:t> </a:t>
            </a:r>
            <a:r>
              <a:rPr lang="en-US" b="1" kern="0" dirty="0" err="1" smtClean="0">
                <a:solidFill>
                  <a:srgbClr val="FF0000"/>
                </a:solidFill>
                <a:latin typeface="Arial"/>
                <a:ea typeface="Arial Unicode MS"/>
                <a:cs typeface="Arial Unicode MS"/>
              </a:rPr>
              <a:t>rozpadu</a:t>
            </a:r>
            <a:r>
              <a:rPr lang="en-US" b="1" kern="0" dirty="0" smtClean="0">
                <a:solidFill>
                  <a:srgbClr val="FF000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Higgsovho</a:t>
            </a:r>
            <a:r>
              <a:rPr lang="en-US" b="1" kern="0" dirty="0" smtClean="0">
                <a:solidFill>
                  <a:srgbClr val="000090"/>
                </a:solidFill>
                <a:latin typeface="Arial"/>
                <a:ea typeface="Arial Unicode MS"/>
                <a:cs typeface="Arial Unicode MS"/>
              </a:rPr>
              <a:t> </a:t>
            </a:r>
            <a:r>
              <a:rPr lang="en-US" b="1" kern="0" dirty="0" err="1" smtClean="0">
                <a:solidFill>
                  <a:srgbClr val="000090"/>
                </a:solidFill>
                <a:latin typeface="Arial"/>
                <a:ea typeface="Arial Unicode MS"/>
                <a:cs typeface="Arial Unicode MS"/>
              </a:rPr>
              <a:t>bozónu</a:t>
            </a:r>
            <a:endParaRPr lang="en-US" b="1" kern="0" dirty="0" smtClean="0">
              <a:solidFill>
                <a:srgbClr val="000090"/>
              </a:solidFill>
              <a:latin typeface="Arial"/>
              <a:ea typeface="Arial Unicode MS"/>
              <a:cs typeface="Arial Unicode MS"/>
            </a:endParaRPr>
          </a:p>
        </p:txBody>
      </p:sp>
      <p:sp>
        <p:nvSpPr>
          <p:cNvPr id="7" name="TextBox 6"/>
          <p:cNvSpPr txBox="1"/>
          <p:nvPr/>
        </p:nvSpPr>
        <p:spPr>
          <a:xfrm>
            <a:off x="6512255" y="3460588"/>
            <a:ext cx="2085475" cy="1200329"/>
          </a:xfrm>
          <a:prstGeom prst="rect">
            <a:avLst/>
          </a:prstGeom>
          <a:noFill/>
        </p:spPr>
        <p:txBody>
          <a:bodyPr wrap="square" rtlCol="0">
            <a:spAutoFit/>
          </a:bodyPr>
          <a:lstStyle/>
          <a:p>
            <a:r>
              <a:rPr lang="en-US" b="1" dirty="0" err="1" smtClean="0">
                <a:solidFill>
                  <a:srgbClr val="4E020C"/>
                </a:solidFill>
              </a:rPr>
              <a:t>Vieme</a:t>
            </a:r>
            <a:r>
              <a:rPr lang="en-US" b="1" dirty="0" smtClean="0">
                <a:solidFill>
                  <a:srgbClr val="4E020C"/>
                </a:solidFill>
              </a:rPr>
              <a:t> </a:t>
            </a:r>
            <a:r>
              <a:rPr lang="en-US" b="1" dirty="0" err="1" smtClean="0">
                <a:solidFill>
                  <a:srgbClr val="4E020C"/>
                </a:solidFill>
              </a:rPr>
              <a:t>ako</a:t>
            </a:r>
            <a:r>
              <a:rPr lang="en-US" b="1" dirty="0" smtClean="0">
                <a:solidFill>
                  <a:srgbClr val="4E020C"/>
                </a:solidFill>
              </a:rPr>
              <a:t> </a:t>
            </a:r>
            <a:r>
              <a:rPr lang="en-US" b="1" dirty="0" err="1" smtClean="0">
                <a:solidFill>
                  <a:srgbClr val="4E020C"/>
                </a:solidFill>
              </a:rPr>
              <a:t>sa</a:t>
            </a:r>
            <a:r>
              <a:rPr lang="en-US" b="1" dirty="0" smtClean="0">
                <a:solidFill>
                  <a:srgbClr val="4E020C"/>
                </a:solidFill>
              </a:rPr>
              <a:t> </a:t>
            </a:r>
            <a:r>
              <a:rPr lang="en-US" b="1" dirty="0" err="1" smtClean="0">
                <a:solidFill>
                  <a:srgbClr val="4E020C"/>
                </a:solidFill>
              </a:rPr>
              <a:t>Higgsov</a:t>
            </a:r>
            <a:r>
              <a:rPr lang="en-US" b="1" dirty="0" smtClean="0">
                <a:solidFill>
                  <a:srgbClr val="4E020C"/>
                </a:solidFill>
              </a:rPr>
              <a:t> </a:t>
            </a:r>
            <a:r>
              <a:rPr lang="en-US" b="1" dirty="0" err="1" smtClean="0">
                <a:solidFill>
                  <a:srgbClr val="4E020C"/>
                </a:solidFill>
              </a:rPr>
              <a:t>bozón</a:t>
            </a:r>
            <a:r>
              <a:rPr lang="en-US" b="1" dirty="0" smtClean="0">
                <a:solidFill>
                  <a:srgbClr val="4E020C"/>
                </a:solidFill>
              </a:rPr>
              <a:t> </a:t>
            </a:r>
            <a:r>
              <a:rPr lang="en-US" b="1" dirty="0" err="1" smtClean="0">
                <a:solidFill>
                  <a:srgbClr val="4E020C"/>
                </a:solidFill>
              </a:rPr>
              <a:t>rozpadá</a:t>
            </a:r>
            <a:r>
              <a:rPr lang="en-US" b="1" dirty="0" smtClean="0">
                <a:solidFill>
                  <a:srgbClr val="4E020C"/>
                </a:solidFill>
              </a:rPr>
              <a:t> </a:t>
            </a:r>
            <a:r>
              <a:rPr lang="en-US" b="1" dirty="0" err="1" smtClean="0">
                <a:solidFill>
                  <a:srgbClr val="4E020C"/>
                </a:solidFill>
              </a:rPr>
              <a:t>keď</a:t>
            </a:r>
            <a:r>
              <a:rPr lang="en-US" b="1" dirty="0" smtClean="0">
                <a:solidFill>
                  <a:srgbClr val="4E020C"/>
                </a:solidFill>
              </a:rPr>
              <a:t> </a:t>
            </a:r>
            <a:r>
              <a:rPr lang="en-US" b="1" dirty="0" err="1" smtClean="0">
                <a:solidFill>
                  <a:srgbClr val="4E020C"/>
                </a:solidFill>
              </a:rPr>
              <a:t>má</a:t>
            </a:r>
            <a:r>
              <a:rPr lang="en-US" b="1" dirty="0" smtClean="0">
                <a:solidFill>
                  <a:srgbClr val="4E020C"/>
                </a:solidFill>
              </a:rPr>
              <a:t> </a:t>
            </a:r>
            <a:r>
              <a:rPr lang="en-US" b="1" dirty="0" err="1" smtClean="0">
                <a:solidFill>
                  <a:srgbClr val="4E020C"/>
                </a:solidFill>
              </a:rPr>
              <a:t>určitú</a:t>
            </a:r>
            <a:r>
              <a:rPr lang="en-US" b="1" dirty="0" smtClean="0">
                <a:solidFill>
                  <a:srgbClr val="4E020C"/>
                </a:solidFill>
              </a:rPr>
              <a:t> </a:t>
            </a:r>
            <a:r>
              <a:rPr lang="en-US" b="1" dirty="0" err="1" smtClean="0">
                <a:solidFill>
                  <a:srgbClr val="4E020C"/>
                </a:solidFill>
              </a:rPr>
              <a:t>hmotnosť</a:t>
            </a:r>
            <a:endParaRPr lang="en-US" b="1" dirty="0">
              <a:solidFill>
                <a:srgbClr val="4E020C"/>
              </a:solidFill>
            </a:endParaRPr>
          </a:p>
        </p:txBody>
      </p:sp>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 </a:t>
            </a:r>
            <a:r>
              <a:rPr lang="en-US" dirty="0" err="1" smtClean="0"/>
              <a:t>kandidát</a:t>
            </a:r>
            <a:endParaRPr lang="en-US" dirty="0"/>
          </a:p>
        </p:txBody>
      </p:sp>
      <p:sp>
        <p:nvSpPr>
          <p:cNvPr id="6" name="TextBox 5"/>
          <p:cNvSpPr txBox="1"/>
          <p:nvPr/>
        </p:nvSpPr>
        <p:spPr>
          <a:xfrm>
            <a:off x="2820737" y="1229895"/>
            <a:ext cx="2600592" cy="461665"/>
          </a:xfrm>
          <a:prstGeom prst="rect">
            <a:avLst/>
          </a:prstGeom>
          <a:noFill/>
        </p:spPr>
        <p:txBody>
          <a:bodyPr wrap="none" rtlCol="0">
            <a:spAutoFit/>
          </a:bodyPr>
          <a:lstStyle/>
          <a:p>
            <a:r>
              <a:rPr lang="en-US" sz="2400" b="1" dirty="0" smtClean="0">
                <a:solidFill>
                  <a:srgbClr val="4E020C"/>
                </a:solidFill>
              </a:rPr>
              <a:t>H </a:t>
            </a:r>
            <a:r>
              <a:rPr lang="en-US" sz="2400" b="1" dirty="0" err="1" smtClean="0">
                <a:solidFill>
                  <a:srgbClr val="4E020C"/>
                </a:solidFill>
                <a:sym typeface="Wingdings"/>
              </a:rPr>
              <a:t></a:t>
            </a:r>
            <a:r>
              <a:rPr lang="en-US" sz="2400" b="1" dirty="0" smtClean="0">
                <a:solidFill>
                  <a:srgbClr val="4E020C"/>
                </a:solidFill>
                <a:sym typeface="Wingdings"/>
              </a:rPr>
              <a:t> ZZ </a:t>
            </a:r>
            <a:r>
              <a:rPr lang="en-US" sz="2400" b="1" dirty="0" err="1" smtClean="0">
                <a:solidFill>
                  <a:srgbClr val="4E020C"/>
                </a:solidFill>
                <a:sym typeface="Wingdings"/>
              </a:rPr>
              <a:t></a:t>
            </a:r>
            <a:r>
              <a:rPr lang="en-US" sz="2400" b="1" dirty="0" smtClean="0">
                <a:solidFill>
                  <a:srgbClr val="4E020C"/>
                </a:solidFill>
                <a:sym typeface="Wingdings"/>
              </a:rPr>
              <a:t> 2e 2</a:t>
            </a:r>
            <a:r>
              <a:rPr lang="en-US" sz="2400" b="1" dirty="0" smtClean="0">
                <a:solidFill>
                  <a:srgbClr val="4E020C"/>
                </a:solidFill>
                <a:latin typeface="Symbol" charset="2"/>
                <a:cs typeface="Symbol" charset="2"/>
                <a:sym typeface="Wingdings"/>
              </a:rPr>
              <a:t>m</a:t>
            </a:r>
            <a:endParaRPr lang="en-US" sz="2400" b="1" dirty="0">
              <a:solidFill>
                <a:srgbClr val="4E020C"/>
              </a:solidFill>
              <a:latin typeface="Symbol" charset="2"/>
              <a:cs typeface="Symbol" charset="2"/>
            </a:endParaRPr>
          </a:p>
        </p:txBody>
      </p:sp>
      <p:sp>
        <p:nvSpPr>
          <p:cNvPr id="7" name="TextBox 6"/>
          <p:cNvSpPr txBox="1"/>
          <p:nvPr/>
        </p:nvSpPr>
        <p:spPr>
          <a:xfrm>
            <a:off x="6858000" y="2764802"/>
            <a:ext cx="2098842" cy="3600986"/>
          </a:xfrm>
          <a:prstGeom prst="rect">
            <a:avLst/>
          </a:prstGeom>
          <a:noFill/>
        </p:spPr>
        <p:txBody>
          <a:bodyPr wrap="square" rtlCol="0">
            <a:spAutoFit/>
          </a:bodyPr>
          <a:lstStyle/>
          <a:p>
            <a:pPr algn="ctr">
              <a:spcAft>
                <a:spcPts val="3600"/>
              </a:spcAft>
            </a:pPr>
            <a:r>
              <a:rPr lang="en-US" b="1" dirty="0" err="1" smtClean="0">
                <a:solidFill>
                  <a:srgbClr val="4E020C"/>
                </a:solidFill>
              </a:rPr>
              <a:t>Takéto</a:t>
            </a:r>
            <a:r>
              <a:rPr lang="en-US" b="1" dirty="0" smtClean="0">
                <a:solidFill>
                  <a:srgbClr val="4E020C"/>
                </a:solidFill>
              </a:rPr>
              <a:t> </a:t>
            </a:r>
            <a:r>
              <a:rPr lang="en-US" b="1" dirty="0" err="1" smtClean="0">
                <a:solidFill>
                  <a:srgbClr val="FF0000"/>
                </a:solidFill>
              </a:rPr>
              <a:t>finálne</a:t>
            </a:r>
            <a:r>
              <a:rPr lang="en-US" b="1" dirty="0" smtClean="0">
                <a:solidFill>
                  <a:srgbClr val="FF0000"/>
                </a:solidFill>
              </a:rPr>
              <a:t> </a:t>
            </a:r>
            <a:r>
              <a:rPr lang="en-US" b="1" dirty="0" err="1" smtClean="0">
                <a:solidFill>
                  <a:srgbClr val="FF0000"/>
                </a:solidFill>
              </a:rPr>
              <a:t>stavy</a:t>
            </a:r>
            <a:r>
              <a:rPr lang="en-US" b="1" dirty="0" smtClean="0">
                <a:solidFill>
                  <a:srgbClr val="FF0000"/>
                </a:solidFill>
              </a:rPr>
              <a:t> </a:t>
            </a:r>
            <a:r>
              <a:rPr lang="en-US" b="1" dirty="0" err="1" smtClean="0">
                <a:solidFill>
                  <a:srgbClr val="4E020C"/>
                </a:solidFill>
              </a:rPr>
              <a:t>môžu</a:t>
            </a:r>
            <a:r>
              <a:rPr lang="en-US" b="1" dirty="0" smtClean="0">
                <a:solidFill>
                  <a:srgbClr val="4E020C"/>
                </a:solidFill>
              </a:rPr>
              <a:t> </a:t>
            </a:r>
            <a:r>
              <a:rPr lang="en-US" b="1" dirty="0" err="1" smtClean="0">
                <a:solidFill>
                  <a:srgbClr val="4E020C"/>
                </a:solidFill>
              </a:rPr>
              <a:t>vzniknúť</a:t>
            </a:r>
            <a:r>
              <a:rPr lang="en-US" b="1" dirty="0" smtClean="0">
                <a:solidFill>
                  <a:srgbClr val="4E020C"/>
                </a:solidFill>
              </a:rPr>
              <a:t> </a:t>
            </a:r>
            <a:r>
              <a:rPr lang="en-US" b="1" dirty="0" err="1" smtClean="0">
                <a:solidFill>
                  <a:srgbClr val="4E020C"/>
                </a:solidFill>
              </a:rPr>
              <a:t>aj</a:t>
            </a:r>
            <a:r>
              <a:rPr lang="en-US" b="1" dirty="0" smtClean="0">
                <a:solidFill>
                  <a:srgbClr val="4E020C"/>
                </a:solidFill>
              </a:rPr>
              <a:t> </a:t>
            </a:r>
            <a:r>
              <a:rPr lang="en-US" b="1" dirty="0" err="1" smtClean="0">
                <a:solidFill>
                  <a:srgbClr val="4E020C"/>
                </a:solidFill>
              </a:rPr>
              <a:t>v</a:t>
            </a:r>
            <a:r>
              <a:rPr lang="en-US" b="1" dirty="0" smtClean="0">
                <a:solidFill>
                  <a:srgbClr val="4E020C"/>
                </a:solidFill>
              </a:rPr>
              <a:t> </a:t>
            </a:r>
            <a:r>
              <a:rPr lang="en-US" b="1" dirty="0" err="1" smtClean="0">
                <a:solidFill>
                  <a:srgbClr val="4E020C"/>
                </a:solidFill>
              </a:rPr>
              <a:t>iných</a:t>
            </a:r>
            <a:r>
              <a:rPr lang="en-US" b="1" dirty="0" smtClean="0">
                <a:solidFill>
                  <a:srgbClr val="4E020C"/>
                </a:solidFill>
              </a:rPr>
              <a:t> </a:t>
            </a:r>
            <a:r>
              <a:rPr lang="en-US" b="1" dirty="0" err="1" smtClean="0">
                <a:solidFill>
                  <a:srgbClr val="FF0000"/>
                </a:solidFill>
              </a:rPr>
              <a:t>nezaujímavých</a:t>
            </a:r>
            <a:r>
              <a:rPr lang="en-US" b="1" dirty="0" smtClean="0">
                <a:solidFill>
                  <a:srgbClr val="FF0000"/>
                </a:solidFill>
              </a:rPr>
              <a:t> </a:t>
            </a:r>
            <a:r>
              <a:rPr lang="en-US" b="1" dirty="0" err="1" smtClean="0">
                <a:solidFill>
                  <a:srgbClr val="FF0000"/>
                </a:solidFill>
              </a:rPr>
              <a:t>procesoch</a:t>
            </a:r>
            <a:endParaRPr lang="en-US" b="1" dirty="0" smtClean="0">
              <a:solidFill>
                <a:srgbClr val="FF0000"/>
              </a:solidFill>
            </a:endParaRPr>
          </a:p>
          <a:p>
            <a:pPr algn="ctr">
              <a:spcAft>
                <a:spcPts val="1200"/>
              </a:spcAft>
            </a:pPr>
            <a:r>
              <a:rPr lang="en-US" b="1" dirty="0" err="1" smtClean="0">
                <a:solidFill>
                  <a:srgbClr val="4E020C"/>
                </a:solidFill>
                <a:sym typeface="Wingdings"/>
              </a:rPr>
              <a:t></a:t>
            </a:r>
            <a:r>
              <a:rPr lang="en-US" b="1" dirty="0" smtClean="0">
                <a:solidFill>
                  <a:srgbClr val="4E020C"/>
                </a:solidFill>
                <a:sym typeface="Wingdings"/>
              </a:rPr>
              <a:t> </a:t>
            </a:r>
            <a:r>
              <a:rPr lang="en-US" b="1" dirty="0" err="1" smtClean="0">
                <a:solidFill>
                  <a:srgbClr val="000090"/>
                </a:solidFill>
                <a:sym typeface="Wingdings"/>
              </a:rPr>
              <a:t>Musíme</a:t>
            </a:r>
            <a:r>
              <a:rPr lang="en-US" b="1" dirty="0" smtClean="0">
                <a:solidFill>
                  <a:srgbClr val="000090"/>
                </a:solidFill>
                <a:sym typeface="Wingdings"/>
              </a:rPr>
              <a:t> </a:t>
            </a:r>
            <a:r>
              <a:rPr lang="en-US" b="1" dirty="0" err="1" smtClean="0">
                <a:solidFill>
                  <a:srgbClr val="000090"/>
                </a:solidFill>
                <a:sym typeface="Wingdings"/>
              </a:rPr>
              <a:t>maximálne</a:t>
            </a:r>
            <a:r>
              <a:rPr lang="en-US" b="1" dirty="0" smtClean="0">
                <a:solidFill>
                  <a:srgbClr val="000090"/>
                </a:solidFill>
                <a:sym typeface="Wingdings"/>
              </a:rPr>
              <a:t> </a:t>
            </a:r>
            <a:r>
              <a:rPr lang="en-US" b="1" dirty="0" err="1" smtClean="0">
                <a:solidFill>
                  <a:srgbClr val="000090"/>
                </a:solidFill>
                <a:sym typeface="Wingdings"/>
              </a:rPr>
              <a:t>zredukovať</a:t>
            </a:r>
            <a:r>
              <a:rPr lang="en-US" b="1" dirty="0" smtClean="0">
                <a:solidFill>
                  <a:srgbClr val="000090"/>
                </a:solidFill>
                <a:sym typeface="Wingdings"/>
              </a:rPr>
              <a:t> </a:t>
            </a:r>
            <a:r>
              <a:rPr lang="en-US" b="1" dirty="0" err="1" smtClean="0">
                <a:solidFill>
                  <a:srgbClr val="FF0000"/>
                </a:solidFill>
                <a:sym typeface="Wingdings"/>
              </a:rPr>
              <a:t>pozadie</a:t>
            </a:r>
            <a:r>
              <a:rPr lang="en-US" b="1" dirty="0" smtClean="0">
                <a:solidFill>
                  <a:srgbClr val="000090"/>
                </a:solidFill>
                <a:sym typeface="Wingdings"/>
              </a:rPr>
              <a:t> a </a:t>
            </a:r>
            <a:r>
              <a:rPr lang="en-US" b="1" dirty="0" err="1" smtClean="0">
                <a:solidFill>
                  <a:srgbClr val="000090"/>
                </a:solidFill>
                <a:sym typeface="Wingdings"/>
              </a:rPr>
              <a:t>zbytok</a:t>
            </a:r>
            <a:r>
              <a:rPr lang="en-US" b="1" dirty="0" smtClean="0">
                <a:solidFill>
                  <a:srgbClr val="000090"/>
                </a:solidFill>
                <a:sym typeface="Wingdings"/>
              </a:rPr>
              <a:t> </a:t>
            </a:r>
            <a:r>
              <a:rPr lang="en-US" b="1" dirty="0" err="1" smtClean="0">
                <a:solidFill>
                  <a:srgbClr val="000090"/>
                </a:solidFill>
                <a:sym typeface="Wingdings"/>
              </a:rPr>
              <a:t>odpočítať</a:t>
            </a:r>
            <a:endParaRPr lang="en-US" b="1" dirty="0">
              <a:solidFill>
                <a:srgbClr val="000090"/>
              </a:solidFill>
            </a:endParaRPr>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184514" y="1640914"/>
            <a:ext cx="6555281" cy="4853615"/>
          </a:xfrm>
          <a:prstGeom prst="rect">
            <a:avLst/>
          </a:prstGeom>
        </p:spPr>
      </p:pic>
      <p:sp>
        <p:nvSpPr>
          <p:cNvPr id="9" name="TextBox 8"/>
          <p:cNvSpPr txBox="1"/>
          <p:nvPr/>
        </p:nvSpPr>
        <p:spPr>
          <a:xfrm>
            <a:off x="5756146" y="1188391"/>
            <a:ext cx="3227638" cy="1477328"/>
          </a:xfrm>
          <a:prstGeom prst="rect">
            <a:avLst/>
          </a:prstGeom>
          <a:solidFill>
            <a:srgbClr val="D6D4FF"/>
          </a:solidFill>
          <a:ln>
            <a:solidFill>
              <a:srgbClr val="D6D4FF"/>
            </a:solidFill>
          </a:ln>
        </p:spPr>
        <p:txBody>
          <a:bodyPr wrap="square" rtlCol="0" anchor="t">
            <a:spAutoFit/>
          </a:bodyPr>
          <a:lstStyle/>
          <a:p>
            <a:pPr algn="ctr"/>
            <a:r>
              <a:rPr lang="en-US" b="1" dirty="0" err="1" smtClean="0"/>
              <a:t>Časticová</a:t>
            </a:r>
            <a:r>
              <a:rPr lang="en-US" b="1" dirty="0" smtClean="0"/>
              <a:t> </a:t>
            </a:r>
            <a:r>
              <a:rPr lang="en-US" b="1" dirty="0" err="1" smtClean="0"/>
              <a:t>fyzika</a:t>
            </a:r>
            <a:r>
              <a:rPr lang="en-US" b="1" dirty="0" smtClean="0"/>
              <a:t> </a:t>
            </a:r>
            <a:r>
              <a:rPr lang="en-US" b="1" dirty="0" err="1" smtClean="0"/>
              <a:t>sú</a:t>
            </a:r>
            <a:r>
              <a:rPr lang="en-US" b="1" dirty="0" smtClean="0"/>
              <a:t> </a:t>
            </a:r>
            <a:r>
              <a:rPr lang="en-US" b="1" dirty="0" err="1" smtClean="0"/>
              <a:t>náhodné</a:t>
            </a:r>
            <a:r>
              <a:rPr lang="en-US" b="1" dirty="0" smtClean="0"/>
              <a:t> </a:t>
            </a:r>
            <a:r>
              <a:rPr lang="en-US" b="1" dirty="0" err="1" smtClean="0"/>
              <a:t>procesy</a:t>
            </a:r>
            <a:endParaRPr lang="en-US" b="1" dirty="0" smtClean="0"/>
          </a:p>
          <a:p>
            <a:pPr algn="ctr"/>
            <a:r>
              <a:rPr lang="en-US" b="1" dirty="0" err="1" smtClean="0">
                <a:solidFill>
                  <a:srgbClr val="000090"/>
                </a:solidFill>
              </a:rPr>
              <a:t>Meriame</a:t>
            </a:r>
            <a:r>
              <a:rPr lang="en-US" b="1" dirty="0" smtClean="0">
                <a:solidFill>
                  <a:srgbClr val="000090"/>
                </a:solidFill>
              </a:rPr>
              <a:t> </a:t>
            </a:r>
            <a:r>
              <a:rPr lang="en-US" b="1" dirty="0" err="1" smtClean="0">
                <a:solidFill>
                  <a:srgbClr val="000090"/>
                </a:solidFill>
              </a:rPr>
              <a:t>len</a:t>
            </a:r>
            <a:r>
              <a:rPr lang="en-US" b="1" dirty="0" smtClean="0">
                <a:solidFill>
                  <a:srgbClr val="000090"/>
                </a:solidFill>
              </a:rPr>
              <a:t> </a:t>
            </a:r>
            <a:r>
              <a:rPr lang="en-US" b="1" dirty="0" err="1" smtClean="0">
                <a:solidFill>
                  <a:srgbClr val="000090"/>
                </a:solidFill>
              </a:rPr>
              <a:t>pravdepodobnosti</a:t>
            </a:r>
            <a:endParaRPr lang="en-US" b="1" dirty="0" smtClean="0">
              <a:solidFill>
                <a:srgbClr val="000090"/>
              </a:solidFill>
            </a:endParaRPr>
          </a:p>
          <a:p>
            <a:pPr algn="ctr"/>
            <a:r>
              <a:rPr lang="en-US" b="1" dirty="0" err="1" smtClean="0"/>
              <a:t>Preto</a:t>
            </a:r>
            <a:r>
              <a:rPr lang="en-US" b="1" dirty="0" smtClean="0"/>
              <a:t> </a:t>
            </a:r>
            <a:r>
              <a:rPr lang="en-US" b="1" dirty="0" err="1" smtClean="0"/>
              <a:t>potrebujeme</a:t>
            </a:r>
            <a:r>
              <a:rPr lang="en-US" b="1" dirty="0" smtClean="0"/>
              <a:t> </a:t>
            </a:r>
            <a:r>
              <a:rPr lang="en-US" b="1" dirty="0" err="1" smtClean="0"/>
              <a:t>veľa</a:t>
            </a:r>
            <a:r>
              <a:rPr lang="en-US" b="1" dirty="0" smtClean="0"/>
              <a:t> </a:t>
            </a:r>
            <a:r>
              <a:rPr lang="en-US" b="1" dirty="0" err="1" smtClean="0"/>
              <a:t>dát</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Najdôležitejšie</a:t>
            </a:r>
            <a:r>
              <a:rPr lang="en-US" dirty="0" smtClean="0"/>
              <a:t> </a:t>
            </a:r>
            <a:r>
              <a:rPr lang="en-US" dirty="0" err="1" smtClean="0"/>
              <a:t>rozpadové</a:t>
            </a:r>
            <a:r>
              <a:rPr lang="en-US" dirty="0" smtClean="0"/>
              <a:t> </a:t>
            </a:r>
            <a:r>
              <a:rPr lang="en-US" dirty="0" err="1" smtClean="0"/>
              <a:t>módy</a:t>
            </a:r>
            <a:endParaRPr lang="en-US" dirty="0"/>
          </a:p>
        </p:txBody>
      </p:sp>
      <p:pic>
        <p:nvPicPr>
          <p:cNvPr id="5" name="Picture 4"/>
          <p:cNvPicPr>
            <a:picLocks noChangeAspect="1"/>
          </p:cNvPicPr>
          <p:nvPr/>
        </p:nvPicPr>
        <p:blipFill>
          <a:blip r:embed="rId2"/>
          <a:stretch>
            <a:fillRect/>
          </a:stretch>
        </p:blipFill>
        <p:spPr>
          <a:xfrm>
            <a:off x="560022" y="1217648"/>
            <a:ext cx="5533743" cy="2635445"/>
          </a:xfrm>
          <a:prstGeom prst="rect">
            <a:avLst/>
          </a:prstGeom>
        </p:spPr>
      </p:pic>
      <p:pic>
        <p:nvPicPr>
          <p:cNvPr id="6" name="Picture 5"/>
          <p:cNvPicPr>
            <a:picLocks noChangeAspect="1"/>
          </p:cNvPicPr>
          <p:nvPr/>
        </p:nvPicPr>
        <p:blipFill>
          <a:blip r:embed="rId3"/>
          <a:stretch>
            <a:fillRect/>
          </a:stretch>
        </p:blipFill>
        <p:spPr>
          <a:xfrm>
            <a:off x="479660" y="3851415"/>
            <a:ext cx="5694467" cy="2711990"/>
          </a:xfrm>
          <a:prstGeom prst="rect">
            <a:avLst/>
          </a:prstGeom>
        </p:spPr>
      </p:pic>
      <p:sp>
        <p:nvSpPr>
          <p:cNvPr id="7" name="TextBox 6"/>
          <p:cNvSpPr txBox="1"/>
          <p:nvPr/>
        </p:nvSpPr>
        <p:spPr>
          <a:xfrm>
            <a:off x="5095476" y="2324743"/>
            <a:ext cx="957188" cy="369332"/>
          </a:xfrm>
          <a:prstGeom prst="rect">
            <a:avLst/>
          </a:prstGeom>
          <a:noFill/>
        </p:spPr>
        <p:txBody>
          <a:bodyPr wrap="none" rtlCol="0">
            <a:spAutoFit/>
          </a:bodyPr>
          <a:lstStyle/>
          <a:p>
            <a:r>
              <a:rPr lang="en-US" dirty="0" smtClean="0"/>
              <a:t>L = </a:t>
            </a:r>
            <a:r>
              <a:rPr lang="en-US" dirty="0" err="1" smtClean="0"/>
              <a:t>e</a:t>
            </a:r>
            <a:r>
              <a:rPr lang="en-US" dirty="0" smtClean="0"/>
              <a:t>, </a:t>
            </a:r>
            <a:r>
              <a:rPr lang="en-US" dirty="0" err="1" smtClean="0">
                <a:latin typeface="Symbol" charset="2"/>
                <a:cs typeface="Symbol" charset="2"/>
              </a:rPr>
              <a:t>m</a:t>
            </a:r>
            <a:endParaRPr lang="en-US" dirty="0">
              <a:latin typeface="Symbol" charset="2"/>
              <a:cs typeface="Symbol" charset="2"/>
            </a:endParaRPr>
          </a:p>
        </p:txBody>
      </p:sp>
      <p:sp>
        <p:nvSpPr>
          <p:cNvPr id="8" name="TextBox 7"/>
          <p:cNvSpPr txBox="1"/>
          <p:nvPr/>
        </p:nvSpPr>
        <p:spPr>
          <a:xfrm>
            <a:off x="6526109" y="1211691"/>
            <a:ext cx="2097382" cy="1200329"/>
          </a:xfrm>
          <a:prstGeom prst="rect">
            <a:avLst/>
          </a:prstGeom>
          <a:noFill/>
        </p:spPr>
        <p:txBody>
          <a:bodyPr wrap="square" rtlCol="0">
            <a:spAutoFit/>
          </a:bodyPr>
          <a:lstStyle/>
          <a:p>
            <a:pPr algn="ctr"/>
            <a:r>
              <a:rPr lang="en-US" b="1" dirty="0" smtClean="0"/>
              <a:t>V </a:t>
            </a:r>
            <a:r>
              <a:rPr lang="en-US" b="1" dirty="0" err="1" smtClean="0"/>
              <a:t>detektoroch</a:t>
            </a:r>
            <a:r>
              <a:rPr lang="en-US" b="1" dirty="0" smtClean="0"/>
              <a:t> </a:t>
            </a:r>
            <a:r>
              <a:rPr lang="en-US" b="1" dirty="0" err="1" smtClean="0"/>
              <a:t>vidíme</a:t>
            </a:r>
            <a:r>
              <a:rPr lang="en-US" b="1" dirty="0" smtClean="0"/>
              <a:t>:</a:t>
            </a:r>
          </a:p>
          <a:p>
            <a:pPr algn="ctr"/>
            <a:endParaRPr lang="en-US" b="1" dirty="0" smtClean="0"/>
          </a:p>
          <a:p>
            <a:pPr algn="ctr"/>
            <a:endParaRPr lang="en-US" b="1" dirty="0" smtClean="0"/>
          </a:p>
        </p:txBody>
      </p:sp>
      <p:sp>
        <p:nvSpPr>
          <p:cNvPr id="9" name="TextBox 8"/>
          <p:cNvSpPr txBox="1"/>
          <p:nvPr/>
        </p:nvSpPr>
        <p:spPr>
          <a:xfrm>
            <a:off x="6526109" y="2028191"/>
            <a:ext cx="2097382" cy="923330"/>
          </a:xfrm>
          <a:prstGeom prst="rect">
            <a:avLst/>
          </a:prstGeom>
          <a:noFill/>
        </p:spPr>
        <p:txBody>
          <a:bodyPr wrap="square" rtlCol="0">
            <a:spAutoFit/>
          </a:bodyPr>
          <a:lstStyle/>
          <a:p>
            <a:pPr algn="ctr"/>
            <a:endParaRPr lang="en-US" b="1" dirty="0" smtClean="0"/>
          </a:p>
          <a:p>
            <a:pPr algn="ctr"/>
            <a:r>
              <a:rPr lang="en-US" b="1" dirty="0" err="1" smtClean="0"/>
              <a:t>Štyri</a:t>
            </a:r>
            <a:r>
              <a:rPr lang="en-US" b="1" dirty="0" smtClean="0"/>
              <a:t> </a:t>
            </a:r>
            <a:r>
              <a:rPr lang="en-US" b="1" dirty="0" err="1" smtClean="0"/>
              <a:t>elektróny</a:t>
            </a:r>
            <a:r>
              <a:rPr lang="en-US" b="1" dirty="0" smtClean="0"/>
              <a:t> </a:t>
            </a:r>
            <a:r>
              <a:rPr lang="en-US" b="1" dirty="0" err="1" smtClean="0"/>
              <a:t>alebo</a:t>
            </a:r>
            <a:r>
              <a:rPr lang="en-US" b="1" dirty="0" smtClean="0"/>
              <a:t> </a:t>
            </a:r>
            <a:r>
              <a:rPr lang="en-US" b="1" dirty="0" err="1" smtClean="0"/>
              <a:t>mióny</a:t>
            </a:r>
            <a:endParaRPr lang="en-US" b="1" dirty="0"/>
          </a:p>
        </p:txBody>
      </p:sp>
      <p:sp>
        <p:nvSpPr>
          <p:cNvPr id="10" name="TextBox 9"/>
          <p:cNvSpPr txBox="1"/>
          <p:nvPr/>
        </p:nvSpPr>
        <p:spPr>
          <a:xfrm>
            <a:off x="6526109" y="4953502"/>
            <a:ext cx="2097382" cy="369332"/>
          </a:xfrm>
          <a:prstGeom prst="rect">
            <a:avLst/>
          </a:prstGeom>
          <a:noFill/>
        </p:spPr>
        <p:txBody>
          <a:bodyPr wrap="square" rtlCol="0">
            <a:spAutoFit/>
          </a:bodyPr>
          <a:lstStyle/>
          <a:p>
            <a:pPr algn="ctr"/>
            <a:r>
              <a:rPr lang="en-US" b="1" dirty="0" err="1" smtClean="0"/>
              <a:t>Dva</a:t>
            </a:r>
            <a:r>
              <a:rPr lang="en-US" b="1" dirty="0" smtClean="0"/>
              <a:t> </a:t>
            </a:r>
            <a:r>
              <a:rPr lang="en-US" b="1" dirty="0" err="1" smtClean="0"/>
              <a:t>fotóny</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Objav</a:t>
            </a:r>
            <a:endParaRPr lang="en-US" dirty="0"/>
          </a:p>
        </p:txBody>
      </p:sp>
      <p:pic>
        <p:nvPicPr>
          <p:cNvPr id="16" name="Picture 15"/>
          <p:cNvPicPr>
            <a:picLocks noChangeAspect="1"/>
          </p:cNvPicPr>
          <p:nvPr/>
        </p:nvPicPr>
        <p:blipFill>
          <a:blip r:embed="rId2"/>
          <a:stretch>
            <a:fillRect/>
          </a:stretch>
        </p:blipFill>
        <p:spPr>
          <a:xfrm>
            <a:off x="4499501" y="1746393"/>
            <a:ext cx="4342901" cy="3977610"/>
          </a:xfrm>
          <a:prstGeom prst="rect">
            <a:avLst/>
          </a:prstGeom>
        </p:spPr>
      </p:pic>
      <p:pic>
        <p:nvPicPr>
          <p:cNvPr id="17" name="Picture 16"/>
          <p:cNvPicPr>
            <a:picLocks noChangeAspect="1"/>
          </p:cNvPicPr>
          <p:nvPr/>
        </p:nvPicPr>
        <p:blipFill>
          <a:blip r:embed="rId3"/>
          <a:stretch>
            <a:fillRect/>
          </a:stretch>
        </p:blipFill>
        <p:spPr>
          <a:xfrm>
            <a:off x="277006" y="1762734"/>
            <a:ext cx="4100096" cy="4118238"/>
          </a:xfrm>
          <a:prstGeom prst="rect">
            <a:avLst/>
          </a:prstGeom>
        </p:spPr>
      </p:pic>
      <p:sp>
        <p:nvSpPr>
          <p:cNvPr id="18" name="TextBox 17"/>
          <p:cNvSpPr txBox="1"/>
          <p:nvPr/>
        </p:nvSpPr>
        <p:spPr>
          <a:xfrm>
            <a:off x="1153831" y="5794859"/>
            <a:ext cx="6909435" cy="923330"/>
          </a:xfrm>
          <a:prstGeom prst="rect">
            <a:avLst/>
          </a:prstGeom>
          <a:noFill/>
        </p:spPr>
        <p:txBody>
          <a:bodyPr wrap="square" rtlCol="0">
            <a:spAutoFit/>
          </a:bodyPr>
          <a:lstStyle/>
          <a:p>
            <a:r>
              <a:rPr lang="en-US" b="1" dirty="0" err="1" smtClean="0">
                <a:solidFill>
                  <a:srgbClr val="4E020C"/>
                </a:solidFill>
              </a:rPr>
              <a:t>Signál</a:t>
            </a:r>
            <a:r>
              <a:rPr lang="en-US" b="1" dirty="0" smtClean="0">
                <a:solidFill>
                  <a:srgbClr val="4E020C"/>
                </a:solidFill>
              </a:rPr>
              <a:t> je </a:t>
            </a:r>
            <a:r>
              <a:rPr lang="en-US" b="1" dirty="0" err="1" smtClean="0">
                <a:solidFill>
                  <a:srgbClr val="FF0000"/>
                </a:solidFill>
              </a:rPr>
              <a:t>ľahko</a:t>
            </a:r>
            <a:r>
              <a:rPr lang="en-US" b="1" dirty="0" smtClean="0">
                <a:solidFill>
                  <a:srgbClr val="FF0000"/>
                </a:solidFill>
              </a:rPr>
              <a:t> </a:t>
            </a:r>
            <a:r>
              <a:rPr lang="en-US" b="1" dirty="0" err="1" smtClean="0">
                <a:solidFill>
                  <a:srgbClr val="FF0000"/>
                </a:solidFill>
              </a:rPr>
              <a:t>rozoznateľný</a:t>
            </a:r>
            <a:r>
              <a:rPr lang="en-US" b="1" dirty="0" smtClean="0">
                <a:solidFill>
                  <a:srgbClr val="FF0000"/>
                </a:solidFill>
              </a:rPr>
              <a:t> </a:t>
            </a:r>
            <a:r>
              <a:rPr lang="en-US" b="1" dirty="0" err="1" smtClean="0">
                <a:solidFill>
                  <a:srgbClr val="4E020C"/>
                </a:solidFill>
              </a:rPr>
              <a:t>voľným</a:t>
            </a:r>
            <a:r>
              <a:rPr lang="en-US" b="1" dirty="0" smtClean="0">
                <a:solidFill>
                  <a:srgbClr val="4E020C"/>
                </a:solidFill>
              </a:rPr>
              <a:t> </a:t>
            </a:r>
            <a:r>
              <a:rPr lang="en-US" b="1" dirty="0" err="1" smtClean="0">
                <a:solidFill>
                  <a:srgbClr val="4E020C"/>
                </a:solidFill>
              </a:rPr>
              <a:t>okom</a:t>
            </a:r>
            <a:r>
              <a:rPr lang="en-US" b="1" dirty="0" smtClean="0">
                <a:solidFill>
                  <a:srgbClr val="4E020C"/>
                </a:solidFill>
              </a:rPr>
              <a:t> </a:t>
            </a:r>
            <a:r>
              <a:rPr lang="en-US" b="1" dirty="0" err="1" smtClean="0">
                <a:solidFill>
                  <a:srgbClr val="4E020C"/>
                </a:solidFill>
              </a:rPr>
              <a:t>ako</a:t>
            </a:r>
            <a:r>
              <a:rPr lang="en-US" b="1" dirty="0" smtClean="0">
                <a:solidFill>
                  <a:srgbClr val="4E020C"/>
                </a:solidFill>
              </a:rPr>
              <a:t> </a:t>
            </a:r>
            <a:r>
              <a:rPr lang="en-US" b="1" dirty="0" err="1" smtClean="0">
                <a:solidFill>
                  <a:srgbClr val="4E020C"/>
                </a:solidFill>
              </a:rPr>
              <a:t>vyvíšenie</a:t>
            </a:r>
            <a:r>
              <a:rPr lang="en-US" b="1" dirty="0" smtClean="0">
                <a:solidFill>
                  <a:srgbClr val="4E020C"/>
                </a:solidFill>
              </a:rPr>
              <a:t> </a:t>
            </a:r>
            <a:r>
              <a:rPr lang="en-US" b="1" dirty="0" err="1" smtClean="0">
                <a:solidFill>
                  <a:srgbClr val="4E020C"/>
                </a:solidFill>
              </a:rPr>
              <a:t>pozorovaných</a:t>
            </a:r>
            <a:r>
              <a:rPr lang="en-US" b="1" dirty="0" smtClean="0">
                <a:solidFill>
                  <a:srgbClr val="4E020C"/>
                </a:solidFill>
              </a:rPr>
              <a:t> </a:t>
            </a:r>
            <a:r>
              <a:rPr lang="en-US" b="1" dirty="0" err="1" smtClean="0">
                <a:solidFill>
                  <a:srgbClr val="4E020C"/>
                </a:solidFill>
              </a:rPr>
              <a:t>dát</a:t>
            </a:r>
            <a:r>
              <a:rPr lang="en-US" b="1" dirty="0" smtClean="0">
                <a:solidFill>
                  <a:srgbClr val="4E020C"/>
                </a:solidFill>
              </a:rPr>
              <a:t> </a:t>
            </a:r>
            <a:r>
              <a:rPr lang="en-US" b="1" dirty="0" err="1" smtClean="0">
                <a:solidFill>
                  <a:srgbClr val="4E020C"/>
                </a:solidFill>
              </a:rPr>
              <a:t>voči</a:t>
            </a:r>
            <a:r>
              <a:rPr lang="en-US" b="1" dirty="0" smtClean="0">
                <a:solidFill>
                  <a:srgbClr val="4E020C"/>
                </a:solidFill>
              </a:rPr>
              <a:t> </a:t>
            </a:r>
            <a:r>
              <a:rPr lang="en-US" b="1" dirty="0" err="1" smtClean="0">
                <a:solidFill>
                  <a:srgbClr val="4E020C"/>
                </a:solidFill>
              </a:rPr>
              <a:t>pozadiu</a:t>
            </a:r>
            <a:r>
              <a:rPr lang="en-US" b="1" dirty="0" smtClean="0">
                <a:solidFill>
                  <a:srgbClr val="4E020C"/>
                </a:solidFill>
              </a:rPr>
              <a:t> </a:t>
            </a:r>
            <a:r>
              <a:rPr lang="en-US" b="1" dirty="0" err="1" smtClean="0">
                <a:solidFill>
                  <a:srgbClr val="4E020C"/>
                </a:solidFill>
              </a:rPr>
              <a:t>napriek</a:t>
            </a:r>
            <a:r>
              <a:rPr lang="en-US" b="1" dirty="0" smtClean="0">
                <a:solidFill>
                  <a:srgbClr val="4E020C"/>
                </a:solidFill>
              </a:rPr>
              <a:t> </a:t>
            </a:r>
            <a:r>
              <a:rPr lang="en-US" b="1" dirty="0" err="1" smtClean="0">
                <a:solidFill>
                  <a:srgbClr val="FF0000"/>
                </a:solidFill>
              </a:rPr>
              <a:t>štatistickým</a:t>
            </a:r>
            <a:r>
              <a:rPr lang="en-US" b="1" dirty="0" smtClean="0">
                <a:solidFill>
                  <a:srgbClr val="FF0000"/>
                </a:solidFill>
              </a:rPr>
              <a:t> </a:t>
            </a:r>
            <a:r>
              <a:rPr lang="en-US" b="1" dirty="0" err="1" smtClean="0">
                <a:solidFill>
                  <a:srgbClr val="FF0000"/>
                </a:solidFill>
              </a:rPr>
              <a:t>fluktuáciám</a:t>
            </a:r>
            <a:r>
              <a:rPr lang="en-US" b="1" dirty="0" smtClean="0">
                <a:solidFill>
                  <a:srgbClr val="4E020C"/>
                </a:solidFill>
              </a:rPr>
              <a:t> </a:t>
            </a:r>
            <a:r>
              <a:rPr lang="en-US" b="1" dirty="0" err="1" smtClean="0">
                <a:solidFill>
                  <a:srgbClr val="4E020C"/>
                </a:solidFill>
              </a:rPr>
              <a:t>pozadia</a:t>
            </a:r>
            <a:endParaRPr lang="en-US" b="1" dirty="0">
              <a:solidFill>
                <a:srgbClr val="4E020C"/>
              </a:solidFill>
            </a:endParaRPr>
          </a:p>
        </p:txBody>
      </p:sp>
      <p:sp>
        <p:nvSpPr>
          <p:cNvPr id="20" name="TextBox 19"/>
          <p:cNvSpPr txBox="1"/>
          <p:nvPr/>
        </p:nvSpPr>
        <p:spPr>
          <a:xfrm>
            <a:off x="1440134" y="2120622"/>
            <a:ext cx="987733" cy="369332"/>
          </a:xfrm>
          <a:prstGeom prst="rect">
            <a:avLst/>
          </a:prstGeom>
          <a:noFill/>
        </p:spPr>
        <p:txBody>
          <a:bodyPr wrap="none" rtlCol="0">
            <a:spAutoFit/>
          </a:bodyPr>
          <a:lstStyle/>
          <a:p>
            <a:r>
              <a:rPr lang="en-US" b="1" dirty="0" smtClean="0">
                <a:solidFill>
                  <a:srgbClr val="4E020C"/>
                </a:solidFill>
              </a:rPr>
              <a:t>H </a:t>
            </a:r>
            <a:r>
              <a:rPr lang="en-US" b="1" dirty="0" err="1" smtClean="0">
                <a:solidFill>
                  <a:srgbClr val="4E020C"/>
                </a:solidFill>
                <a:sym typeface="Wingdings"/>
              </a:rPr>
              <a:t></a:t>
            </a:r>
            <a:r>
              <a:rPr lang="en-US" b="1" dirty="0" smtClean="0">
                <a:solidFill>
                  <a:srgbClr val="4E020C"/>
                </a:solidFill>
                <a:sym typeface="Wingdings"/>
              </a:rPr>
              <a:t> ZZ </a:t>
            </a:r>
            <a:endParaRPr lang="en-US" dirty="0">
              <a:solidFill>
                <a:srgbClr val="4E020C"/>
              </a:solidFill>
            </a:endParaRPr>
          </a:p>
        </p:txBody>
      </p:sp>
      <p:sp>
        <p:nvSpPr>
          <p:cNvPr id="21" name="TextBox 20"/>
          <p:cNvSpPr txBox="1"/>
          <p:nvPr/>
        </p:nvSpPr>
        <p:spPr>
          <a:xfrm>
            <a:off x="5912936" y="2533847"/>
            <a:ext cx="895535" cy="369332"/>
          </a:xfrm>
          <a:prstGeom prst="rect">
            <a:avLst/>
          </a:prstGeom>
          <a:noFill/>
        </p:spPr>
        <p:txBody>
          <a:bodyPr wrap="none" rtlCol="0">
            <a:spAutoFit/>
          </a:bodyPr>
          <a:lstStyle/>
          <a:p>
            <a:r>
              <a:rPr lang="en-US" b="1" dirty="0" smtClean="0">
                <a:solidFill>
                  <a:srgbClr val="4E020C"/>
                </a:solidFill>
              </a:rPr>
              <a:t>H </a:t>
            </a:r>
            <a:r>
              <a:rPr lang="en-US" b="1" dirty="0" err="1" smtClean="0">
                <a:solidFill>
                  <a:srgbClr val="4E020C"/>
                </a:solidFill>
                <a:sym typeface="Wingdings"/>
              </a:rPr>
              <a:t></a:t>
            </a:r>
            <a:r>
              <a:rPr lang="en-US" b="1" dirty="0" smtClean="0">
                <a:solidFill>
                  <a:srgbClr val="4E020C"/>
                </a:solidFill>
                <a:sym typeface="Wingdings"/>
              </a:rPr>
              <a:t> </a:t>
            </a:r>
            <a:r>
              <a:rPr lang="en-US" b="1" dirty="0" err="1" smtClean="0">
                <a:solidFill>
                  <a:srgbClr val="4E020C"/>
                </a:solidFill>
                <a:latin typeface="Symbol" charset="2"/>
                <a:cs typeface="Symbol" charset="2"/>
                <a:sym typeface="Wingdings"/>
              </a:rPr>
              <a:t>gg</a:t>
            </a:r>
            <a:r>
              <a:rPr lang="en-US" b="1" dirty="0" smtClean="0">
                <a:solidFill>
                  <a:srgbClr val="4E020C"/>
                </a:solidFill>
                <a:sym typeface="Wingdings"/>
              </a:rPr>
              <a:t> </a:t>
            </a:r>
            <a:endParaRPr lang="en-US" dirty="0">
              <a:solidFill>
                <a:srgbClr val="4E020C"/>
              </a:solidFill>
            </a:endParaRPr>
          </a:p>
        </p:txBody>
      </p:sp>
      <p:sp>
        <p:nvSpPr>
          <p:cNvPr id="11" name="TextBox 10"/>
          <p:cNvSpPr txBox="1"/>
          <p:nvPr/>
        </p:nvSpPr>
        <p:spPr>
          <a:xfrm>
            <a:off x="2569312" y="1152542"/>
            <a:ext cx="3122595" cy="369332"/>
          </a:xfrm>
          <a:prstGeom prst="rect">
            <a:avLst/>
          </a:prstGeom>
          <a:noFill/>
        </p:spPr>
        <p:txBody>
          <a:bodyPr wrap="none" rtlCol="0">
            <a:spAutoFit/>
          </a:bodyPr>
          <a:lstStyle/>
          <a:p>
            <a:pPr algn="ctr"/>
            <a:r>
              <a:rPr lang="en-US" b="1" dirty="0" smtClean="0">
                <a:solidFill>
                  <a:srgbClr val="4E020C"/>
                </a:solidFill>
              </a:rPr>
              <a:t> CERN-Seminar 4. </a:t>
            </a:r>
            <a:r>
              <a:rPr lang="en-US" b="1" dirty="0" err="1" smtClean="0">
                <a:solidFill>
                  <a:srgbClr val="4E020C"/>
                </a:solidFill>
              </a:rPr>
              <a:t>Júl</a:t>
            </a:r>
            <a:r>
              <a:rPr lang="en-US" b="1" dirty="0" smtClean="0">
                <a:solidFill>
                  <a:srgbClr val="4E020C"/>
                </a:solidFill>
              </a:rPr>
              <a:t> 2012</a:t>
            </a:r>
            <a:endParaRPr lang="en-US" b="1" dirty="0">
              <a:solidFill>
                <a:srgbClr val="4E020C"/>
              </a:solidFill>
            </a:endParaRPr>
          </a:p>
        </p:txBody>
      </p:sp>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Objav</a:t>
            </a:r>
            <a:endParaRPr lang="en-US" dirty="0"/>
          </a:p>
        </p:txBody>
      </p:sp>
      <p:sp>
        <p:nvSpPr>
          <p:cNvPr id="7" name="TextBox 6"/>
          <p:cNvSpPr txBox="1"/>
          <p:nvPr/>
        </p:nvSpPr>
        <p:spPr>
          <a:xfrm>
            <a:off x="2639812" y="1152542"/>
            <a:ext cx="3122595" cy="369332"/>
          </a:xfrm>
          <a:prstGeom prst="rect">
            <a:avLst/>
          </a:prstGeom>
          <a:noFill/>
        </p:spPr>
        <p:txBody>
          <a:bodyPr wrap="none" rtlCol="0">
            <a:spAutoFit/>
          </a:bodyPr>
          <a:lstStyle/>
          <a:p>
            <a:r>
              <a:rPr lang="en-US" b="1" dirty="0" smtClean="0">
                <a:solidFill>
                  <a:srgbClr val="4E020C"/>
                </a:solidFill>
              </a:rPr>
              <a:t> CERN-Seminar 4. </a:t>
            </a:r>
            <a:r>
              <a:rPr lang="en-US" b="1" dirty="0" err="1" smtClean="0">
                <a:solidFill>
                  <a:srgbClr val="4E020C"/>
                </a:solidFill>
              </a:rPr>
              <a:t>Júl</a:t>
            </a:r>
            <a:r>
              <a:rPr lang="en-US" b="1" dirty="0" smtClean="0">
                <a:solidFill>
                  <a:srgbClr val="4E020C"/>
                </a:solidFill>
              </a:rPr>
              <a:t> 2012</a:t>
            </a:r>
            <a:endParaRPr lang="en-US" b="1" dirty="0">
              <a:solidFill>
                <a:srgbClr val="4E020C"/>
              </a:solidFill>
            </a:endParaRPr>
          </a:p>
        </p:txBody>
      </p:sp>
      <p:pic>
        <p:nvPicPr>
          <p:cNvPr id="9" name="Picture 8"/>
          <p:cNvPicPr>
            <a:picLocks noChangeAspect="1"/>
          </p:cNvPicPr>
          <p:nvPr/>
        </p:nvPicPr>
        <p:blipFill>
          <a:blip r:embed="rId2"/>
          <a:stretch>
            <a:fillRect/>
          </a:stretch>
        </p:blipFill>
        <p:spPr>
          <a:xfrm>
            <a:off x="4381500" y="1624280"/>
            <a:ext cx="4762500" cy="4584700"/>
          </a:xfrm>
          <a:prstGeom prst="rect">
            <a:avLst/>
          </a:prstGeom>
        </p:spPr>
      </p:pic>
      <p:pic>
        <p:nvPicPr>
          <p:cNvPr id="10" name="Picture 9" descr="Untitled.png"/>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64000"/>
            <a:ext cx="4201558" cy="3844256"/>
          </a:xfrm>
          <a:prstGeom prst="rect">
            <a:avLst/>
          </a:prstGeom>
          <a:ln>
            <a:solidFill>
              <a:schemeClr val="tx1"/>
            </a:solidFill>
          </a:ln>
        </p:spPr>
      </p:pic>
      <p:sp>
        <p:nvSpPr>
          <p:cNvPr id="11" name="Rectangle 10"/>
          <p:cNvSpPr/>
          <p:nvPr/>
        </p:nvSpPr>
        <p:spPr bwMode="auto">
          <a:xfrm>
            <a:off x="751276" y="2164294"/>
            <a:ext cx="202627" cy="3263455"/>
          </a:xfrm>
          <a:prstGeom prst="rect">
            <a:avLst/>
          </a:prstGeom>
          <a:solidFill>
            <a:srgbClr val="330000">
              <a:alpha val="3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hangingPunct="0"/>
            <a:endParaRPr lang="en-US" sz="1600">
              <a:solidFill>
                <a:srgbClr val="4E020C"/>
              </a:solidFill>
              <a:effectLst>
                <a:outerShdw blurRad="38100" dist="38100" dir="2700000" algn="tl">
                  <a:srgbClr val="000000">
                    <a:alpha val="43137"/>
                  </a:srgbClr>
                </a:outerShdw>
              </a:effectLst>
              <a:latin typeface="Comic Sans MS" pitchFamily="-111" charset="0"/>
            </a:endParaRPr>
          </a:p>
        </p:txBody>
      </p:sp>
      <p:sp>
        <p:nvSpPr>
          <p:cNvPr id="12" name="Rectangle 11"/>
          <p:cNvSpPr/>
          <p:nvPr/>
        </p:nvSpPr>
        <p:spPr bwMode="auto">
          <a:xfrm>
            <a:off x="1072750" y="2141614"/>
            <a:ext cx="2701698" cy="3263455"/>
          </a:xfrm>
          <a:prstGeom prst="rect">
            <a:avLst/>
          </a:prstGeom>
          <a:solidFill>
            <a:srgbClr val="330000">
              <a:alpha val="34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hangingPunct="0"/>
            <a:endParaRPr lang="en-US" sz="1600">
              <a:solidFill>
                <a:srgbClr val="4E020C"/>
              </a:solidFill>
              <a:effectLst>
                <a:outerShdw blurRad="38100" dist="38100" dir="2700000" algn="tl">
                  <a:srgbClr val="000000">
                    <a:alpha val="43137"/>
                  </a:srgbClr>
                </a:outerShdw>
              </a:effectLst>
              <a:latin typeface="Comic Sans MS" pitchFamily="-111" charset="0"/>
            </a:endParaRPr>
          </a:p>
        </p:txBody>
      </p:sp>
      <p:sp>
        <p:nvSpPr>
          <p:cNvPr id="13" name="TextBox 12"/>
          <p:cNvSpPr txBox="1"/>
          <p:nvPr/>
        </p:nvSpPr>
        <p:spPr>
          <a:xfrm>
            <a:off x="283491" y="6191761"/>
            <a:ext cx="6955750" cy="369332"/>
          </a:xfrm>
          <a:prstGeom prst="rect">
            <a:avLst/>
          </a:prstGeom>
          <a:noFill/>
        </p:spPr>
        <p:txBody>
          <a:bodyPr wrap="none" rtlCol="0">
            <a:spAutoFit/>
          </a:bodyPr>
          <a:lstStyle/>
          <a:p>
            <a:r>
              <a:rPr lang="en-US" b="1" dirty="0" err="1" smtClean="0">
                <a:solidFill>
                  <a:srgbClr val="4E020C"/>
                </a:solidFill>
              </a:rPr>
              <a:t>Všetky</a:t>
            </a:r>
            <a:r>
              <a:rPr lang="en-US" b="1" dirty="0" smtClean="0">
                <a:solidFill>
                  <a:srgbClr val="4E020C"/>
                </a:solidFill>
              </a:rPr>
              <a:t> </a:t>
            </a:r>
            <a:r>
              <a:rPr lang="en-US" b="1" dirty="0" err="1" smtClean="0">
                <a:solidFill>
                  <a:srgbClr val="4E020C"/>
                </a:solidFill>
              </a:rPr>
              <a:t>hmotnosti</a:t>
            </a:r>
            <a:r>
              <a:rPr lang="en-US" b="1" dirty="0" smtClean="0">
                <a:solidFill>
                  <a:srgbClr val="4E020C"/>
                </a:solidFill>
              </a:rPr>
              <a:t> </a:t>
            </a:r>
            <a:r>
              <a:rPr lang="en-US" b="1" dirty="0" err="1" smtClean="0">
                <a:solidFill>
                  <a:srgbClr val="4E020C"/>
                </a:solidFill>
              </a:rPr>
              <a:t>až</a:t>
            </a:r>
            <a:r>
              <a:rPr lang="en-US" b="1" dirty="0" smtClean="0">
                <a:solidFill>
                  <a:srgbClr val="4E020C"/>
                </a:solidFill>
              </a:rPr>
              <a:t> </a:t>
            </a:r>
            <a:r>
              <a:rPr lang="en-US" b="1" dirty="0" err="1" smtClean="0">
                <a:solidFill>
                  <a:srgbClr val="4E020C"/>
                </a:solidFill>
              </a:rPr>
              <a:t>po</a:t>
            </a:r>
            <a:r>
              <a:rPr lang="en-US" b="1" dirty="0" smtClean="0">
                <a:solidFill>
                  <a:srgbClr val="4E020C"/>
                </a:solidFill>
              </a:rPr>
              <a:t> ~600 </a:t>
            </a:r>
            <a:r>
              <a:rPr lang="en-US" b="1" dirty="0" err="1" smtClean="0">
                <a:solidFill>
                  <a:srgbClr val="4E020C"/>
                </a:solidFill>
              </a:rPr>
              <a:t>GeV</a:t>
            </a:r>
            <a:r>
              <a:rPr lang="en-US" b="1" dirty="0" smtClean="0">
                <a:solidFill>
                  <a:srgbClr val="4E020C"/>
                </a:solidFill>
              </a:rPr>
              <a:t> </a:t>
            </a:r>
            <a:r>
              <a:rPr lang="en-US" b="1" dirty="0" err="1" smtClean="0">
                <a:solidFill>
                  <a:srgbClr val="4E020C"/>
                </a:solidFill>
              </a:rPr>
              <a:t>vylúčené</a:t>
            </a:r>
            <a:r>
              <a:rPr lang="en-US" b="1" dirty="0" smtClean="0">
                <a:solidFill>
                  <a:srgbClr val="4E020C"/>
                </a:solidFill>
              </a:rPr>
              <a:t> </a:t>
            </a:r>
            <a:r>
              <a:rPr lang="en-US" b="1" dirty="0" err="1" smtClean="0">
                <a:solidFill>
                  <a:srgbClr val="4E020C"/>
                </a:solidFill>
              </a:rPr>
              <a:t>až</a:t>
            </a:r>
            <a:r>
              <a:rPr lang="en-US" b="1" dirty="0" smtClean="0">
                <a:solidFill>
                  <a:srgbClr val="4E020C"/>
                </a:solidFill>
              </a:rPr>
              <a:t> </a:t>
            </a:r>
            <a:r>
              <a:rPr lang="en-US" b="1" dirty="0" err="1" smtClean="0">
                <a:solidFill>
                  <a:srgbClr val="4E020C"/>
                </a:solidFill>
              </a:rPr>
              <a:t>na</a:t>
            </a:r>
            <a:r>
              <a:rPr lang="en-US" b="1" dirty="0" smtClean="0">
                <a:solidFill>
                  <a:srgbClr val="4E020C"/>
                </a:solidFill>
              </a:rPr>
              <a:t> </a:t>
            </a:r>
            <a:r>
              <a:rPr lang="en-US" b="1" dirty="0" err="1" smtClean="0">
                <a:solidFill>
                  <a:srgbClr val="4E020C"/>
                </a:solidFill>
              </a:rPr>
              <a:t>malý</a:t>
            </a:r>
            <a:r>
              <a:rPr lang="en-US" b="1" dirty="0" smtClean="0">
                <a:solidFill>
                  <a:srgbClr val="4E020C"/>
                </a:solidFill>
              </a:rPr>
              <a:t> </a:t>
            </a:r>
            <a:r>
              <a:rPr lang="en-US" b="1" dirty="0" err="1" smtClean="0">
                <a:solidFill>
                  <a:srgbClr val="4E020C"/>
                </a:solidFill>
              </a:rPr>
              <a:t>ostrov</a:t>
            </a:r>
            <a:endParaRPr lang="en-US" b="1" dirty="0">
              <a:solidFill>
                <a:srgbClr val="4E020C"/>
              </a:solidFill>
            </a:endParaRPr>
          </a:p>
        </p:txBody>
      </p:sp>
      <p:sp>
        <p:nvSpPr>
          <p:cNvPr id="14" name="TextBox 13"/>
          <p:cNvSpPr txBox="1"/>
          <p:nvPr/>
        </p:nvSpPr>
        <p:spPr>
          <a:xfrm>
            <a:off x="249473" y="1474230"/>
            <a:ext cx="3912174" cy="646331"/>
          </a:xfrm>
          <a:prstGeom prst="rect">
            <a:avLst/>
          </a:prstGeom>
          <a:noFill/>
        </p:spPr>
        <p:txBody>
          <a:bodyPr wrap="square" rtlCol="0">
            <a:spAutoFit/>
          </a:bodyPr>
          <a:lstStyle/>
          <a:p>
            <a:r>
              <a:rPr lang="en-US" dirty="0" err="1" smtClean="0">
                <a:solidFill>
                  <a:srgbClr val="4E020C"/>
                </a:solidFill>
              </a:rPr>
              <a:t>Rôzne</a:t>
            </a:r>
            <a:r>
              <a:rPr lang="en-US" dirty="0" smtClean="0">
                <a:solidFill>
                  <a:srgbClr val="4E020C"/>
                </a:solidFill>
              </a:rPr>
              <a:t> </a:t>
            </a:r>
            <a:r>
              <a:rPr lang="en-US" dirty="0" err="1" smtClean="0">
                <a:solidFill>
                  <a:srgbClr val="4E020C"/>
                </a:solidFill>
              </a:rPr>
              <a:t>hmotnostné</a:t>
            </a:r>
            <a:r>
              <a:rPr lang="en-US" dirty="0" smtClean="0">
                <a:solidFill>
                  <a:srgbClr val="4E020C"/>
                </a:solidFill>
              </a:rPr>
              <a:t> </a:t>
            </a:r>
            <a:r>
              <a:rPr lang="en-US" dirty="0" err="1" smtClean="0">
                <a:solidFill>
                  <a:srgbClr val="4E020C"/>
                </a:solidFill>
              </a:rPr>
              <a:t>hypotézy</a:t>
            </a:r>
            <a:r>
              <a:rPr lang="en-US" dirty="0" smtClean="0">
                <a:solidFill>
                  <a:srgbClr val="4E020C"/>
                </a:solidFill>
              </a:rPr>
              <a:t> </a:t>
            </a:r>
            <a:r>
              <a:rPr lang="en-US" dirty="0" err="1" smtClean="0">
                <a:solidFill>
                  <a:srgbClr val="4E020C"/>
                </a:solidFill>
              </a:rPr>
              <a:t>boli</a:t>
            </a:r>
            <a:r>
              <a:rPr lang="en-US" dirty="0" smtClean="0">
                <a:solidFill>
                  <a:srgbClr val="4E020C"/>
                </a:solidFill>
              </a:rPr>
              <a:t> </a:t>
            </a:r>
            <a:r>
              <a:rPr lang="en-US" dirty="0" err="1" smtClean="0">
                <a:solidFill>
                  <a:srgbClr val="4E020C"/>
                </a:solidFill>
              </a:rPr>
              <a:t>preskúšané</a:t>
            </a:r>
            <a:endParaRPr lang="en-US" dirty="0">
              <a:solidFill>
                <a:srgbClr val="4E020C"/>
              </a:solidFill>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linds(horizontal)">
                                      <p:cBhvr>
                                        <p:cTn id="10"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Objav</a:t>
            </a:r>
            <a:endParaRPr lang="en-US" dirty="0"/>
          </a:p>
        </p:txBody>
      </p:sp>
      <p:pic>
        <p:nvPicPr>
          <p:cNvPr id="13" name="Picture 12"/>
          <p:cNvPicPr>
            <a:picLocks noChangeAspect="1"/>
          </p:cNvPicPr>
          <p:nvPr/>
        </p:nvPicPr>
        <p:blipFill>
          <a:blip r:embed="rId2"/>
          <a:stretch>
            <a:fillRect/>
          </a:stretch>
        </p:blipFill>
        <p:spPr>
          <a:xfrm>
            <a:off x="4471244" y="1624916"/>
            <a:ext cx="4522684" cy="4233510"/>
          </a:xfrm>
          <a:prstGeom prst="rect">
            <a:avLst/>
          </a:prstGeom>
        </p:spPr>
      </p:pic>
      <p:pic>
        <p:nvPicPr>
          <p:cNvPr id="14" name="Picture 13"/>
          <p:cNvPicPr>
            <a:picLocks noChangeAspect="1"/>
          </p:cNvPicPr>
          <p:nvPr/>
        </p:nvPicPr>
        <p:blipFill>
          <a:blip r:embed="rId3"/>
          <a:stretch>
            <a:fillRect/>
          </a:stretch>
        </p:blipFill>
        <p:spPr>
          <a:xfrm>
            <a:off x="0" y="1655672"/>
            <a:ext cx="4585363" cy="3413407"/>
          </a:xfrm>
          <a:prstGeom prst="rect">
            <a:avLst/>
          </a:prstGeom>
        </p:spPr>
      </p:pic>
      <p:sp>
        <p:nvSpPr>
          <p:cNvPr id="15" name="TextBox 14"/>
          <p:cNvSpPr txBox="1"/>
          <p:nvPr/>
        </p:nvSpPr>
        <p:spPr>
          <a:xfrm>
            <a:off x="260812" y="5066284"/>
            <a:ext cx="4093609" cy="1646605"/>
          </a:xfrm>
          <a:prstGeom prst="rect">
            <a:avLst/>
          </a:prstGeom>
          <a:noFill/>
        </p:spPr>
        <p:txBody>
          <a:bodyPr wrap="square" rtlCol="0">
            <a:spAutoFit/>
          </a:bodyPr>
          <a:lstStyle/>
          <a:p>
            <a:pPr marL="180975" indent="-180975">
              <a:spcAft>
                <a:spcPts val="600"/>
              </a:spcAft>
              <a:buFont typeface="Arial"/>
              <a:buChar char="•"/>
            </a:pPr>
            <a:r>
              <a:rPr lang="en-US" sz="1600" b="1" dirty="0" err="1" smtClean="0">
                <a:solidFill>
                  <a:srgbClr val="4E020C"/>
                </a:solidFill>
              </a:rPr>
              <a:t>Prah</a:t>
            </a:r>
            <a:r>
              <a:rPr lang="en-US" sz="1600" b="1" dirty="0" smtClean="0">
                <a:solidFill>
                  <a:srgbClr val="4E020C"/>
                </a:solidFill>
              </a:rPr>
              <a:t> </a:t>
            </a:r>
            <a:r>
              <a:rPr lang="en-US" sz="1600" b="1" dirty="0" err="1" smtClean="0">
                <a:solidFill>
                  <a:srgbClr val="4E020C"/>
                </a:solidFill>
              </a:rPr>
              <a:t>uznania</a:t>
            </a:r>
            <a:r>
              <a:rPr lang="en-US" sz="1600" b="1" dirty="0" smtClean="0">
                <a:solidFill>
                  <a:srgbClr val="4E020C"/>
                </a:solidFill>
              </a:rPr>
              <a:t> </a:t>
            </a:r>
            <a:r>
              <a:rPr lang="en-US" sz="1600" b="1" dirty="0" err="1" smtClean="0">
                <a:solidFill>
                  <a:srgbClr val="4E020C"/>
                </a:solidFill>
              </a:rPr>
              <a:t>objavu</a:t>
            </a:r>
            <a:r>
              <a:rPr lang="en-US" sz="1600" b="1" dirty="0" smtClean="0">
                <a:solidFill>
                  <a:srgbClr val="4E020C"/>
                </a:solidFill>
              </a:rPr>
              <a:t>: 5 </a:t>
            </a:r>
            <a:r>
              <a:rPr lang="en-US" sz="1600" b="1" dirty="0" err="1" smtClean="0">
                <a:solidFill>
                  <a:srgbClr val="4E020C"/>
                </a:solidFill>
              </a:rPr>
              <a:t>štandardných</a:t>
            </a:r>
            <a:r>
              <a:rPr lang="en-US" sz="1600" b="1" dirty="0" smtClean="0">
                <a:solidFill>
                  <a:srgbClr val="4E020C"/>
                </a:solidFill>
              </a:rPr>
              <a:t> </a:t>
            </a:r>
            <a:r>
              <a:rPr lang="en-US" sz="1600" b="1" dirty="0" err="1" smtClean="0">
                <a:solidFill>
                  <a:srgbClr val="4E020C"/>
                </a:solidFill>
              </a:rPr>
              <a:t>odchýliek</a:t>
            </a:r>
            <a:endParaRPr lang="en-US" sz="1600" b="1" dirty="0" smtClean="0">
              <a:solidFill>
                <a:srgbClr val="4E020C"/>
              </a:solidFill>
              <a:latin typeface="Arial"/>
              <a:cs typeface="Symbol" charset="2"/>
            </a:endParaRPr>
          </a:p>
          <a:p>
            <a:pPr marL="180975" indent="-180975">
              <a:spcAft>
                <a:spcPts val="600"/>
              </a:spcAft>
              <a:buFont typeface="Arial"/>
              <a:buChar char="•"/>
            </a:pPr>
            <a:r>
              <a:rPr lang="en-US" sz="1600" b="1" dirty="0" smtClean="0">
                <a:solidFill>
                  <a:srgbClr val="000090"/>
                </a:solidFill>
                <a:latin typeface="Arial"/>
                <a:cs typeface="Symbol" charset="2"/>
              </a:rPr>
              <a:t>To </a:t>
            </a:r>
            <a:r>
              <a:rPr lang="en-US" sz="1600" b="1" dirty="0" err="1" smtClean="0">
                <a:solidFill>
                  <a:srgbClr val="000090"/>
                </a:solidFill>
                <a:latin typeface="Arial"/>
                <a:cs typeface="Symbol" charset="2"/>
              </a:rPr>
              <a:t>znamená</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že</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ak</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Higgsov</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bozón</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neexistuje</a:t>
            </a:r>
            <a:r>
              <a:rPr lang="en-US" sz="1600" b="1" dirty="0" smtClean="0">
                <a:solidFill>
                  <a:srgbClr val="000090"/>
                </a:solidFill>
                <a:latin typeface="Arial"/>
                <a:cs typeface="Symbol" charset="2"/>
              </a:rPr>
              <a:t>, </a:t>
            </a:r>
            <a:r>
              <a:rPr lang="en-US" sz="1600" b="1" dirty="0" err="1" smtClean="0">
                <a:solidFill>
                  <a:srgbClr val="FF0000"/>
                </a:solidFill>
                <a:latin typeface="Arial"/>
                <a:cs typeface="Symbol" charset="2"/>
              </a:rPr>
              <a:t>len</a:t>
            </a:r>
            <a:r>
              <a:rPr lang="en-US" sz="1600" b="1" dirty="0" smtClean="0">
                <a:solidFill>
                  <a:srgbClr val="FF0000"/>
                </a:solidFill>
                <a:latin typeface="Arial"/>
                <a:cs typeface="Symbol" charset="2"/>
              </a:rPr>
              <a:t> </a:t>
            </a:r>
            <a:r>
              <a:rPr lang="en-US" sz="1600" b="1" dirty="0" err="1" smtClean="0">
                <a:solidFill>
                  <a:srgbClr val="FF0000"/>
                </a:solidFill>
                <a:latin typeface="Arial"/>
                <a:cs typeface="Symbol" charset="2"/>
              </a:rPr>
              <a:t>jeden</a:t>
            </a:r>
            <a:r>
              <a:rPr lang="en-US" sz="1600" b="1" dirty="0" smtClean="0">
                <a:solidFill>
                  <a:srgbClr val="FF0000"/>
                </a:solidFill>
                <a:latin typeface="Arial"/>
                <a:cs typeface="Symbol" charset="2"/>
              </a:rPr>
              <a:t> </a:t>
            </a:r>
            <a:r>
              <a:rPr lang="en-US" sz="1600" b="1" dirty="0" err="1" smtClean="0">
                <a:solidFill>
                  <a:srgbClr val="FF0000"/>
                </a:solidFill>
                <a:latin typeface="Arial"/>
                <a:cs typeface="Symbol" charset="2"/>
              </a:rPr>
              <a:t>z</a:t>
            </a:r>
            <a:r>
              <a:rPr lang="en-US" sz="1600" b="1" dirty="0" smtClean="0">
                <a:solidFill>
                  <a:srgbClr val="FF0000"/>
                </a:solidFill>
                <a:latin typeface="Arial"/>
                <a:cs typeface="Symbol" charset="2"/>
              </a:rPr>
              <a:t> </a:t>
            </a:r>
            <a:r>
              <a:rPr lang="en-US" sz="1600" b="1" dirty="0" err="1" smtClean="0">
                <a:solidFill>
                  <a:srgbClr val="FF0000"/>
                </a:solidFill>
                <a:latin typeface="Arial"/>
                <a:cs typeface="Symbol" charset="2"/>
              </a:rPr>
              <a:t>vyše</a:t>
            </a:r>
            <a:r>
              <a:rPr lang="en-US" sz="1600" b="1" dirty="0" smtClean="0">
                <a:solidFill>
                  <a:srgbClr val="FF0000"/>
                </a:solidFill>
                <a:latin typeface="Arial"/>
                <a:cs typeface="Symbol" charset="2"/>
              </a:rPr>
              <a:t> </a:t>
            </a:r>
            <a:r>
              <a:rPr lang="en-US" sz="1600" b="1" dirty="0" err="1" smtClean="0">
                <a:solidFill>
                  <a:srgbClr val="FF0000"/>
                </a:solidFill>
                <a:latin typeface="Arial"/>
                <a:cs typeface="Symbol" charset="2"/>
              </a:rPr>
              <a:t>milióna</a:t>
            </a:r>
            <a:r>
              <a:rPr lang="en-US" sz="1600" b="1" dirty="0" smtClean="0">
                <a:solidFill>
                  <a:srgbClr val="FF0000"/>
                </a:solidFill>
                <a:latin typeface="Arial"/>
                <a:cs typeface="Symbol" charset="2"/>
              </a:rPr>
              <a:t> </a:t>
            </a:r>
            <a:r>
              <a:rPr lang="en-US" sz="1600" b="1" dirty="0" err="1" smtClean="0">
                <a:solidFill>
                  <a:srgbClr val="000090"/>
                </a:solidFill>
                <a:latin typeface="Arial"/>
                <a:cs typeface="Symbol" charset="2"/>
              </a:rPr>
              <a:t>rovnakých</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experimentov</a:t>
            </a:r>
            <a:r>
              <a:rPr lang="en-US" sz="1600" b="1" dirty="0" smtClean="0">
                <a:solidFill>
                  <a:srgbClr val="000090"/>
                </a:solidFill>
                <a:latin typeface="Arial"/>
                <a:cs typeface="Symbol" charset="2"/>
              </a:rPr>
              <a:t> by </a:t>
            </a:r>
            <a:r>
              <a:rPr lang="en-US" sz="1600" b="1" dirty="0" err="1" smtClean="0">
                <a:solidFill>
                  <a:srgbClr val="000090"/>
                </a:solidFill>
                <a:latin typeface="Arial"/>
                <a:cs typeface="Symbol" charset="2"/>
              </a:rPr>
              <a:t>ukázal</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tak</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jasný</a:t>
            </a:r>
            <a:r>
              <a:rPr lang="en-US" sz="1600" b="1" dirty="0" smtClean="0">
                <a:solidFill>
                  <a:srgbClr val="000090"/>
                </a:solidFill>
                <a:latin typeface="Arial"/>
                <a:cs typeface="Symbol" charset="2"/>
              </a:rPr>
              <a:t> </a:t>
            </a:r>
            <a:r>
              <a:rPr lang="en-US" sz="1600" b="1" dirty="0" err="1" smtClean="0">
                <a:solidFill>
                  <a:srgbClr val="000090"/>
                </a:solidFill>
                <a:latin typeface="Arial"/>
                <a:cs typeface="Symbol" charset="2"/>
              </a:rPr>
              <a:t>signál</a:t>
            </a:r>
            <a:endParaRPr lang="en-US" sz="1600" b="1" dirty="0">
              <a:solidFill>
                <a:srgbClr val="000090"/>
              </a:solidFill>
              <a:latin typeface="Arial"/>
              <a:cs typeface="Symbol" charset="2"/>
            </a:endParaRPr>
          </a:p>
        </p:txBody>
      </p:sp>
      <p:sp>
        <p:nvSpPr>
          <p:cNvPr id="16" name="TextBox 15"/>
          <p:cNvSpPr txBox="1"/>
          <p:nvPr/>
        </p:nvSpPr>
        <p:spPr>
          <a:xfrm>
            <a:off x="5385349" y="3133781"/>
            <a:ext cx="697614" cy="369332"/>
          </a:xfrm>
          <a:prstGeom prst="rect">
            <a:avLst/>
          </a:prstGeom>
          <a:noFill/>
        </p:spPr>
        <p:txBody>
          <a:bodyPr wrap="none" rtlCol="0">
            <a:spAutoFit/>
          </a:bodyPr>
          <a:lstStyle/>
          <a:p>
            <a:r>
              <a:rPr lang="en-US" b="1" dirty="0" smtClean="0">
                <a:solidFill>
                  <a:srgbClr val="4E020C"/>
                </a:solidFill>
              </a:rPr>
              <a:t>CMS</a:t>
            </a:r>
            <a:endParaRPr lang="en-US" b="1" dirty="0">
              <a:solidFill>
                <a:srgbClr val="4E020C"/>
              </a:solidFill>
            </a:endParaRPr>
          </a:p>
        </p:txBody>
      </p:sp>
      <p:sp>
        <p:nvSpPr>
          <p:cNvPr id="17" name="TextBox 16"/>
          <p:cNvSpPr txBox="1"/>
          <p:nvPr/>
        </p:nvSpPr>
        <p:spPr>
          <a:xfrm>
            <a:off x="4433792" y="5780414"/>
            <a:ext cx="4513181" cy="584776"/>
          </a:xfrm>
          <a:prstGeom prst="rect">
            <a:avLst/>
          </a:prstGeom>
          <a:noFill/>
        </p:spPr>
        <p:txBody>
          <a:bodyPr wrap="square" rtlCol="0">
            <a:spAutoFit/>
          </a:bodyPr>
          <a:lstStyle/>
          <a:p>
            <a:pPr marL="180975" indent="-180975">
              <a:spcAft>
                <a:spcPts val="600"/>
              </a:spcAft>
              <a:buFont typeface="Arial"/>
              <a:buChar char="•"/>
            </a:pPr>
            <a:r>
              <a:rPr lang="en-US" sz="1600" b="1" dirty="0" err="1" smtClean="0">
                <a:solidFill>
                  <a:srgbClr val="4E020C"/>
                </a:solidFill>
              </a:rPr>
              <a:t>Potvrdené</a:t>
            </a:r>
            <a:r>
              <a:rPr lang="en-US" sz="1600" b="1" dirty="0" smtClean="0">
                <a:solidFill>
                  <a:srgbClr val="4E020C"/>
                </a:solidFill>
              </a:rPr>
              <a:t> </a:t>
            </a:r>
            <a:r>
              <a:rPr lang="en-US" sz="1600" b="1" dirty="0" err="1" smtClean="0">
                <a:solidFill>
                  <a:srgbClr val="4E020C"/>
                </a:solidFill>
              </a:rPr>
              <a:t>v</a:t>
            </a:r>
            <a:r>
              <a:rPr lang="en-US" sz="1600" b="1" dirty="0" smtClean="0">
                <a:solidFill>
                  <a:srgbClr val="4E020C"/>
                </a:solidFill>
              </a:rPr>
              <a:t> </a:t>
            </a:r>
            <a:r>
              <a:rPr lang="en-US" sz="1600" b="1" dirty="0" err="1" smtClean="0">
                <a:solidFill>
                  <a:srgbClr val="4E020C"/>
                </a:solidFill>
              </a:rPr>
              <a:t>dvoch</a:t>
            </a:r>
            <a:r>
              <a:rPr lang="en-US" sz="1600" b="1" dirty="0" smtClean="0">
                <a:solidFill>
                  <a:srgbClr val="4E020C"/>
                </a:solidFill>
              </a:rPr>
              <a:t> </a:t>
            </a:r>
            <a:r>
              <a:rPr lang="en-US" sz="1600" b="1" dirty="0" err="1" smtClean="0">
                <a:solidFill>
                  <a:srgbClr val="4E020C"/>
                </a:solidFill>
              </a:rPr>
              <a:t>experimentoch</a:t>
            </a:r>
            <a:r>
              <a:rPr lang="en-US" sz="1600" b="1" dirty="0" smtClean="0">
                <a:solidFill>
                  <a:srgbClr val="4E020C"/>
                </a:solidFill>
              </a:rPr>
              <a:t> a </a:t>
            </a:r>
            <a:r>
              <a:rPr lang="en-US" sz="1600" b="1" dirty="0" err="1" smtClean="0">
                <a:solidFill>
                  <a:srgbClr val="4E020C"/>
                </a:solidFill>
              </a:rPr>
              <a:t>v</a:t>
            </a:r>
            <a:r>
              <a:rPr lang="en-US" sz="1600" b="1" dirty="0" smtClean="0">
                <a:solidFill>
                  <a:srgbClr val="4E020C"/>
                </a:solidFill>
              </a:rPr>
              <a:t> </a:t>
            </a:r>
            <a:r>
              <a:rPr lang="en-US" sz="1600" b="1" dirty="0" err="1" smtClean="0">
                <a:solidFill>
                  <a:srgbClr val="4E020C"/>
                </a:solidFill>
              </a:rPr>
              <a:t>rôznych</a:t>
            </a:r>
            <a:r>
              <a:rPr lang="en-US" sz="1600" b="1" dirty="0" smtClean="0">
                <a:solidFill>
                  <a:srgbClr val="4E020C"/>
                </a:solidFill>
              </a:rPr>
              <a:t> </a:t>
            </a:r>
            <a:r>
              <a:rPr lang="en-US" sz="1600" b="1" dirty="0" err="1" smtClean="0">
                <a:solidFill>
                  <a:srgbClr val="4E020C"/>
                </a:solidFill>
              </a:rPr>
              <a:t>módoch</a:t>
            </a:r>
            <a:r>
              <a:rPr lang="en-US" sz="1600" b="1" dirty="0" smtClean="0">
                <a:solidFill>
                  <a:srgbClr val="4E020C"/>
                </a:solidFill>
              </a:rPr>
              <a:t> </a:t>
            </a:r>
            <a:r>
              <a:rPr lang="en-US" sz="1600" b="1" dirty="0" err="1" smtClean="0">
                <a:solidFill>
                  <a:srgbClr val="4E020C"/>
                </a:solidFill>
              </a:rPr>
              <a:t>rozpadu</a:t>
            </a:r>
            <a:endParaRPr lang="en-US" sz="1600" b="1" dirty="0">
              <a:solidFill>
                <a:srgbClr val="4E020C"/>
              </a:solidFill>
              <a:latin typeface="Arial"/>
              <a:cs typeface="Symbol" charset="2"/>
            </a:endParaRPr>
          </a:p>
        </p:txBody>
      </p:sp>
      <p:sp>
        <p:nvSpPr>
          <p:cNvPr id="12" name="TextBox 11"/>
          <p:cNvSpPr txBox="1"/>
          <p:nvPr/>
        </p:nvSpPr>
        <p:spPr>
          <a:xfrm>
            <a:off x="2639812" y="1152542"/>
            <a:ext cx="3122595" cy="369332"/>
          </a:xfrm>
          <a:prstGeom prst="rect">
            <a:avLst/>
          </a:prstGeom>
          <a:noFill/>
        </p:spPr>
        <p:txBody>
          <a:bodyPr wrap="none" rtlCol="0">
            <a:spAutoFit/>
          </a:bodyPr>
          <a:lstStyle/>
          <a:p>
            <a:r>
              <a:rPr lang="en-US" b="1" dirty="0" smtClean="0">
                <a:solidFill>
                  <a:srgbClr val="4E020C"/>
                </a:solidFill>
              </a:rPr>
              <a:t> CERN-Seminar 4. </a:t>
            </a:r>
            <a:r>
              <a:rPr lang="en-US" b="1" dirty="0" err="1" smtClean="0">
                <a:solidFill>
                  <a:srgbClr val="4E020C"/>
                </a:solidFill>
              </a:rPr>
              <a:t>Júl</a:t>
            </a:r>
            <a:r>
              <a:rPr lang="en-US" b="1" dirty="0" smtClean="0">
                <a:solidFill>
                  <a:srgbClr val="4E020C"/>
                </a:solidFill>
              </a:rPr>
              <a:t> 2012</a:t>
            </a:r>
            <a:endParaRPr lang="en-US" b="1" dirty="0">
              <a:solidFill>
                <a:srgbClr val="4E020C"/>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Fundamentálne</a:t>
            </a:r>
            <a:r>
              <a:rPr lang="en-US" dirty="0" smtClean="0"/>
              <a:t> </a:t>
            </a:r>
            <a:r>
              <a:rPr lang="en-US" dirty="0" err="1" smtClean="0"/>
              <a:t>interakcie</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6</a:t>
            </a:fld>
            <a:endParaRPr lang="en-US"/>
          </a:p>
        </p:txBody>
      </p:sp>
      <p:graphicFrame>
        <p:nvGraphicFramePr>
          <p:cNvPr id="7" name="Table 6"/>
          <p:cNvGraphicFramePr>
            <a:graphicFrameLocks noGrp="1"/>
          </p:cNvGraphicFramePr>
          <p:nvPr/>
        </p:nvGraphicFramePr>
        <p:xfrm>
          <a:off x="253996" y="1278890"/>
          <a:ext cx="8649373" cy="5260563"/>
        </p:xfrm>
        <a:graphic>
          <a:graphicData uri="http://schemas.openxmlformats.org/drawingml/2006/table">
            <a:tbl>
              <a:tblPr firstRow="1" bandRow="1">
                <a:tableStyleId>{17292A2E-F333-43FB-9621-5CBBE7FDCDCB}</a:tableStyleId>
              </a:tblPr>
              <a:tblGrid>
                <a:gridCol w="1571686"/>
                <a:gridCol w="1039467"/>
                <a:gridCol w="1039467"/>
                <a:gridCol w="1039467"/>
                <a:gridCol w="1791663"/>
                <a:gridCol w="804045"/>
                <a:gridCol w="1363578"/>
              </a:tblGrid>
              <a:tr h="870173">
                <a:tc>
                  <a:txBody>
                    <a:bodyPr/>
                    <a:lstStyle/>
                    <a:p>
                      <a:pPr algn="ctr"/>
                      <a:r>
                        <a:rPr lang="en-US" dirty="0" err="1" smtClean="0"/>
                        <a:t>Interakcia</a:t>
                      </a:r>
                      <a:endParaRPr lang="en-US" dirty="0"/>
                    </a:p>
                  </a:txBody>
                  <a:tcPr anchor="ctr"/>
                </a:tc>
                <a:tc>
                  <a:txBody>
                    <a:bodyPr/>
                    <a:lstStyle/>
                    <a:p>
                      <a:pPr algn="ctr"/>
                      <a:r>
                        <a:rPr lang="en-US" sz="1100" dirty="0" err="1" smtClean="0"/>
                        <a:t>Sprostre-dkujúci</a:t>
                      </a:r>
                      <a:r>
                        <a:rPr lang="en-US" dirty="0" smtClean="0"/>
                        <a:t> </a:t>
                      </a:r>
                      <a:r>
                        <a:rPr lang="en-US" dirty="0" err="1" smtClean="0"/>
                        <a:t>bozón</a:t>
                      </a:r>
                      <a:endParaRPr lang="en-US" dirty="0"/>
                    </a:p>
                  </a:txBody>
                  <a:tcPr anchor="ctr"/>
                </a:tc>
                <a:tc>
                  <a:txBody>
                    <a:bodyPr/>
                    <a:lstStyle/>
                    <a:p>
                      <a:pPr algn="ctr"/>
                      <a:r>
                        <a:rPr lang="en-US" dirty="0" err="1" smtClean="0"/>
                        <a:t>Dosah</a:t>
                      </a:r>
                      <a:endParaRPr lang="en-US" dirty="0"/>
                    </a:p>
                  </a:txBody>
                  <a:tcPr anchor="ctr"/>
                </a:tc>
                <a:tc>
                  <a:txBody>
                    <a:bodyPr/>
                    <a:lstStyle/>
                    <a:p>
                      <a:pPr algn="ctr"/>
                      <a:r>
                        <a:rPr lang="en-US" sz="1400" dirty="0" err="1" smtClean="0"/>
                        <a:t>Relatívna</a:t>
                      </a:r>
                      <a:r>
                        <a:rPr lang="en-US" dirty="0" smtClean="0"/>
                        <a:t> </a:t>
                      </a:r>
                      <a:r>
                        <a:rPr lang="en-US" dirty="0" err="1" smtClean="0"/>
                        <a:t>sila</a:t>
                      </a:r>
                      <a:endParaRPr lang="en-US" dirty="0"/>
                    </a:p>
                  </a:txBody>
                  <a:tcPr anchor="ctr"/>
                </a:tc>
                <a:tc>
                  <a:txBody>
                    <a:bodyPr/>
                    <a:lstStyle/>
                    <a:p>
                      <a:pPr algn="ctr"/>
                      <a:r>
                        <a:rPr lang="en-US" dirty="0" err="1" smtClean="0"/>
                        <a:t>Kde</a:t>
                      </a:r>
                      <a:endParaRPr lang="en-US" dirty="0"/>
                    </a:p>
                  </a:txBody>
                  <a:tcPr anchor="ctr"/>
                </a:tc>
                <a:tc>
                  <a:txBody>
                    <a:bodyPr/>
                    <a:lstStyle/>
                    <a:p>
                      <a:pPr algn="ctr"/>
                      <a:endParaRPr lang="en-US"/>
                    </a:p>
                  </a:txBody>
                  <a:tcPr anchor="ctr"/>
                </a:tc>
                <a:tc>
                  <a:txBody>
                    <a:bodyPr/>
                    <a:lstStyle/>
                    <a:p>
                      <a:pPr algn="ctr"/>
                      <a:r>
                        <a:rPr lang="en-US" dirty="0" err="1" smtClean="0"/>
                        <a:t>Medzi</a:t>
                      </a:r>
                      <a:r>
                        <a:rPr lang="en-US" baseline="0" dirty="0" smtClean="0"/>
                        <a:t> </a:t>
                      </a:r>
                      <a:r>
                        <a:rPr lang="en-US" baseline="0" dirty="0" err="1" smtClean="0"/>
                        <a:t>kým</a:t>
                      </a:r>
                      <a:endParaRPr lang="en-US" dirty="0"/>
                    </a:p>
                  </a:txBody>
                  <a:tcPr anchor="ctr"/>
                </a:tc>
              </a:tr>
              <a:tr h="810461">
                <a:tc>
                  <a:txBody>
                    <a:bodyPr/>
                    <a:lstStyle/>
                    <a:p>
                      <a:pPr algn="ctr"/>
                      <a:r>
                        <a:rPr lang="en-US" b="1" dirty="0" err="1" smtClean="0"/>
                        <a:t>Silná</a:t>
                      </a:r>
                      <a:endParaRPr lang="en-US" b="1" dirty="0"/>
                    </a:p>
                  </a:txBody>
                  <a:tcPr anchor="ctr"/>
                </a:tc>
                <a:tc>
                  <a:txBody>
                    <a:bodyPr/>
                    <a:lstStyle/>
                    <a:p>
                      <a:pPr algn="ctr"/>
                      <a:r>
                        <a:rPr lang="en-US" dirty="0" err="1" smtClean="0"/>
                        <a:t>gluón</a:t>
                      </a:r>
                      <a:endParaRPr lang="en-US" dirty="0"/>
                    </a:p>
                  </a:txBody>
                  <a:tcPr anchor="ctr"/>
                </a:tc>
                <a:tc>
                  <a:txBody>
                    <a:bodyPr/>
                    <a:lstStyle/>
                    <a:p>
                      <a:pPr algn="ctr"/>
                      <a:r>
                        <a:rPr lang="en-US" dirty="0" smtClean="0"/>
                        <a:t>10</a:t>
                      </a:r>
                      <a:r>
                        <a:rPr lang="en-US" baseline="30000" dirty="0" smtClean="0"/>
                        <a:t>-15 </a:t>
                      </a:r>
                      <a:r>
                        <a:rPr lang="en-US" baseline="0" dirty="0" err="1" smtClean="0"/>
                        <a:t>m</a:t>
                      </a:r>
                      <a:endParaRPr lang="en-US" dirty="0"/>
                    </a:p>
                  </a:txBody>
                  <a:tcPr anchor="ctr"/>
                </a:tc>
                <a:tc>
                  <a:txBody>
                    <a:bodyPr/>
                    <a:lstStyle/>
                    <a:p>
                      <a:pPr algn="ctr"/>
                      <a:r>
                        <a:rPr lang="en-US" dirty="0" smtClean="0"/>
                        <a:t>1</a:t>
                      </a:r>
                      <a:endParaRPr lang="en-US" dirty="0"/>
                    </a:p>
                  </a:txBody>
                  <a:tcPr anchor="ctr"/>
                </a:tc>
                <a:tc>
                  <a:txBody>
                    <a:bodyPr/>
                    <a:lstStyle/>
                    <a:p>
                      <a:pPr algn="ctr"/>
                      <a:r>
                        <a:rPr lang="en-US" sz="1400" dirty="0" err="1" smtClean="0"/>
                        <a:t>Nukleóny</a:t>
                      </a:r>
                      <a:endParaRPr lang="en-US" sz="1400" dirty="0" smtClean="0"/>
                    </a:p>
                    <a:p>
                      <a:pPr algn="ctr"/>
                      <a:r>
                        <a:rPr lang="en-US" sz="1400" dirty="0" err="1" smtClean="0"/>
                        <a:t>Jadrá</a:t>
                      </a:r>
                      <a:endParaRPr lang="en-US" sz="1400" dirty="0"/>
                    </a:p>
                  </a:txBody>
                  <a:tcPr anchor="ctr"/>
                </a:tc>
                <a:tc>
                  <a:txBody>
                    <a:bodyPr/>
                    <a:lstStyle/>
                    <a:p>
                      <a:pPr algn="ctr"/>
                      <a:endParaRPr lang="en-US" sz="1400" dirty="0"/>
                    </a:p>
                  </a:txBody>
                  <a:tcPr anchor="ctr"/>
                </a:tc>
                <a:tc>
                  <a:txBody>
                    <a:bodyPr/>
                    <a:lstStyle/>
                    <a:p>
                      <a:pPr algn="ctr"/>
                      <a:r>
                        <a:rPr lang="en-US" dirty="0" err="1" smtClean="0"/>
                        <a:t>Kvarky</a:t>
                      </a:r>
                      <a:endParaRPr lang="en-US" dirty="0"/>
                    </a:p>
                  </a:txBody>
                  <a:tcPr anchor="ctr"/>
                </a:tc>
              </a:tr>
              <a:tr h="1398878">
                <a:tc>
                  <a:txBody>
                    <a:bodyPr/>
                    <a:lstStyle/>
                    <a:p>
                      <a:pPr algn="ctr"/>
                      <a:r>
                        <a:rPr lang="en-US" b="1" dirty="0" err="1" smtClean="0"/>
                        <a:t>Elektro</a:t>
                      </a:r>
                      <a:r>
                        <a:rPr lang="en-US" b="1" dirty="0" smtClean="0"/>
                        <a:t>-</a:t>
                      </a:r>
                    </a:p>
                    <a:p>
                      <a:pPr algn="ctr"/>
                      <a:r>
                        <a:rPr lang="en-US" b="1" dirty="0" err="1" smtClean="0"/>
                        <a:t>magnetická</a:t>
                      </a:r>
                      <a:endParaRPr lang="en-US" b="1" dirty="0"/>
                    </a:p>
                  </a:txBody>
                  <a:tcPr anchor="ctr"/>
                </a:tc>
                <a:tc>
                  <a:txBody>
                    <a:bodyPr/>
                    <a:lstStyle/>
                    <a:p>
                      <a:pPr algn="ctr"/>
                      <a:r>
                        <a:rPr lang="en-US" dirty="0" err="1" smtClean="0"/>
                        <a:t>fotón</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1/137</a:t>
                      </a:r>
                      <a:endParaRPr lang="en-US" dirty="0"/>
                    </a:p>
                  </a:txBody>
                  <a:tcPr anchor="ctr"/>
                </a:tc>
                <a:tc>
                  <a:txBody>
                    <a:bodyPr/>
                    <a:lstStyle/>
                    <a:p>
                      <a:pPr algn="ctr"/>
                      <a:r>
                        <a:rPr lang="en-US" sz="1400" dirty="0" err="1" smtClean="0"/>
                        <a:t>Atómy</a:t>
                      </a:r>
                      <a:endParaRPr lang="en-US" sz="1400" dirty="0" smtClean="0"/>
                    </a:p>
                    <a:p>
                      <a:pPr algn="ctr"/>
                      <a:r>
                        <a:rPr lang="en-US" sz="1400" dirty="0" err="1" smtClean="0"/>
                        <a:t>Svetlo</a:t>
                      </a:r>
                      <a:endParaRPr lang="en-US" sz="1400" dirty="0" smtClean="0"/>
                    </a:p>
                    <a:p>
                      <a:pPr algn="ctr"/>
                      <a:r>
                        <a:rPr lang="en-US" sz="1400" dirty="0" err="1" smtClean="0"/>
                        <a:t>Molekuly</a:t>
                      </a:r>
                      <a:endParaRPr lang="en-US" sz="1400" dirty="0" smtClean="0"/>
                    </a:p>
                    <a:p>
                      <a:pPr algn="ctr"/>
                      <a:r>
                        <a:rPr lang="en-US" sz="1400" dirty="0" err="1" smtClean="0"/>
                        <a:t>Elektronika</a:t>
                      </a:r>
                      <a:endParaRPr lang="en-US" sz="1400" dirty="0"/>
                    </a:p>
                  </a:txBody>
                  <a:tcPr anchor="ctr"/>
                </a:tc>
                <a:tc>
                  <a:txBody>
                    <a:bodyPr/>
                    <a:lstStyle/>
                    <a:p>
                      <a:pPr algn="ctr"/>
                      <a:endParaRPr lang="en-US" sz="1400" dirty="0"/>
                    </a:p>
                  </a:txBody>
                  <a:tcPr anchor="ctr"/>
                </a:tc>
                <a:tc>
                  <a:txBody>
                    <a:bodyPr/>
                    <a:lstStyle/>
                    <a:p>
                      <a:pPr algn="ctr"/>
                      <a:r>
                        <a:rPr lang="en-US" dirty="0" err="1" smtClean="0"/>
                        <a:t>Kvarky</a:t>
                      </a:r>
                      <a:endParaRPr lang="en-US" dirty="0" smtClean="0"/>
                    </a:p>
                    <a:p>
                      <a:pPr algn="ctr"/>
                      <a:r>
                        <a:rPr lang="en-US" dirty="0" smtClean="0"/>
                        <a:t>+ </a:t>
                      </a:r>
                      <a:r>
                        <a:rPr lang="en-US" dirty="0" err="1" smtClean="0"/>
                        <a:t>e,</a:t>
                      </a:r>
                      <a:r>
                        <a:rPr lang="en-US" dirty="0" err="1" smtClean="0">
                          <a:latin typeface="Symbol" charset="2"/>
                          <a:cs typeface="Symbol" charset="2"/>
                        </a:rPr>
                        <a:t>m,t</a:t>
                      </a:r>
                      <a:endParaRPr lang="en-US" dirty="0">
                        <a:latin typeface="Symbol" charset="2"/>
                        <a:cs typeface="Symbol" charset="2"/>
                      </a:endParaRPr>
                    </a:p>
                  </a:txBody>
                  <a:tcPr anchor="ctr"/>
                </a:tc>
              </a:tr>
              <a:tr h="1078831">
                <a:tc>
                  <a:txBody>
                    <a:bodyPr/>
                    <a:lstStyle/>
                    <a:p>
                      <a:pPr algn="ctr"/>
                      <a:r>
                        <a:rPr lang="en-US" b="1" dirty="0" err="1" smtClean="0"/>
                        <a:t>Slabá</a:t>
                      </a:r>
                      <a:endParaRPr lang="en-US" b="1" dirty="0"/>
                    </a:p>
                  </a:txBody>
                  <a:tcPr anchor="ctr"/>
                </a:tc>
                <a:tc>
                  <a:txBody>
                    <a:bodyPr/>
                    <a:lstStyle/>
                    <a:p>
                      <a:pPr algn="ctr"/>
                      <a:r>
                        <a:rPr lang="en-US" dirty="0" smtClean="0"/>
                        <a:t>W,Z-</a:t>
                      </a:r>
                      <a:r>
                        <a:rPr lang="en-US" dirty="0" err="1" smtClean="0"/>
                        <a:t>bozón</a:t>
                      </a:r>
                      <a:endParaRPr lang="en-US" dirty="0"/>
                    </a:p>
                  </a:txBody>
                  <a:tcPr anchor="ctr"/>
                </a:tc>
                <a:tc>
                  <a:txBody>
                    <a:bodyPr/>
                    <a:lstStyle/>
                    <a:p>
                      <a:pPr algn="ctr"/>
                      <a:r>
                        <a:rPr lang="en-US" dirty="0" smtClean="0"/>
                        <a:t>10</a:t>
                      </a:r>
                      <a:r>
                        <a:rPr lang="en-US" baseline="30000" dirty="0" smtClean="0"/>
                        <a:t>-18 </a:t>
                      </a:r>
                      <a:r>
                        <a:rPr lang="en-US" dirty="0" err="1" smtClean="0"/>
                        <a:t>m</a:t>
                      </a:r>
                      <a:endParaRPr lang="en-US" dirty="0"/>
                    </a:p>
                  </a:txBody>
                  <a:tcPr anchor="ctr"/>
                </a:tc>
                <a:tc>
                  <a:txBody>
                    <a:bodyPr/>
                    <a:lstStyle/>
                    <a:p>
                      <a:pPr algn="ctr"/>
                      <a:r>
                        <a:rPr lang="en-US" dirty="0" smtClean="0"/>
                        <a:t>10</a:t>
                      </a:r>
                      <a:r>
                        <a:rPr lang="en-US" baseline="30000" dirty="0" smtClean="0"/>
                        <a:t>-6</a:t>
                      </a:r>
                      <a:endParaRPr lang="en-US" baseline="30000" dirty="0"/>
                    </a:p>
                  </a:txBody>
                  <a:tcPr anchor="ctr"/>
                </a:tc>
                <a:tc>
                  <a:txBody>
                    <a:bodyPr/>
                    <a:lstStyle/>
                    <a:p>
                      <a:pPr algn="ctr"/>
                      <a:r>
                        <a:rPr lang="en-US" sz="1400" dirty="0" err="1" smtClean="0"/>
                        <a:t>Rádioaktivita</a:t>
                      </a:r>
                      <a:endParaRPr lang="en-US" sz="1400" dirty="0" smtClean="0"/>
                    </a:p>
                    <a:p>
                      <a:pPr algn="ctr"/>
                      <a:r>
                        <a:rPr lang="en-US" sz="1400" baseline="0" dirty="0" err="1" smtClean="0"/>
                        <a:t>Fúzia</a:t>
                      </a:r>
                      <a:r>
                        <a:rPr lang="en-US" sz="1400" baseline="0" dirty="0" smtClean="0"/>
                        <a:t> </a:t>
                      </a:r>
                      <a:r>
                        <a:rPr lang="en-US" sz="1400" baseline="0" dirty="0" err="1" smtClean="0"/>
                        <a:t>v</a:t>
                      </a:r>
                      <a:r>
                        <a:rPr lang="en-US" sz="1400" baseline="0" dirty="0" smtClean="0"/>
                        <a:t> </a:t>
                      </a:r>
                      <a:r>
                        <a:rPr lang="en-US" sz="1400" baseline="0" dirty="0" err="1" smtClean="0"/>
                        <a:t>slnku</a:t>
                      </a:r>
                      <a:endParaRPr lang="en-US" sz="1400" dirty="0"/>
                    </a:p>
                  </a:txBody>
                  <a:tcPr anchor="ctr"/>
                </a:tc>
                <a:tc>
                  <a:txBody>
                    <a:bodyPr/>
                    <a:lstStyle/>
                    <a:p>
                      <a:pPr algn="ctr"/>
                      <a:endParaRPr lang="en-US" sz="1400" dirty="0"/>
                    </a:p>
                  </a:txBody>
                  <a:tcPr anchor="ctr"/>
                </a:tc>
                <a:tc>
                  <a:txBody>
                    <a:bodyPr/>
                    <a:lstStyle/>
                    <a:p>
                      <a:pPr algn="ctr"/>
                      <a:r>
                        <a:rPr lang="en-US" dirty="0" err="1" smtClean="0"/>
                        <a:t>Všetky</a:t>
                      </a:r>
                      <a:r>
                        <a:rPr lang="en-US" dirty="0" smtClean="0"/>
                        <a:t> </a:t>
                      </a:r>
                      <a:r>
                        <a:rPr lang="en-US" dirty="0" err="1" smtClean="0"/>
                        <a:t>fermióny</a:t>
                      </a:r>
                      <a:endParaRPr lang="en-US" dirty="0"/>
                    </a:p>
                  </a:txBody>
                  <a:tcPr anchor="ctr"/>
                </a:tc>
              </a:tr>
              <a:tr h="1102220">
                <a:tc>
                  <a:txBody>
                    <a:bodyPr/>
                    <a:lstStyle/>
                    <a:p>
                      <a:pPr algn="ctr"/>
                      <a:r>
                        <a:rPr lang="en-US" b="1" dirty="0" err="1" smtClean="0"/>
                        <a:t>Gravitačná</a:t>
                      </a:r>
                      <a:endParaRPr lang="en-US" b="1" dirty="0"/>
                    </a:p>
                  </a:txBody>
                  <a:tcPr anchor="ctr"/>
                </a:tc>
                <a:tc>
                  <a:txBody>
                    <a:bodyPr/>
                    <a:lstStyle/>
                    <a:p>
                      <a:pPr algn="ctr"/>
                      <a:r>
                        <a:rPr lang="en-US" dirty="0" err="1" smtClean="0"/>
                        <a:t>gravitón</a:t>
                      </a:r>
                      <a:endParaRPr lang="en-US" dirty="0"/>
                    </a:p>
                  </a:txBody>
                  <a:tcPr anchor="ctr"/>
                </a:tc>
                <a:tc>
                  <a:txBody>
                    <a:bodyPr/>
                    <a:lstStyle/>
                    <a:p>
                      <a:pPr algn="ctr"/>
                      <a:r>
                        <a:rPr lang="en-US" dirty="0" smtClean="0"/>
                        <a:t>∞</a:t>
                      </a:r>
                      <a:endParaRPr lang="en-US" dirty="0"/>
                    </a:p>
                  </a:txBody>
                  <a:tcPr anchor="ctr"/>
                </a:tc>
                <a:tc>
                  <a:txBody>
                    <a:bodyPr/>
                    <a:lstStyle/>
                    <a:p>
                      <a:pPr algn="ctr"/>
                      <a:r>
                        <a:rPr lang="en-US" dirty="0" smtClean="0"/>
                        <a:t>10</a:t>
                      </a:r>
                      <a:r>
                        <a:rPr lang="en-US" baseline="30000" dirty="0" smtClean="0"/>
                        <a:t>-38</a:t>
                      </a:r>
                      <a:endParaRPr lang="en-US" baseline="30000" dirty="0"/>
                    </a:p>
                  </a:txBody>
                  <a:tcPr anchor="ctr"/>
                </a:tc>
                <a:tc>
                  <a:txBody>
                    <a:bodyPr/>
                    <a:lstStyle/>
                    <a:p>
                      <a:pPr algn="ctr"/>
                      <a:r>
                        <a:rPr lang="en-US" sz="1400" dirty="0" err="1" smtClean="0"/>
                        <a:t>Slnečná</a:t>
                      </a:r>
                      <a:r>
                        <a:rPr lang="en-US" sz="1400" dirty="0" smtClean="0"/>
                        <a:t> </a:t>
                      </a:r>
                      <a:r>
                        <a:rPr lang="en-US" sz="1400" dirty="0" err="1" smtClean="0"/>
                        <a:t>sústava</a:t>
                      </a:r>
                      <a:endParaRPr lang="en-US" sz="1400" dirty="0" smtClean="0"/>
                    </a:p>
                    <a:p>
                      <a:pPr algn="ctr"/>
                      <a:r>
                        <a:rPr lang="en-US" sz="1400" dirty="0" err="1" smtClean="0"/>
                        <a:t>Galaxie</a:t>
                      </a:r>
                      <a:endParaRPr lang="en-US" sz="1400" dirty="0" smtClean="0"/>
                    </a:p>
                    <a:p>
                      <a:pPr algn="ctr"/>
                      <a:r>
                        <a:rPr lang="en-US" sz="1400" dirty="0" err="1" smtClean="0"/>
                        <a:t>Čierne</a:t>
                      </a:r>
                      <a:r>
                        <a:rPr lang="en-US" sz="1400" dirty="0" smtClean="0"/>
                        <a:t> </a:t>
                      </a:r>
                      <a:r>
                        <a:rPr lang="en-US" sz="1400" dirty="0" err="1" smtClean="0"/>
                        <a:t>diery</a:t>
                      </a:r>
                      <a:endParaRPr lang="en-US" sz="1400" dirty="0"/>
                    </a:p>
                  </a:txBody>
                  <a:tcPr anchor="ctr"/>
                </a:tc>
                <a:tc>
                  <a:txBody>
                    <a:bodyPr/>
                    <a:lstStyle/>
                    <a:p>
                      <a:pPr algn="ctr"/>
                      <a:endParaRPr lang="en-US" sz="1400" dirty="0"/>
                    </a:p>
                  </a:txBody>
                  <a:tcPr anchor="ctr"/>
                </a:tc>
                <a:tc>
                  <a:txBody>
                    <a:bodyPr/>
                    <a:lstStyle/>
                    <a:p>
                      <a:pPr algn="ctr"/>
                      <a:r>
                        <a:rPr lang="en-US" dirty="0" err="1" smtClean="0"/>
                        <a:t>Všetky</a:t>
                      </a:r>
                      <a:r>
                        <a:rPr lang="en-US" dirty="0" smtClean="0"/>
                        <a:t> </a:t>
                      </a:r>
                      <a:r>
                        <a:rPr lang="en-US" dirty="0" err="1" smtClean="0"/>
                        <a:t>častice</a:t>
                      </a:r>
                      <a:r>
                        <a:rPr lang="en-US" dirty="0" smtClean="0"/>
                        <a:t> </a:t>
                      </a:r>
                      <a:r>
                        <a:rPr lang="en-US" dirty="0" err="1" smtClean="0"/>
                        <a:t>s</a:t>
                      </a:r>
                      <a:r>
                        <a:rPr lang="en-US" dirty="0" smtClean="0"/>
                        <a:t> </a:t>
                      </a:r>
                      <a:r>
                        <a:rPr lang="en-US" dirty="0" err="1" smtClean="0"/>
                        <a:t>energiou</a:t>
                      </a:r>
                      <a:endParaRPr lang="en-US" dirty="0"/>
                    </a:p>
                  </a:txBody>
                  <a:tcPr anchor="ctr"/>
                </a:tc>
              </a:tr>
            </a:tbl>
          </a:graphicData>
        </a:graphic>
      </p:graphicFrame>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6777145" y="2188662"/>
            <a:ext cx="838390" cy="736325"/>
          </a:xfrm>
          <a:prstGeom prst="rect">
            <a:avLst/>
          </a:prstGeom>
        </p:spPr>
      </p:pic>
      <p:pic>
        <p:nvPicPr>
          <p:cNvPr id="10" name="Picture 9"/>
          <p:cNvPicPr>
            <a:picLocks noChangeAspect="1"/>
          </p:cNvPicPr>
          <p:nvPr/>
        </p:nvPicPr>
        <p:blipFill>
          <a:blip r:embed="rId3">
            <a:clrChange>
              <a:clrFrom>
                <a:srgbClr val="FEFEFE"/>
              </a:clrFrom>
              <a:clrTo>
                <a:srgbClr val="FEFEFE">
                  <a:alpha val="0"/>
                </a:srgbClr>
              </a:clrTo>
            </a:clrChange>
          </a:blip>
          <a:stretch>
            <a:fillRect/>
          </a:stretch>
        </p:blipFill>
        <p:spPr>
          <a:xfrm>
            <a:off x="6723087" y="3186602"/>
            <a:ext cx="965927" cy="910956"/>
          </a:xfrm>
          <a:prstGeom prst="rect">
            <a:avLst/>
          </a:prstGeom>
        </p:spPr>
      </p:pic>
      <p:pic>
        <p:nvPicPr>
          <p:cNvPr id="12" name="Picture 11"/>
          <p:cNvPicPr>
            <a:picLocks noChangeAspect="1"/>
          </p:cNvPicPr>
          <p:nvPr/>
        </p:nvPicPr>
        <p:blipFill>
          <a:blip r:embed="rId4">
            <a:clrChange>
              <a:clrFrom>
                <a:srgbClr val="FFFFFF"/>
              </a:clrFrom>
              <a:clrTo>
                <a:srgbClr val="FFFFFF">
                  <a:alpha val="0"/>
                </a:srgbClr>
              </a:clrTo>
            </a:clrChange>
          </a:blip>
          <a:stretch>
            <a:fillRect/>
          </a:stretch>
        </p:blipFill>
        <p:spPr>
          <a:xfrm>
            <a:off x="6811089" y="5602069"/>
            <a:ext cx="797190" cy="744483"/>
          </a:xfrm>
          <a:prstGeom prst="rect">
            <a:avLst/>
          </a:prstGeom>
        </p:spPr>
      </p:pic>
      <p:pic>
        <p:nvPicPr>
          <p:cNvPr id="13" name="Picture 12"/>
          <p:cNvPicPr>
            <a:picLocks noChangeAspect="1"/>
          </p:cNvPicPr>
          <p:nvPr/>
        </p:nvPicPr>
        <p:blipFill>
          <a:blip r:embed="rId5">
            <a:clrChange>
              <a:clrFrom>
                <a:srgbClr val="FFFFFF"/>
              </a:clrFrom>
              <a:clrTo>
                <a:srgbClr val="FFFFFF">
                  <a:alpha val="0"/>
                </a:srgbClr>
              </a:clrTo>
            </a:clrChange>
          </a:blip>
          <a:stretch>
            <a:fillRect/>
          </a:stretch>
        </p:blipFill>
        <p:spPr>
          <a:xfrm>
            <a:off x="6769763" y="4420016"/>
            <a:ext cx="916988" cy="854668"/>
          </a:xfrm>
          <a:prstGeom prst="rect">
            <a:avLst/>
          </a:prstGeom>
        </p:spPr>
      </p:pic>
      <p:sp>
        <p:nvSpPr>
          <p:cNvPr id="14" name="Rectangle 13"/>
          <p:cNvSpPr/>
          <p:nvPr/>
        </p:nvSpPr>
        <p:spPr bwMode="auto">
          <a:xfrm>
            <a:off x="6724406" y="5103100"/>
            <a:ext cx="374208" cy="317526"/>
          </a:xfrm>
          <a:prstGeom prst="rect">
            <a:avLst/>
          </a:prstGeom>
          <a:solidFill>
            <a:srgbClr val="FFFBEE"/>
          </a:solidFill>
          <a:ln w="9525" cap="flat" cmpd="sng" algn="ctr">
            <a:solidFill>
              <a:srgbClr val="FFFBEE"/>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rcRect b="65134"/>
          <a:stretch>
            <a:fillRect/>
          </a:stretch>
        </p:blipFill>
        <p:spPr>
          <a:xfrm>
            <a:off x="0" y="3722699"/>
            <a:ext cx="6129012" cy="2821515"/>
          </a:xfrm>
          <a:prstGeom prst="rect">
            <a:avLst/>
          </a:prstGeom>
        </p:spPr>
      </p:pic>
      <p:pic>
        <p:nvPicPr>
          <p:cNvPr id="16" name="Picture 15"/>
          <p:cNvPicPr>
            <a:picLocks noChangeAspect="1"/>
          </p:cNvPicPr>
          <p:nvPr/>
        </p:nvPicPr>
        <p:blipFill>
          <a:blip r:embed="rId3"/>
          <a:stretch>
            <a:fillRect/>
          </a:stretch>
        </p:blipFill>
        <p:spPr>
          <a:xfrm>
            <a:off x="174781" y="2644868"/>
            <a:ext cx="5244941" cy="931952"/>
          </a:xfrm>
          <a:prstGeom prst="rect">
            <a:avLst/>
          </a:prstGeom>
        </p:spPr>
      </p:pic>
      <p:sp>
        <p:nvSpPr>
          <p:cNvPr id="2" name="Title 1"/>
          <p:cNvSpPr>
            <a:spLocks noGrp="1"/>
          </p:cNvSpPr>
          <p:nvPr>
            <p:ph type="title"/>
          </p:nvPr>
        </p:nvSpPr>
        <p:spPr/>
        <p:txBody>
          <a:bodyPr/>
          <a:lstStyle/>
          <a:p>
            <a:r>
              <a:rPr lang="en-US" dirty="0" err="1" smtClean="0"/>
              <a:t>Nobelova</a:t>
            </a:r>
            <a:r>
              <a:rPr lang="en-US" dirty="0" smtClean="0"/>
              <a:t> </a:t>
            </a:r>
            <a:r>
              <a:rPr lang="en-US" dirty="0" err="1" smtClean="0"/>
              <a:t>Cena</a:t>
            </a:r>
            <a:endParaRPr lang="en-US" dirty="0"/>
          </a:p>
        </p:txBody>
      </p:sp>
      <p:sp>
        <p:nvSpPr>
          <p:cNvPr id="10" name="Content Placeholder 9"/>
          <p:cNvSpPr>
            <a:spLocks noGrp="1"/>
          </p:cNvSpPr>
          <p:nvPr>
            <p:ph idx="1"/>
          </p:nvPr>
        </p:nvSpPr>
        <p:spPr>
          <a:xfrm>
            <a:off x="1131177" y="1423560"/>
            <a:ext cx="3902538" cy="964871"/>
          </a:xfrm>
        </p:spPr>
        <p:txBody>
          <a:bodyPr/>
          <a:lstStyle/>
          <a:p>
            <a:r>
              <a:rPr lang="en-US" dirty="0" err="1" smtClean="0">
                <a:solidFill>
                  <a:srgbClr val="FF0000"/>
                </a:solidFill>
              </a:rPr>
              <a:t>Nobelova</a:t>
            </a:r>
            <a:r>
              <a:rPr lang="en-US" dirty="0" smtClean="0">
                <a:solidFill>
                  <a:srgbClr val="FF0000"/>
                </a:solidFill>
              </a:rPr>
              <a:t> </a:t>
            </a:r>
            <a:r>
              <a:rPr lang="en-US" dirty="0" err="1" smtClean="0">
                <a:solidFill>
                  <a:srgbClr val="FF0000"/>
                </a:solidFill>
              </a:rPr>
              <a:t>cena</a:t>
            </a:r>
            <a:r>
              <a:rPr lang="en-US" dirty="0" smtClean="0">
                <a:solidFill>
                  <a:srgbClr val="FF0000"/>
                </a:solidFill>
              </a:rPr>
              <a:t> </a:t>
            </a:r>
            <a:r>
              <a:rPr lang="en-US" dirty="0" err="1" smtClean="0">
                <a:solidFill>
                  <a:srgbClr val="FF0000"/>
                </a:solidFill>
              </a:rPr>
              <a:t>za</a:t>
            </a:r>
            <a:r>
              <a:rPr lang="en-US" dirty="0" smtClean="0">
                <a:solidFill>
                  <a:srgbClr val="FF0000"/>
                </a:solidFill>
              </a:rPr>
              <a:t> 2013:</a:t>
            </a:r>
          </a:p>
          <a:p>
            <a:r>
              <a:rPr lang="en-US" dirty="0" smtClean="0"/>
              <a:t>Peter Higgs a Francois </a:t>
            </a:r>
            <a:r>
              <a:rPr lang="en-US" dirty="0" err="1" smtClean="0"/>
              <a:t>Englert</a:t>
            </a:r>
            <a:r>
              <a:rPr lang="en-US" dirty="0" smtClean="0"/>
              <a:t> 8. </a:t>
            </a:r>
            <a:r>
              <a:rPr lang="en-US" dirty="0" err="1" smtClean="0"/>
              <a:t>Októbra</a:t>
            </a:r>
            <a:r>
              <a:rPr lang="en-US" dirty="0" smtClean="0"/>
              <a:t> 2013!!</a:t>
            </a:r>
          </a:p>
          <a:p>
            <a:pPr>
              <a:buNone/>
            </a:pPr>
            <a:endParaRPr lang="en-US" dirty="0" smtClean="0"/>
          </a:p>
          <a:p>
            <a:pPr>
              <a:buNone/>
            </a:pPr>
            <a:endParaRPr lang="en-US" dirty="0" smtClean="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60</a:t>
            </a:fld>
            <a:endParaRPr lang="en-US"/>
          </a:p>
        </p:txBody>
      </p:sp>
      <p:pic>
        <p:nvPicPr>
          <p:cNvPr id="6" name="Picture 5"/>
          <p:cNvPicPr>
            <a:picLocks noChangeAspect="1"/>
          </p:cNvPicPr>
          <p:nvPr/>
        </p:nvPicPr>
        <p:blipFill>
          <a:blip r:embed="rId4"/>
          <a:stretch>
            <a:fillRect/>
          </a:stretch>
        </p:blipFill>
        <p:spPr>
          <a:xfrm>
            <a:off x="5823230" y="1751181"/>
            <a:ext cx="3108159" cy="3916279"/>
          </a:xfrm>
          <a:prstGeom prst="rect">
            <a:avLst/>
          </a:prstGeom>
        </p:spPr>
      </p:pic>
      <p:pic>
        <p:nvPicPr>
          <p:cNvPr id="8" name="Picture 7"/>
          <p:cNvPicPr>
            <a:picLocks noChangeAspect="1"/>
          </p:cNvPicPr>
          <p:nvPr/>
        </p:nvPicPr>
        <p:blipFill>
          <a:blip r:embed="rId5">
            <a:clrChange>
              <a:clrFrom>
                <a:srgbClr val="FFFFFF"/>
              </a:clrFrom>
              <a:clrTo>
                <a:srgbClr val="FFFFFF">
                  <a:alpha val="0"/>
                </a:srgbClr>
              </a:clrTo>
            </a:clrChange>
          </a:blip>
          <a:stretch>
            <a:fillRect/>
          </a:stretch>
        </p:blipFill>
        <p:spPr>
          <a:xfrm>
            <a:off x="6240136" y="3387974"/>
            <a:ext cx="757387" cy="757387"/>
          </a:xfrm>
          <a:prstGeom prst="rect">
            <a:avLst/>
          </a:prstGeom>
        </p:spPr>
      </p:pic>
      <p:sp>
        <p:nvSpPr>
          <p:cNvPr id="14" name="Notched Right Arrow 13"/>
          <p:cNvSpPr/>
          <p:nvPr/>
        </p:nvSpPr>
        <p:spPr bwMode="auto">
          <a:xfrm rot="2227342">
            <a:off x="4670988" y="2416877"/>
            <a:ext cx="1596702" cy="771135"/>
          </a:xfrm>
          <a:prstGeom prst="notchedRightArrow">
            <a:avLst/>
          </a:prstGeom>
          <a:solidFill>
            <a:srgbClr val="CCFFFF"/>
          </a:solidFill>
          <a:ln w="9525" cap="flat" cmpd="sng" algn="ctr">
            <a:solidFill>
              <a:srgbClr val="4E020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15" name="TextBox 14"/>
          <p:cNvSpPr txBox="1"/>
          <p:nvPr/>
        </p:nvSpPr>
        <p:spPr>
          <a:xfrm>
            <a:off x="3961721" y="3658377"/>
            <a:ext cx="1608997" cy="369332"/>
          </a:xfrm>
          <a:prstGeom prst="rect">
            <a:avLst/>
          </a:prstGeom>
          <a:noFill/>
        </p:spPr>
        <p:txBody>
          <a:bodyPr wrap="none" rtlCol="0">
            <a:spAutoFit/>
          </a:bodyPr>
          <a:lstStyle/>
          <a:p>
            <a:r>
              <a:rPr lang="en-US" dirty="0" smtClean="0"/>
              <a:t>Po 49 </a:t>
            </a:r>
            <a:r>
              <a:rPr lang="en-US" dirty="0" err="1" smtClean="0"/>
              <a:t>rokoch</a:t>
            </a:r>
            <a:r>
              <a:rPr lang="en-US" dirty="0" smtClean="0"/>
              <a:t>:</a:t>
            </a:r>
            <a:endParaRPr lang="en-US" dirty="0"/>
          </a:p>
        </p:txBody>
      </p:sp>
      <p:sp>
        <p:nvSpPr>
          <p:cNvPr id="18" name="TextBox 17"/>
          <p:cNvSpPr txBox="1"/>
          <p:nvPr/>
        </p:nvSpPr>
        <p:spPr>
          <a:xfrm>
            <a:off x="5895973" y="5771558"/>
            <a:ext cx="2551814" cy="923330"/>
          </a:xfrm>
          <a:prstGeom prst="rect">
            <a:avLst/>
          </a:prstGeom>
          <a:noFill/>
        </p:spPr>
        <p:txBody>
          <a:bodyPr wrap="square" rtlCol="0">
            <a:spAutoFit/>
          </a:bodyPr>
          <a:lstStyle/>
          <a:p>
            <a:r>
              <a:rPr lang="en-US" dirty="0" err="1" smtClean="0"/>
              <a:t>Jednostranový</a:t>
            </a:r>
            <a:r>
              <a:rPr lang="en-US" dirty="0" smtClean="0"/>
              <a:t> </a:t>
            </a:r>
            <a:r>
              <a:rPr lang="en-US" dirty="0" err="1" smtClean="0"/>
              <a:t>článok</a:t>
            </a:r>
            <a:endParaRPr lang="en-US" dirty="0" smtClean="0"/>
          </a:p>
          <a:p>
            <a:r>
              <a:rPr lang="en-US" dirty="0" err="1" smtClean="0"/>
              <a:t>pôvodne</a:t>
            </a:r>
            <a:r>
              <a:rPr lang="en-US" dirty="0" smtClean="0"/>
              <a:t> </a:t>
            </a:r>
            <a:r>
              <a:rPr lang="en-US" dirty="0" err="1" smtClean="0"/>
              <a:t>neprijatý</a:t>
            </a:r>
            <a:r>
              <a:rPr lang="en-US" dirty="0" smtClean="0"/>
              <a:t> pre </a:t>
            </a:r>
            <a:r>
              <a:rPr lang="en-US" dirty="0" err="1" smtClean="0"/>
              <a:t>publikáciu</a:t>
            </a:r>
            <a:r>
              <a:rPr lang="en-US" dirty="0" smtClean="0"/>
              <a:t> </a:t>
            </a:r>
            <a:endParaRPr lang="en-US" dirty="0"/>
          </a:p>
        </p:txBody>
      </p:sp>
      <p:sp>
        <p:nvSpPr>
          <p:cNvPr id="19" name="Oval 18"/>
          <p:cNvSpPr/>
          <p:nvPr/>
        </p:nvSpPr>
        <p:spPr>
          <a:xfrm>
            <a:off x="163130" y="3227295"/>
            <a:ext cx="4614239" cy="492590"/>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defTabSz="913224" fontAlgn="auto">
              <a:spcBef>
                <a:spcPts val="0"/>
              </a:spcBef>
              <a:spcAft>
                <a:spcPts val="0"/>
              </a:spcAft>
            </a:pPr>
            <a:endParaRPr lang="en-US">
              <a:solidFill>
                <a:srgbClr val="FFFFFF"/>
              </a:solidFill>
            </a:endParaRPr>
          </a:p>
        </p:txBody>
      </p:sp>
    </p:spTree>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err="1" smtClean="0"/>
              <a:t>Čo</a:t>
            </a:r>
            <a:r>
              <a:rPr lang="en-US" dirty="0" smtClean="0"/>
              <a:t> </a:t>
            </a:r>
            <a:r>
              <a:rPr lang="en-US" dirty="0" err="1" smtClean="0"/>
              <a:t>nevieme</a:t>
            </a:r>
            <a:r>
              <a:rPr lang="en-US" dirty="0" smtClean="0"/>
              <a:t>?</a:t>
            </a:r>
            <a:endParaRPr lang="en-US" dirty="0"/>
          </a:p>
        </p:txBody>
      </p:sp>
      <p:sp>
        <p:nvSpPr>
          <p:cNvPr id="7" name="Subtitle 6"/>
          <p:cNvSpPr>
            <a:spLocks noGrp="1"/>
          </p:cNvSpPr>
          <p:nvPr>
            <p:ph type="subTitle" idx="1"/>
          </p:nvPr>
        </p:nvSpPr>
        <p:spPr/>
        <p:txBody>
          <a:bodyPr/>
          <a:lstStyle/>
          <a:p>
            <a:endParaRPr lang="en-US" dirty="0"/>
          </a:p>
        </p:txBody>
      </p:sp>
      <p:sp>
        <p:nvSpPr>
          <p:cNvPr id="4" name="Footer Placeholder 3"/>
          <p:cNvSpPr>
            <a:spLocks noGrp="1"/>
          </p:cNvSpPr>
          <p:nvPr>
            <p:ph type="ftr" sz="quarter" idx="4294967295"/>
          </p:nvPr>
        </p:nvSpPr>
        <p:spPr>
          <a:xfrm>
            <a:off x="0" y="6553200"/>
            <a:ext cx="4419600" cy="304800"/>
          </a:xfrm>
        </p:spPr>
        <p:txBody>
          <a:bodyPr/>
          <a:lstStyle/>
          <a:p>
            <a:pPr>
              <a:defRPr/>
            </a:pPr>
            <a:r>
              <a:rPr lang="en-US" smtClean="0"/>
              <a:t>I. Mikulec</a:t>
            </a:r>
            <a:endParaRPr lang="en-US"/>
          </a:p>
        </p:txBody>
      </p:sp>
      <p:sp>
        <p:nvSpPr>
          <p:cNvPr id="5" name="Slide Number Placeholder 4"/>
          <p:cNvSpPr>
            <a:spLocks noGrp="1"/>
          </p:cNvSpPr>
          <p:nvPr>
            <p:ph type="sldNum" sz="quarter" idx="4294967295"/>
          </p:nvPr>
        </p:nvSpPr>
        <p:spPr>
          <a:xfrm>
            <a:off x="8382000" y="6553200"/>
            <a:ext cx="762000" cy="304800"/>
          </a:xfrm>
        </p:spPr>
        <p:txBody>
          <a:bodyPr/>
          <a:lstStyle/>
          <a:p>
            <a:pPr>
              <a:defRPr/>
            </a:pPr>
            <a:fld id="{D04CE372-9B69-B243-B616-A8CA27473A04}" type="slidenum">
              <a:rPr lang="en-US" smtClean="0"/>
              <a:pPr>
                <a:defRPr/>
              </a:pPr>
              <a:t>61</a:t>
            </a:fld>
            <a:endParaRPr lang="en-US"/>
          </a:p>
        </p:txBody>
      </p:sp>
      <p:pic>
        <p:nvPicPr>
          <p:cNvPr id="8" name="Picture 7"/>
          <p:cNvPicPr>
            <a:picLocks noChangeAspect="1"/>
          </p:cNvPicPr>
          <p:nvPr/>
        </p:nvPicPr>
        <p:blipFill>
          <a:blip r:embed="rId2">
            <a:clrChange>
              <a:clrFrom>
                <a:srgbClr val="FFFFFF"/>
              </a:clrFrom>
              <a:clrTo>
                <a:srgbClr val="FFFFFF">
                  <a:alpha val="0"/>
                </a:srgbClr>
              </a:clrTo>
            </a:clrChange>
          </a:blip>
          <a:stretch>
            <a:fillRect/>
          </a:stretch>
        </p:blipFill>
        <p:spPr>
          <a:xfrm>
            <a:off x="3007804" y="3356943"/>
            <a:ext cx="3175000" cy="2590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nevieme</a:t>
            </a:r>
            <a:r>
              <a:rPr lang="en-US" dirty="0" smtClean="0"/>
              <a:t>?</a:t>
            </a:r>
            <a:endParaRPr lang="en-US" dirty="0"/>
          </a:p>
        </p:txBody>
      </p:sp>
      <p:sp>
        <p:nvSpPr>
          <p:cNvPr id="4" name="Content Placeholder 3"/>
          <p:cNvSpPr>
            <a:spLocks noGrp="1"/>
          </p:cNvSpPr>
          <p:nvPr>
            <p:ph idx="1"/>
          </p:nvPr>
        </p:nvSpPr>
        <p:spPr>
          <a:xfrm>
            <a:off x="152400" y="1295401"/>
            <a:ext cx="8839200" cy="1221190"/>
          </a:xfrm>
        </p:spPr>
        <p:txBody>
          <a:bodyPr/>
          <a:lstStyle/>
          <a:p>
            <a:pPr>
              <a:buNone/>
            </a:pPr>
            <a:r>
              <a:rPr lang="en-US" dirty="0" smtClean="0"/>
              <a:t>… </a:t>
            </a:r>
            <a:r>
              <a:rPr lang="en-US" dirty="0" err="1" smtClean="0">
                <a:solidFill>
                  <a:srgbClr val="FF0000"/>
                </a:solidFill>
              </a:rPr>
              <a:t>Štandardný</a:t>
            </a:r>
            <a:r>
              <a:rPr lang="en-US" dirty="0" smtClean="0">
                <a:solidFill>
                  <a:srgbClr val="FF0000"/>
                </a:solidFill>
              </a:rPr>
              <a:t> Model </a:t>
            </a:r>
            <a:r>
              <a:rPr lang="en-US" dirty="0" smtClean="0"/>
              <a:t>je </a:t>
            </a:r>
            <a:r>
              <a:rPr lang="en-US" dirty="0" err="1" smtClean="0"/>
              <a:t>efektívna</a:t>
            </a:r>
            <a:r>
              <a:rPr lang="en-US" dirty="0" smtClean="0"/>
              <a:t> </a:t>
            </a:r>
            <a:r>
              <a:rPr lang="en-US" dirty="0" err="1" smtClean="0"/>
              <a:t>teória</a:t>
            </a:r>
            <a:r>
              <a:rPr lang="en-US" dirty="0" smtClean="0"/>
              <a:t>, </a:t>
            </a:r>
            <a:r>
              <a:rPr lang="en-US" dirty="0" err="1" smtClean="0">
                <a:solidFill>
                  <a:srgbClr val="FF0000"/>
                </a:solidFill>
              </a:rPr>
              <a:t>platná</a:t>
            </a:r>
            <a:r>
              <a:rPr lang="en-US" dirty="0" smtClean="0"/>
              <a:t> </a:t>
            </a:r>
            <a:r>
              <a:rPr lang="en-US" dirty="0" err="1" smtClean="0"/>
              <a:t>len</a:t>
            </a:r>
            <a:r>
              <a:rPr lang="en-US" dirty="0" smtClean="0"/>
              <a:t> do </a:t>
            </a:r>
            <a:r>
              <a:rPr lang="en-US" dirty="0" err="1" smtClean="0"/>
              <a:t>určitých</a:t>
            </a:r>
            <a:r>
              <a:rPr lang="en-US" dirty="0" smtClean="0"/>
              <a:t> </a:t>
            </a:r>
            <a:r>
              <a:rPr lang="en-US" dirty="0" err="1" smtClean="0"/>
              <a:t>energií</a:t>
            </a:r>
            <a:r>
              <a:rPr lang="en-US" dirty="0" smtClean="0"/>
              <a:t>, </a:t>
            </a:r>
            <a:r>
              <a:rPr lang="en-US" dirty="0" err="1" smtClean="0"/>
              <a:t>teda</a:t>
            </a:r>
            <a:r>
              <a:rPr lang="en-US" dirty="0" smtClean="0"/>
              <a:t> </a:t>
            </a:r>
            <a:r>
              <a:rPr lang="en-US" dirty="0" err="1" smtClean="0">
                <a:solidFill>
                  <a:srgbClr val="FF0000"/>
                </a:solidFill>
              </a:rPr>
              <a:t>len</a:t>
            </a:r>
            <a:r>
              <a:rPr lang="en-US" dirty="0" smtClean="0">
                <a:solidFill>
                  <a:srgbClr val="FF0000"/>
                </a:solidFill>
              </a:rPr>
              <a:t> do </a:t>
            </a:r>
            <a:r>
              <a:rPr lang="en-US" dirty="0" err="1" smtClean="0">
                <a:solidFill>
                  <a:srgbClr val="FF0000"/>
                </a:solidFill>
              </a:rPr>
              <a:t>určitej</a:t>
            </a:r>
            <a:r>
              <a:rPr lang="en-US" dirty="0" smtClean="0">
                <a:solidFill>
                  <a:srgbClr val="FF0000"/>
                </a:solidFill>
              </a:rPr>
              <a:t> </a:t>
            </a:r>
            <a:r>
              <a:rPr lang="en-US" dirty="0" err="1" smtClean="0">
                <a:solidFill>
                  <a:srgbClr val="FF0000"/>
                </a:solidFill>
              </a:rPr>
              <a:t>hĺbky</a:t>
            </a:r>
            <a:r>
              <a:rPr lang="en-US" dirty="0" smtClean="0">
                <a:solidFill>
                  <a:srgbClr val="FF0000"/>
                </a:solidFill>
              </a:rPr>
              <a:t> </a:t>
            </a:r>
            <a:r>
              <a:rPr lang="en-US" dirty="0" err="1" smtClean="0">
                <a:solidFill>
                  <a:srgbClr val="FF0000"/>
                </a:solidFill>
              </a:rPr>
              <a:t>hmoty</a:t>
            </a:r>
            <a:r>
              <a:rPr lang="en-US" dirty="0" smtClean="0"/>
              <a:t>:</a:t>
            </a:r>
          </a:p>
          <a:p>
            <a:pPr indent="-74613">
              <a:buNone/>
            </a:pPr>
            <a:r>
              <a:rPr lang="en-US" dirty="0" err="1" smtClean="0"/>
              <a:t>nedáva</a:t>
            </a:r>
            <a:r>
              <a:rPr lang="en-US" dirty="0" smtClean="0"/>
              <a:t> </a:t>
            </a:r>
            <a:r>
              <a:rPr lang="en-US" dirty="0" err="1" smtClean="0"/>
              <a:t>odpoveď</a:t>
            </a:r>
            <a:r>
              <a:rPr lang="en-US" dirty="0" smtClean="0"/>
              <a:t> </a:t>
            </a:r>
            <a:r>
              <a:rPr lang="en-US" dirty="0" err="1" smtClean="0"/>
              <a:t>na</a:t>
            </a:r>
            <a:r>
              <a:rPr lang="en-US" dirty="0" smtClean="0"/>
              <a:t> </a:t>
            </a:r>
            <a:r>
              <a:rPr lang="en-US" dirty="0" err="1" smtClean="0"/>
              <a:t>všetko</a:t>
            </a:r>
            <a:r>
              <a:rPr lang="en-US" dirty="0" smtClean="0"/>
              <a:t>, </a:t>
            </a:r>
            <a:r>
              <a:rPr lang="en-US" dirty="0" err="1" smtClean="0"/>
              <a:t>napr</a:t>
            </a:r>
            <a:r>
              <a:rPr lang="en-US" dirty="0" smtClean="0"/>
              <a:t>.:</a:t>
            </a:r>
          </a:p>
          <a:p>
            <a:pPr>
              <a:buNone/>
            </a:pPr>
            <a:endParaRPr lang="en-US" dirty="0" smtClean="0"/>
          </a:p>
        </p:txBody>
      </p:sp>
      <p:sp>
        <p:nvSpPr>
          <p:cNvPr id="8" name="Slide Number Placeholder 7"/>
          <p:cNvSpPr>
            <a:spLocks noGrp="1"/>
          </p:cNvSpPr>
          <p:nvPr>
            <p:ph type="sldNum" sz="quarter" idx="11"/>
          </p:nvPr>
        </p:nvSpPr>
        <p:spPr/>
        <p:txBody>
          <a:bodyPr/>
          <a:lstStyle/>
          <a:p>
            <a:pPr>
              <a:defRPr/>
            </a:pPr>
            <a:fld id="{D04CE372-9B69-B243-B616-A8CA27473A04}" type="slidenum">
              <a:rPr lang="en-US" smtClean="0"/>
              <a:pPr>
                <a:defRPr/>
              </a:pPr>
              <a:t>62</a:t>
            </a:fld>
            <a:endParaRPr lang="en-US"/>
          </a:p>
        </p:txBody>
      </p:sp>
      <p:sp>
        <p:nvSpPr>
          <p:cNvPr id="9" name="Footer Placeholder 8"/>
          <p:cNvSpPr>
            <a:spLocks noGrp="1"/>
          </p:cNvSpPr>
          <p:nvPr>
            <p:ph type="ftr" sz="quarter" idx="10"/>
          </p:nvPr>
        </p:nvSpPr>
        <p:spPr/>
        <p:txBody>
          <a:bodyPr/>
          <a:lstStyle/>
          <a:p>
            <a:pPr>
              <a:defRPr/>
            </a:pPr>
            <a:r>
              <a:rPr lang="en-US" smtClean="0"/>
              <a:t>I. Mikulec</a:t>
            </a:r>
            <a:endParaRPr lang="en-US"/>
          </a:p>
        </p:txBody>
      </p:sp>
      <p:grpSp>
        <p:nvGrpSpPr>
          <p:cNvPr id="10" name="Group 9"/>
          <p:cNvGrpSpPr/>
          <p:nvPr/>
        </p:nvGrpSpPr>
        <p:grpSpPr>
          <a:xfrm>
            <a:off x="3922906" y="2796212"/>
            <a:ext cx="5221094" cy="3478368"/>
            <a:chOff x="931225" y="1222962"/>
            <a:chExt cx="7049770" cy="5342890"/>
          </a:xfrm>
        </p:grpSpPr>
        <p:pic>
          <p:nvPicPr>
            <p:cNvPr id="11" name="Picture 10"/>
            <p:cNvPicPr>
              <a:picLocks noChangeAspect="1"/>
            </p:cNvPicPr>
            <p:nvPr/>
          </p:nvPicPr>
          <p:blipFill>
            <a:blip r:embed="rId2"/>
            <a:stretch>
              <a:fillRect/>
            </a:stretch>
          </p:blipFill>
          <p:spPr>
            <a:xfrm>
              <a:off x="931225" y="1222962"/>
              <a:ext cx="7049770" cy="5342890"/>
            </a:xfrm>
            <a:prstGeom prst="rect">
              <a:avLst/>
            </a:prstGeom>
          </p:spPr>
        </p:pic>
        <p:sp>
          <p:nvSpPr>
            <p:cNvPr id="12" name="TextBox 11"/>
            <p:cNvSpPr txBox="1"/>
            <p:nvPr/>
          </p:nvSpPr>
          <p:spPr>
            <a:xfrm>
              <a:off x="1508172" y="4706192"/>
              <a:ext cx="907171" cy="1087337"/>
            </a:xfrm>
            <a:prstGeom prst="rect">
              <a:avLst/>
            </a:prstGeom>
            <a:solidFill>
              <a:srgbClr val="FFFFFF"/>
            </a:solidFill>
          </p:spPr>
          <p:txBody>
            <a:bodyPr wrap="square" rtlCol="0">
              <a:spAutoFit/>
            </a:bodyPr>
            <a:lstStyle/>
            <a:p>
              <a:pPr algn="ctr"/>
              <a:r>
                <a:rPr lang="en-US" sz="1000" dirty="0" err="1" smtClean="0"/>
                <a:t>Zem</a:t>
              </a:r>
              <a:endParaRPr lang="en-US" sz="1000" dirty="0" smtClean="0"/>
            </a:p>
            <a:p>
              <a:pPr algn="ctr"/>
              <a:r>
                <a:rPr lang="en-US" sz="1000" dirty="0" err="1" smtClean="0"/>
                <a:t>Vzduch</a:t>
              </a:r>
              <a:endParaRPr lang="en-US" sz="1000" dirty="0" smtClean="0"/>
            </a:p>
            <a:p>
              <a:pPr algn="ctr"/>
              <a:r>
                <a:rPr lang="en-US" sz="1000" dirty="0" err="1" smtClean="0"/>
                <a:t>Oheň</a:t>
              </a:r>
              <a:endParaRPr lang="en-US" sz="1000" dirty="0" smtClean="0"/>
            </a:p>
            <a:p>
              <a:pPr algn="ctr"/>
              <a:r>
                <a:rPr lang="en-US" sz="1000" dirty="0" err="1" smtClean="0"/>
                <a:t>Voda</a:t>
              </a:r>
              <a:endParaRPr lang="en-US" sz="1000" dirty="0"/>
            </a:p>
          </p:txBody>
        </p:sp>
        <p:sp>
          <p:nvSpPr>
            <p:cNvPr id="13" name="TextBox 12"/>
            <p:cNvSpPr txBox="1"/>
            <p:nvPr/>
          </p:nvSpPr>
          <p:spPr>
            <a:xfrm>
              <a:off x="2125499" y="3293641"/>
              <a:ext cx="1287733" cy="378204"/>
            </a:xfrm>
            <a:prstGeom prst="rect">
              <a:avLst/>
            </a:prstGeom>
            <a:solidFill>
              <a:srgbClr val="FFFFFF"/>
            </a:solidFill>
          </p:spPr>
          <p:txBody>
            <a:bodyPr wrap="square" rtlCol="0">
              <a:spAutoFit/>
            </a:bodyPr>
            <a:lstStyle/>
            <a:p>
              <a:pPr algn="ctr"/>
              <a:r>
                <a:rPr lang="en-US" sz="1000" dirty="0" err="1" smtClean="0"/>
                <a:t>Síra</a:t>
              </a:r>
              <a:r>
                <a:rPr lang="en-US" sz="1000" dirty="0" smtClean="0"/>
                <a:t>, </a:t>
              </a:r>
              <a:r>
                <a:rPr lang="en-US" sz="1000" dirty="0" err="1" smtClean="0"/>
                <a:t>Soľ</a:t>
              </a:r>
              <a:endParaRPr lang="en-US" sz="1000" dirty="0"/>
            </a:p>
          </p:txBody>
        </p:sp>
        <p:sp>
          <p:nvSpPr>
            <p:cNvPr id="14" name="TextBox 13"/>
            <p:cNvSpPr txBox="1"/>
            <p:nvPr/>
          </p:nvSpPr>
          <p:spPr>
            <a:xfrm>
              <a:off x="2397649" y="3849311"/>
              <a:ext cx="907171" cy="378204"/>
            </a:xfrm>
            <a:prstGeom prst="rect">
              <a:avLst/>
            </a:prstGeom>
            <a:solidFill>
              <a:srgbClr val="FFFFFF"/>
            </a:solidFill>
          </p:spPr>
          <p:txBody>
            <a:bodyPr wrap="square" rtlCol="0">
              <a:spAutoFit/>
            </a:bodyPr>
            <a:lstStyle/>
            <a:p>
              <a:pPr algn="ctr"/>
              <a:r>
                <a:rPr lang="en-US" sz="1000" dirty="0" err="1" smtClean="0"/>
                <a:t>Ortuť</a:t>
              </a:r>
              <a:endParaRPr lang="en-US" sz="1000" dirty="0"/>
            </a:p>
          </p:txBody>
        </p:sp>
        <p:sp>
          <p:nvSpPr>
            <p:cNvPr id="15" name="TextBox 14"/>
            <p:cNvSpPr txBox="1"/>
            <p:nvPr/>
          </p:nvSpPr>
          <p:spPr>
            <a:xfrm>
              <a:off x="3384197" y="1433846"/>
              <a:ext cx="1151657" cy="614582"/>
            </a:xfrm>
            <a:prstGeom prst="rect">
              <a:avLst/>
            </a:prstGeom>
            <a:solidFill>
              <a:srgbClr val="FFFFFF"/>
            </a:solidFill>
          </p:spPr>
          <p:txBody>
            <a:bodyPr wrap="square" rtlCol="0">
              <a:spAutoFit/>
            </a:bodyPr>
            <a:lstStyle/>
            <a:p>
              <a:pPr algn="ctr"/>
              <a:r>
                <a:rPr lang="en-US" sz="1000" dirty="0" err="1" smtClean="0"/>
                <a:t>Chemické</a:t>
              </a:r>
              <a:r>
                <a:rPr lang="en-US" sz="1000" dirty="0" smtClean="0"/>
                <a:t> </a:t>
              </a:r>
              <a:r>
                <a:rPr lang="en-US" sz="1000" dirty="0" err="1" smtClean="0"/>
                <a:t>prvky</a:t>
              </a:r>
              <a:endParaRPr lang="en-US" sz="1000" dirty="0"/>
            </a:p>
          </p:txBody>
        </p:sp>
        <p:sp>
          <p:nvSpPr>
            <p:cNvPr id="16" name="TextBox 15"/>
            <p:cNvSpPr txBox="1"/>
            <p:nvPr/>
          </p:nvSpPr>
          <p:spPr>
            <a:xfrm>
              <a:off x="4450123" y="5278181"/>
              <a:ext cx="1185675" cy="614582"/>
            </a:xfrm>
            <a:prstGeom prst="rect">
              <a:avLst/>
            </a:prstGeom>
            <a:solidFill>
              <a:srgbClr val="FFFFFF"/>
            </a:solidFill>
          </p:spPr>
          <p:txBody>
            <a:bodyPr wrap="square" rtlCol="0">
              <a:spAutoFit/>
            </a:bodyPr>
            <a:lstStyle/>
            <a:p>
              <a:pPr algn="ctr"/>
              <a:r>
                <a:rPr lang="en-US" sz="1000" dirty="0" err="1" smtClean="0"/>
                <a:t>Elektrón</a:t>
              </a:r>
              <a:endParaRPr lang="en-US" sz="1000" dirty="0" smtClean="0"/>
            </a:p>
            <a:p>
              <a:pPr algn="ctr"/>
              <a:r>
                <a:rPr lang="en-US" sz="1000" dirty="0" err="1" smtClean="0"/>
                <a:t>Protón</a:t>
              </a:r>
              <a:endParaRPr lang="en-US" sz="1000" dirty="0"/>
            </a:p>
          </p:txBody>
        </p:sp>
        <p:sp>
          <p:nvSpPr>
            <p:cNvPr id="17" name="TextBox 16"/>
            <p:cNvSpPr txBox="1"/>
            <p:nvPr/>
          </p:nvSpPr>
          <p:spPr>
            <a:xfrm>
              <a:off x="5272932" y="1597585"/>
              <a:ext cx="1428796" cy="614582"/>
            </a:xfrm>
            <a:prstGeom prst="rect">
              <a:avLst/>
            </a:prstGeom>
            <a:solidFill>
              <a:srgbClr val="FFFFFF"/>
            </a:solidFill>
          </p:spPr>
          <p:txBody>
            <a:bodyPr wrap="square" rtlCol="0">
              <a:spAutoFit/>
            </a:bodyPr>
            <a:lstStyle/>
            <a:p>
              <a:pPr algn="ctr"/>
              <a:r>
                <a:rPr lang="en-US" sz="1000" dirty="0" err="1" smtClean="0"/>
                <a:t>Subatomárne</a:t>
              </a:r>
              <a:r>
                <a:rPr lang="en-US" sz="1000" dirty="0" smtClean="0"/>
                <a:t> </a:t>
              </a:r>
              <a:r>
                <a:rPr lang="en-US" sz="1000" dirty="0" err="1" smtClean="0"/>
                <a:t>častice</a:t>
              </a:r>
              <a:endParaRPr lang="en-US" sz="1000" dirty="0"/>
            </a:p>
          </p:txBody>
        </p:sp>
        <p:sp>
          <p:nvSpPr>
            <p:cNvPr id="18" name="TextBox 17"/>
            <p:cNvSpPr txBox="1"/>
            <p:nvPr/>
          </p:nvSpPr>
          <p:spPr>
            <a:xfrm>
              <a:off x="5849883" y="4251198"/>
              <a:ext cx="1151657" cy="850960"/>
            </a:xfrm>
            <a:prstGeom prst="rect">
              <a:avLst/>
            </a:prstGeom>
            <a:solidFill>
              <a:srgbClr val="FFFFFF"/>
            </a:solidFill>
          </p:spPr>
          <p:txBody>
            <a:bodyPr wrap="square" rtlCol="0">
              <a:spAutoFit/>
            </a:bodyPr>
            <a:lstStyle/>
            <a:p>
              <a:pPr algn="ctr"/>
              <a:r>
                <a:rPr lang="en-US" sz="1000" dirty="0" err="1" smtClean="0"/>
                <a:t>Leptóny</a:t>
              </a:r>
              <a:endParaRPr lang="en-US" sz="1000" dirty="0" smtClean="0"/>
            </a:p>
            <a:p>
              <a:pPr algn="ctr"/>
              <a:r>
                <a:rPr lang="en-US" sz="1000" dirty="0" err="1" smtClean="0"/>
                <a:t>Kvarky</a:t>
              </a:r>
              <a:endParaRPr lang="en-US" sz="1000" dirty="0" smtClean="0"/>
            </a:p>
            <a:p>
              <a:pPr algn="ctr"/>
              <a:r>
                <a:rPr lang="en-US" sz="1000" dirty="0" err="1" smtClean="0"/>
                <a:t>Bozóny</a:t>
              </a:r>
              <a:endParaRPr lang="en-US" sz="1000" dirty="0"/>
            </a:p>
          </p:txBody>
        </p:sp>
      </p:grpSp>
      <p:sp>
        <p:nvSpPr>
          <p:cNvPr id="19" name="Content Placeholder 3"/>
          <p:cNvSpPr txBox="1">
            <a:spLocks/>
          </p:cNvSpPr>
          <p:nvPr/>
        </p:nvSpPr>
        <p:spPr bwMode="auto">
          <a:xfrm>
            <a:off x="141670" y="2504938"/>
            <a:ext cx="3936571" cy="39729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tx2"/>
              </a:buClr>
              <a:buSzTx/>
              <a:buFont typeface="Wingdings" pitchFamily="-108" charset="2"/>
              <a:buNone/>
              <a:tabLst/>
              <a:defRPr/>
            </a:pP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a:p>
            <a:pPr marL="457200" marR="0" lvl="0" indent="-457200" algn="l" defTabSz="914400" rtl="0" eaLnBrk="0" fontAlgn="base" latinLnBrk="0" hangingPunct="0">
              <a:lnSpc>
                <a:spcPct val="100000"/>
              </a:lnSpc>
              <a:spcBef>
                <a:spcPct val="20000"/>
              </a:spcBef>
              <a:spcAft>
                <a:spcPct val="0"/>
              </a:spcAft>
              <a:buClr>
                <a:schemeClr val="tx2"/>
              </a:buClr>
              <a:buSzTx/>
              <a:buFont typeface="Wingdings" pitchFamily="-108" charset="2"/>
              <a:buAutoNum type="arabicPeriod"/>
              <a:tabLst/>
              <a:defRPr/>
            </a:pP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Prečo</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majú</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elementárne</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častice</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hmotnosti</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ktoré</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pozorujeme</a:t>
            </a:r>
            <a:r>
              <a:rPr kumimoji="0" lang="en-US" sz="2000" b="1" i="0" u="none" strike="noStrike" kern="0" cap="none" spc="0" normalizeH="0" baseline="0" noProof="0" dirty="0" smtClean="0">
                <a:ln>
                  <a:noFill/>
                </a:ln>
                <a:solidFill>
                  <a:srgbClr val="0000FF"/>
                </a:solidFill>
                <a:effectLst/>
                <a:uLnTx/>
                <a:uFillTx/>
                <a:latin typeface="+mn-lt"/>
                <a:ea typeface="+mn-ea"/>
                <a:cs typeface="+mn-cs"/>
              </a:rPr>
              <a:t>?</a:t>
            </a: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Teraz</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v</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ieme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prečo</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sa</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nám</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častice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javia</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ako</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hmotné</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ale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nevieme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prečo</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majú</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práve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takú</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hmotnosť</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akú</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majú</a:t>
            </a:r>
            <a:endPar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endParaRP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Prečo</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máme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3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rodiny</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častíc</a:t>
            </a:r>
            <a:endPar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endParaRPr>
          </a:p>
          <a:p>
            <a:pPr marL="742950" marR="0" lvl="1" indent="-285750" algn="l" defTabSz="914400" rtl="0" eaLnBrk="0" fontAlgn="base" latinLnBrk="0" hangingPunct="0">
              <a:lnSpc>
                <a:spcPct val="100000"/>
              </a:lnSpc>
              <a:spcBef>
                <a:spcPct val="20000"/>
              </a:spcBef>
              <a:spcAft>
                <a:spcPct val="0"/>
              </a:spcAft>
              <a:buClrTx/>
              <a:buSzTx/>
              <a:buFont typeface="Wingdings" charset="2"/>
              <a:buChar char="Ø"/>
              <a:tabLst/>
              <a:defRPr/>
            </a:pP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Hľadáme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lang="en-US" sz="1600" b="1" kern="0" dirty="0" err="1" smtClean="0">
                <a:solidFill>
                  <a:srgbClr val="008000"/>
                </a:solidFill>
                <a:latin typeface="+mn-lt"/>
                <a:ea typeface="ＭＳ Ｐゴシック" pitchFamily="-112" charset="-128"/>
                <a:cs typeface="ＭＳ Ｐゴシック" pitchFamily="-112" charset="-128"/>
              </a:rPr>
              <a:t>fermióny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4-tej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rodiny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excitácie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kvarkov</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lept</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ónov</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nové</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bozóny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známky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štruktúry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elementárnych</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a:t>
            </a:r>
            <a:r>
              <a:rPr kumimoji="0" lang="en-US" sz="1600" b="1" i="0" u="none" strike="noStrike" kern="0" cap="none" spc="0" normalizeH="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noProof="0" dirty="0" err="1" smtClean="0">
                <a:ln>
                  <a:noFill/>
                </a:ln>
                <a:solidFill>
                  <a:srgbClr val="008000"/>
                </a:solidFill>
                <a:effectLst/>
                <a:uLnTx/>
                <a:uFillTx/>
                <a:latin typeface="+mn-lt"/>
                <a:ea typeface="ＭＳ Ｐゴシック" pitchFamily="-112" charset="-128"/>
                <a:cs typeface="ＭＳ Ｐゴシック" pitchFamily="-112" charset="-128"/>
              </a:rPr>
              <a:t>častíc</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p>
        </p:txBody>
      </p:sp>
      <p:sp>
        <p:nvSpPr>
          <p:cNvPr id="20" name="TextBox 19"/>
          <p:cNvSpPr txBox="1"/>
          <p:nvPr/>
        </p:nvSpPr>
        <p:spPr>
          <a:xfrm>
            <a:off x="4299632" y="2446685"/>
            <a:ext cx="4660250" cy="369332"/>
          </a:xfrm>
          <a:prstGeom prst="rect">
            <a:avLst/>
          </a:prstGeom>
          <a:noFill/>
        </p:spPr>
        <p:txBody>
          <a:bodyPr wrap="none" rtlCol="0">
            <a:spAutoFit/>
          </a:bodyPr>
          <a:lstStyle/>
          <a:p>
            <a:r>
              <a:rPr lang="en-US" dirty="0" err="1" smtClean="0"/>
              <a:t>Revolúcie</a:t>
            </a:r>
            <a:r>
              <a:rPr lang="en-US" dirty="0" smtClean="0"/>
              <a:t> a </a:t>
            </a:r>
            <a:r>
              <a:rPr lang="en-US" dirty="0" err="1" smtClean="0"/>
              <a:t>evolúcie</a:t>
            </a:r>
            <a:r>
              <a:rPr lang="en-US" dirty="0" smtClean="0"/>
              <a:t> </a:t>
            </a:r>
            <a:r>
              <a:rPr lang="en-US" dirty="0" err="1" smtClean="0"/>
              <a:t>v</a:t>
            </a:r>
            <a:r>
              <a:rPr lang="en-US" dirty="0" smtClean="0"/>
              <a:t> </a:t>
            </a:r>
            <a:r>
              <a:rPr lang="en-US" dirty="0" err="1" smtClean="0"/>
              <a:t>ponímaní</a:t>
            </a:r>
            <a:r>
              <a:rPr lang="en-US" dirty="0" smtClean="0"/>
              <a:t> </a:t>
            </a:r>
            <a:r>
              <a:rPr lang="en-US" dirty="0" err="1" smtClean="0"/>
              <a:t>elementov</a:t>
            </a:r>
            <a:endParaRPr lang="en-US" dirty="0"/>
          </a:p>
        </p:txBody>
      </p:sp>
      <p:sp>
        <p:nvSpPr>
          <p:cNvPr id="21" name="TextBox 20"/>
          <p:cNvSpPr txBox="1"/>
          <p:nvPr/>
        </p:nvSpPr>
        <p:spPr>
          <a:xfrm rot="16200000">
            <a:off x="3426909" y="3564733"/>
            <a:ext cx="1330938" cy="276999"/>
          </a:xfrm>
          <a:prstGeom prst="rect">
            <a:avLst/>
          </a:prstGeom>
          <a:noFill/>
        </p:spPr>
        <p:txBody>
          <a:bodyPr wrap="none" rtlCol="0">
            <a:spAutoFit/>
          </a:bodyPr>
          <a:lstStyle/>
          <a:p>
            <a:r>
              <a:rPr lang="en-US" sz="1200" dirty="0" err="1" smtClean="0"/>
              <a:t>Počet</a:t>
            </a:r>
            <a:r>
              <a:rPr lang="en-US" sz="1200" dirty="0" smtClean="0"/>
              <a:t> </a:t>
            </a:r>
            <a:r>
              <a:rPr lang="en-US" sz="1200" dirty="0" err="1" smtClean="0"/>
              <a:t>elementov</a:t>
            </a:r>
            <a:endParaRPr lang="en-US" sz="1200" dirty="0"/>
          </a:p>
        </p:txBody>
      </p:sp>
      <p:sp>
        <p:nvSpPr>
          <p:cNvPr id="22" name="TextBox 21"/>
          <p:cNvSpPr txBox="1"/>
          <p:nvPr/>
        </p:nvSpPr>
        <p:spPr>
          <a:xfrm>
            <a:off x="7795267" y="5988553"/>
            <a:ext cx="823650" cy="307777"/>
          </a:xfrm>
          <a:prstGeom prst="rect">
            <a:avLst/>
          </a:prstGeom>
          <a:noFill/>
        </p:spPr>
        <p:txBody>
          <a:bodyPr wrap="none" rtlCol="0">
            <a:spAutoFit/>
          </a:bodyPr>
          <a:lstStyle/>
          <a:p>
            <a:r>
              <a:rPr lang="en-US" sz="1400" dirty="0" err="1" smtClean="0"/>
              <a:t>obdobie</a:t>
            </a:r>
            <a:endParaRPr lang="en-US" sz="1400" dirty="0"/>
          </a:p>
        </p:txBody>
      </p:sp>
    </p:spTree>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nevieme</a:t>
            </a:r>
            <a:r>
              <a:rPr lang="en-US" dirty="0" smtClean="0"/>
              <a:t>?</a:t>
            </a:r>
            <a:endParaRPr lang="en-US" dirty="0"/>
          </a:p>
        </p:txBody>
      </p:sp>
      <p:sp>
        <p:nvSpPr>
          <p:cNvPr id="4" name="Content Placeholder 3"/>
          <p:cNvSpPr>
            <a:spLocks noGrp="1"/>
          </p:cNvSpPr>
          <p:nvPr>
            <p:ph idx="1"/>
          </p:nvPr>
        </p:nvSpPr>
        <p:spPr>
          <a:xfrm>
            <a:off x="152400" y="1167240"/>
            <a:ext cx="4893739" cy="5029200"/>
          </a:xfrm>
        </p:spPr>
        <p:txBody>
          <a:bodyPr/>
          <a:lstStyle/>
          <a:p>
            <a:pPr>
              <a:buNone/>
            </a:pPr>
            <a:r>
              <a:rPr lang="en-US" dirty="0" smtClean="0"/>
              <a:t>…</a:t>
            </a:r>
          </a:p>
          <a:p>
            <a:pPr>
              <a:buNone/>
            </a:pPr>
            <a:r>
              <a:rPr lang="en-US" dirty="0" smtClean="0"/>
              <a:t>2. </a:t>
            </a:r>
            <a:r>
              <a:rPr lang="en-US" sz="2000" dirty="0" smtClean="0">
                <a:solidFill>
                  <a:srgbClr val="0000FF"/>
                </a:solidFill>
              </a:rPr>
              <a:t>Z </a:t>
            </a:r>
            <a:r>
              <a:rPr lang="en-US" sz="2000" dirty="0" err="1" smtClean="0">
                <a:solidFill>
                  <a:srgbClr val="0000FF"/>
                </a:solidFill>
              </a:rPr>
              <a:t>čoho</a:t>
            </a:r>
            <a:r>
              <a:rPr lang="en-US" sz="2000" dirty="0" smtClean="0">
                <a:solidFill>
                  <a:srgbClr val="0000FF"/>
                </a:solidFill>
              </a:rPr>
              <a:t> je </a:t>
            </a:r>
            <a:r>
              <a:rPr lang="en-US" sz="2000" dirty="0" err="1" smtClean="0">
                <a:solidFill>
                  <a:srgbClr val="0000FF"/>
                </a:solidFill>
              </a:rPr>
              <a:t>Tmavá</a:t>
            </a:r>
            <a:r>
              <a:rPr lang="en-US" sz="2000" dirty="0" smtClean="0">
                <a:solidFill>
                  <a:srgbClr val="0000FF"/>
                </a:solidFill>
              </a:rPr>
              <a:t> </a:t>
            </a:r>
            <a:r>
              <a:rPr lang="en-US" sz="2000" dirty="0" err="1" smtClean="0">
                <a:solidFill>
                  <a:srgbClr val="0000FF"/>
                </a:solidFill>
              </a:rPr>
              <a:t>Hmota</a:t>
            </a:r>
            <a:r>
              <a:rPr lang="en-US" sz="2000" dirty="0" smtClean="0">
                <a:solidFill>
                  <a:srgbClr val="0000FF"/>
                </a:solidFill>
              </a:rPr>
              <a:t>?</a:t>
            </a:r>
            <a:endParaRPr lang="en-US" dirty="0" smtClean="0">
              <a:solidFill>
                <a:srgbClr val="0000FF"/>
              </a:solidFill>
            </a:endParaRPr>
          </a:p>
          <a:p>
            <a:pPr lvl="1"/>
            <a:r>
              <a:rPr lang="en-US" dirty="0" smtClean="0">
                <a:solidFill>
                  <a:srgbClr val="FF0000"/>
                </a:solidFill>
              </a:rPr>
              <a:t>25%</a:t>
            </a:r>
            <a:r>
              <a:rPr lang="en-US" dirty="0" smtClean="0"/>
              <a:t> </a:t>
            </a:r>
            <a:r>
              <a:rPr lang="en-US" dirty="0" err="1" smtClean="0"/>
              <a:t>energie</a:t>
            </a:r>
            <a:r>
              <a:rPr lang="en-US" dirty="0" smtClean="0"/>
              <a:t> </a:t>
            </a:r>
            <a:r>
              <a:rPr lang="en-US" dirty="0" err="1" smtClean="0"/>
              <a:t>Vesmíru</a:t>
            </a:r>
            <a:r>
              <a:rPr lang="en-US" dirty="0" smtClean="0"/>
              <a:t> </a:t>
            </a:r>
            <a:r>
              <a:rPr lang="en-US" dirty="0" err="1" smtClean="0"/>
              <a:t>pochádza</a:t>
            </a:r>
            <a:r>
              <a:rPr lang="en-US" dirty="0" smtClean="0"/>
              <a:t> </a:t>
            </a:r>
            <a:r>
              <a:rPr lang="en-US" dirty="0" err="1" smtClean="0"/>
              <a:t>z</a:t>
            </a:r>
            <a:r>
              <a:rPr lang="en-US" dirty="0" smtClean="0"/>
              <a:t> </a:t>
            </a:r>
            <a:r>
              <a:rPr lang="en-US" dirty="0" err="1" smtClean="0">
                <a:solidFill>
                  <a:srgbClr val="FF0000"/>
                </a:solidFill>
              </a:rPr>
              <a:t>Tmavej</a:t>
            </a:r>
            <a:r>
              <a:rPr lang="en-US" dirty="0" smtClean="0">
                <a:solidFill>
                  <a:srgbClr val="FF0000"/>
                </a:solidFill>
              </a:rPr>
              <a:t> </a:t>
            </a:r>
            <a:r>
              <a:rPr lang="en-US" dirty="0" err="1" smtClean="0">
                <a:solidFill>
                  <a:srgbClr val="FF0000"/>
                </a:solidFill>
              </a:rPr>
              <a:t>Hmoty</a:t>
            </a:r>
            <a:endParaRPr lang="en-US" dirty="0" smtClean="0">
              <a:solidFill>
                <a:srgbClr val="FF0000"/>
              </a:solidFill>
            </a:endParaRPr>
          </a:p>
          <a:p>
            <a:pPr lvl="1"/>
            <a:r>
              <a:rPr lang="en-US" dirty="0" err="1" smtClean="0"/>
              <a:t>Najlepší</a:t>
            </a:r>
            <a:r>
              <a:rPr lang="en-US" dirty="0" smtClean="0"/>
              <a:t> </a:t>
            </a:r>
            <a:r>
              <a:rPr lang="en-US" dirty="0" err="1" smtClean="0"/>
              <a:t>kandidát</a:t>
            </a:r>
            <a:r>
              <a:rPr lang="en-US" dirty="0" smtClean="0"/>
              <a:t> </a:t>
            </a:r>
            <a:r>
              <a:rPr lang="en-US" dirty="0" err="1" smtClean="0"/>
              <a:t>na</a:t>
            </a:r>
            <a:r>
              <a:rPr lang="en-US" dirty="0" smtClean="0"/>
              <a:t> </a:t>
            </a:r>
            <a:r>
              <a:rPr lang="en-US" dirty="0" err="1" smtClean="0"/>
              <a:t>Tmavú</a:t>
            </a:r>
            <a:r>
              <a:rPr lang="en-US" dirty="0" smtClean="0"/>
              <a:t> </a:t>
            </a:r>
            <a:r>
              <a:rPr lang="en-US" dirty="0" err="1" smtClean="0"/>
              <a:t>Hmotu</a:t>
            </a:r>
            <a:r>
              <a:rPr lang="en-US" dirty="0" smtClean="0"/>
              <a:t> </a:t>
            </a:r>
            <a:r>
              <a:rPr lang="en-US" dirty="0" err="1" smtClean="0"/>
              <a:t>sú</a:t>
            </a:r>
            <a:r>
              <a:rPr lang="en-US" dirty="0" smtClean="0"/>
              <a:t> (</a:t>
            </a:r>
            <a:r>
              <a:rPr lang="en-US" dirty="0" err="1" smtClean="0"/>
              <a:t>dosiaľ</a:t>
            </a:r>
            <a:r>
              <a:rPr lang="en-US" dirty="0" smtClean="0"/>
              <a:t> </a:t>
            </a:r>
            <a:r>
              <a:rPr lang="en-US" dirty="0" err="1" smtClean="0"/>
              <a:t>neznáme</a:t>
            </a:r>
            <a:r>
              <a:rPr lang="en-US" dirty="0" smtClean="0"/>
              <a:t>) </a:t>
            </a:r>
            <a:r>
              <a:rPr lang="en-US" dirty="0" err="1" smtClean="0"/>
              <a:t>slabo</a:t>
            </a:r>
            <a:r>
              <a:rPr lang="en-US" dirty="0" smtClean="0"/>
              <a:t> </a:t>
            </a:r>
            <a:r>
              <a:rPr lang="en-US" dirty="0" err="1" smtClean="0"/>
              <a:t>interagujúce</a:t>
            </a:r>
            <a:r>
              <a:rPr lang="en-US" dirty="0" smtClean="0"/>
              <a:t> </a:t>
            </a:r>
            <a:r>
              <a:rPr lang="en-US" dirty="0" err="1" smtClean="0"/>
              <a:t>ťažké</a:t>
            </a:r>
            <a:r>
              <a:rPr lang="en-US" dirty="0" smtClean="0"/>
              <a:t> </a:t>
            </a:r>
            <a:r>
              <a:rPr lang="en-US" dirty="0" err="1" smtClean="0"/>
              <a:t>častice</a:t>
            </a:r>
            <a:endParaRPr lang="en-US" dirty="0" smtClean="0"/>
          </a:p>
          <a:p>
            <a:pPr lvl="1">
              <a:buFont typeface="Wingdings" charset="2"/>
              <a:buChar char="Ø"/>
            </a:pPr>
            <a:r>
              <a:rPr lang="en-US" dirty="0" err="1" smtClean="0">
                <a:solidFill>
                  <a:srgbClr val="008000"/>
                </a:solidFill>
              </a:rPr>
              <a:t>Hľadáme</a:t>
            </a:r>
            <a:r>
              <a:rPr lang="en-US" dirty="0" smtClean="0">
                <a:solidFill>
                  <a:srgbClr val="008000"/>
                </a:solidFill>
              </a:rPr>
              <a:t> </a:t>
            </a:r>
            <a:r>
              <a:rPr lang="en-US" dirty="0" err="1" smtClean="0">
                <a:solidFill>
                  <a:srgbClr val="008000"/>
                </a:solidFill>
              </a:rPr>
              <a:t>nerovnováhu</a:t>
            </a:r>
            <a:r>
              <a:rPr lang="en-US" dirty="0" smtClean="0">
                <a:solidFill>
                  <a:srgbClr val="008000"/>
                </a:solidFill>
              </a:rPr>
              <a:t> </a:t>
            </a:r>
            <a:r>
              <a:rPr lang="en-US" dirty="0" err="1" smtClean="0">
                <a:solidFill>
                  <a:srgbClr val="008000"/>
                </a:solidFill>
              </a:rPr>
              <a:t>v</a:t>
            </a:r>
            <a:r>
              <a:rPr lang="en-US" dirty="0" smtClean="0">
                <a:solidFill>
                  <a:srgbClr val="008000"/>
                </a:solidFill>
              </a:rPr>
              <a:t> </a:t>
            </a:r>
            <a:r>
              <a:rPr lang="en-US" dirty="0" err="1" smtClean="0">
                <a:solidFill>
                  <a:srgbClr val="008000"/>
                </a:solidFill>
              </a:rPr>
              <a:t>produktoch</a:t>
            </a:r>
            <a:r>
              <a:rPr lang="en-US" dirty="0" smtClean="0">
                <a:solidFill>
                  <a:srgbClr val="008000"/>
                </a:solidFill>
              </a:rPr>
              <a:t> </a:t>
            </a:r>
            <a:r>
              <a:rPr lang="en-US" dirty="0" err="1" smtClean="0">
                <a:solidFill>
                  <a:srgbClr val="008000"/>
                </a:solidFill>
              </a:rPr>
              <a:t>kolízií</a:t>
            </a:r>
            <a:r>
              <a:rPr lang="en-US" dirty="0" smtClean="0">
                <a:solidFill>
                  <a:srgbClr val="008000"/>
                </a:solidFill>
              </a:rPr>
              <a:t> (missing energy) </a:t>
            </a:r>
            <a:r>
              <a:rPr lang="en-US" dirty="0" err="1" smtClean="0">
                <a:solidFill>
                  <a:srgbClr val="008000"/>
                </a:solidFill>
              </a:rPr>
              <a:t>v</a:t>
            </a:r>
            <a:r>
              <a:rPr lang="en-US" dirty="0" smtClean="0">
                <a:solidFill>
                  <a:srgbClr val="008000"/>
                </a:solidFill>
              </a:rPr>
              <a:t> </a:t>
            </a:r>
            <a:r>
              <a:rPr lang="en-US" dirty="0" err="1" smtClean="0">
                <a:solidFill>
                  <a:srgbClr val="008000"/>
                </a:solidFill>
              </a:rPr>
              <a:t>dôsledku</a:t>
            </a:r>
            <a:r>
              <a:rPr lang="en-US" dirty="0" smtClean="0">
                <a:solidFill>
                  <a:srgbClr val="008000"/>
                </a:solidFill>
              </a:rPr>
              <a:t> </a:t>
            </a:r>
            <a:r>
              <a:rPr lang="en-US" dirty="0" err="1" smtClean="0">
                <a:solidFill>
                  <a:srgbClr val="008000"/>
                </a:solidFill>
              </a:rPr>
              <a:t>ťažkých</a:t>
            </a:r>
            <a:r>
              <a:rPr lang="en-US" dirty="0" smtClean="0">
                <a:solidFill>
                  <a:srgbClr val="008000"/>
                </a:solidFill>
              </a:rPr>
              <a:t> </a:t>
            </a:r>
            <a:r>
              <a:rPr lang="en-US" dirty="0" err="1" smtClean="0">
                <a:solidFill>
                  <a:srgbClr val="008000"/>
                </a:solidFill>
              </a:rPr>
              <a:t>častíc</a:t>
            </a:r>
            <a:r>
              <a:rPr lang="en-US" dirty="0" smtClean="0">
                <a:solidFill>
                  <a:srgbClr val="008000"/>
                </a:solidFill>
              </a:rPr>
              <a:t> </a:t>
            </a:r>
            <a:r>
              <a:rPr lang="en-US" dirty="0" err="1" smtClean="0">
                <a:solidFill>
                  <a:srgbClr val="008000"/>
                </a:solidFill>
              </a:rPr>
              <a:t>unikajúcich</a:t>
            </a:r>
            <a:r>
              <a:rPr lang="en-US" dirty="0" smtClean="0">
                <a:solidFill>
                  <a:srgbClr val="008000"/>
                </a:solidFill>
              </a:rPr>
              <a:t> </a:t>
            </a:r>
            <a:r>
              <a:rPr lang="en-US" dirty="0" err="1" smtClean="0">
                <a:solidFill>
                  <a:srgbClr val="008000"/>
                </a:solidFill>
              </a:rPr>
              <a:t>bez</a:t>
            </a:r>
            <a:r>
              <a:rPr lang="en-US" dirty="0" smtClean="0">
                <a:solidFill>
                  <a:srgbClr val="008000"/>
                </a:solidFill>
              </a:rPr>
              <a:t> </a:t>
            </a:r>
            <a:r>
              <a:rPr lang="en-US" dirty="0" err="1" smtClean="0">
                <a:solidFill>
                  <a:srgbClr val="008000"/>
                </a:solidFill>
              </a:rPr>
              <a:t>detekcie</a:t>
            </a:r>
            <a:endParaRPr lang="en-US" dirty="0" smtClean="0">
              <a:solidFill>
                <a:srgbClr val="008000"/>
              </a:solidFill>
            </a:endParaRPr>
          </a:p>
          <a:p>
            <a:pPr>
              <a:buNone/>
            </a:pPr>
            <a:r>
              <a:rPr lang="en-US" dirty="0" smtClean="0"/>
              <a:t>3. </a:t>
            </a:r>
            <a:r>
              <a:rPr lang="en-US" sz="2000" dirty="0" err="1" smtClean="0">
                <a:solidFill>
                  <a:srgbClr val="0000FF"/>
                </a:solidFill>
              </a:rPr>
              <a:t>Ako</a:t>
            </a:r>
            <a:r>
              <a:rPr lang="en-US" sz="2000" dirty="0" smtClean="0">
                <a:solidFill>
                  <a:srgbClr val="0000FF"/>
                </a:solidFill>
              </a:rPr>
              <a:t> </a:t>
            </a:r>
            <a:r>
              <a:rPr lang="en-US" sz="2000" dirty="0" err="1" smtClean="0">
                <a:solidFill>
                  <a:srgbClr val="0000FF"/>
                </a:solidFill>
              </a:rPr>
              <a:t>vznikla</a:t>
            </a:r>
            <a:r>
              <a:rPr lang="en-US" sz="2000" dirty="0" smtClean="0">
                <a:solidFill>
                  <a:srgbClr val="0000FF"/>
                </a:solidFill>
              </a:rPr>
              <a:t> </a:t>
            </a:r>
            <a:r>
              <a:rPr lang="en-US" sz="2000" dirty="0" err="1" smtClean="0">
                <a:solidFill>
                  <a:srgbClr val="0000FF"/>
                </a:solidFill>
              </a:rPr>
              <a:t>hmota</a:t>
            </a:r>
            <a:r>
              <a:rPr lang="en-US" sz="2000" dirty="0" smtClean="0">
                <a:solidFill>
                  <a:srgbClr val="0000FF"/>
                </a:solidFill>
              </a:rPr>
              <a:t> </a:t>
            </a:r>
            <a:r>
              <a:rPr lang="en-US" sz="2000" dirty="0" err="1" smtClean="0">
                <a:solidFill>
                  <a:srgbClr val="0000FF"/>
                </a:solidFill>
              </a:rPr>
              <a:t>vo</a:t>
            </a:r>
            <a:r>
              <a:rPr lang="en-US" sz="2000" dirty="0" smtClean="0">
                <a:solidFill>
                  <a:srgbClr val="0000FF"/>
                </a:solidFill>
              </a:rPr>
              <a:t> </a:t>
            </a:r>
            <a:r>
              <a:rPr lang="en-US" sz="2000" dirty="0" err="1" smtClean="0">
                <a:solidFill>
                  <a:srgbClr val="0000FF"/>
                </a:solidFill>
              </a:rPr>
              <a:t>vesmíre</a:t>
            </a:r>
            <a:r>
              <a:rPr lang="en-US" sz="2000" dirty="0" smtClean="0">
                <a:solidFill>
                  <a:srgbClr val="0000FF"/>
                </a:solidFill>
              </a:rPr>
              <a:t>?</a:t>
            </a:r>
            <a:endParaRPr lang="en-US" dirty="0" smtClean="0">
              <a:solidFill>
                <a:srgbClr val="0000FF"/>
              </a:solidFill>
            </a:endParaRPr>
          </a:p>
          <a:p>
            <a:pPr lvl="1"/>
            <a:r>
              <a:rPr lang="en-US" dirty="0" err="1" smtClean="0"/>
              <a:t>Asymetria</a:t>
            </a:r>
            <a:r>
              <a:rPr lang="en-US" dirty="0" smtClean="0"/>
              <a:t> </a:t>
            </a:r>
            <a:r>
              <a:rPr lang="en-US" dirty="0" err="1" smtClean="0"/>
              <a:t>medzi</a:t>
            </a:r>
            <a:r>
              <a:rPr lang="en-US" dirty="0" smtClean="0"/>
              <a:t> </a:t>
            </a:r>
            <a:r>
              <a:rPr lang="en-US" dirty="0" err="1" smtClean="0">
                <a:solidFill>
                  <a:srgbClr val="FF0000"/>
                </a:solidFill>
              </a:rPr>
              <a:t>hmotou</a:t>
            </a:r>
            <a:r>
              <a:rPr lang="en-US" dirty="0" smtClean="0">
                <a:solidFill>
                  <a:srgbClr val="FF0000"/>
                </a:solidFill>
              </a:rPr>
              <a:t> a </a:t>
            </a:r>
            <a:r>
              <a:rPr lang="en-US" dirty="0" err="1" smtClean="0">
                <a:solidFill>
                  <a:srgbClr val="FF0000"/>
                </a:solidFill>
              </a:rPr>
              <a:t>antihmotou</a:t>
            </a:r>
            <a:r>
              <a:rPr lang="en-US" dirty="0" smtClean="0"/>
              <a:t>, </a:t>
            </a:r>
            <a:r>
              <a:rPr lang="en-US" dirty="0" err="1" smtClean="0"/>
              <a:t>zjednotenie</a:t>
            </a:r>
            <a:r>
              <a:rPr lang="en-US" dirty="0" smtClean="0"/>
              <a:t> </a:t>
            </a:r>
            <a:r>
              <a:rPr lang="en-US" dirty="0" err="1" smtClean="0"/>
              <a:t>fundamentálnych</a:t>
            </a:r>
            <a:r>
              <a:rPr lang="en-US" dirty="0" smtClean="0"/>
              <a:t> </a:t>
            </a:r>
            <a:r>
              <a:rPr lang="en-US" dirty="0" err="1" smtClean="0"/>
              <a:t>síl</a:t>
            </a:r>
            <a:r>
              <a:rPr lang="en-US" dirty="0" smtClean="0"/>
              <a:t>, </a:t>
            </a:r>
            <a:r>
              <a:rPr lang="en-US" dirty="0" err="1" smtClean="0"/>
              <a:t>štruktúra</a:t>
            </a:r>
            <a:r>
              <a:rPr lang="en-US" dirty="0" smtClean="0"/>
              <a:t> </a:t>
            </a:r>
            <a:r>
              <a:rPr lang="en-US" dirty="0" err="1" smtClean="0"/>
              <a:t>času</a:t>
            </a:r>
            <a:r>
              <a:rPr lang="en-US" dirty="0" smtClean="0"/>
              <a:t> a </a:t>
            </a:r>
            <a:r>
              <a:rPr lang="en-US" dirty="0" err="1" smtClean="0"/>
              <a:t>priestoru</a:t>
            </a:r>
            <a:endParaRPr lang="en-US" dirty="0" smtClean="0"/>
          </a:p>
          <a:p>
            <a:pPr lvl="1">
              <a:buFont typeface="Wingdings" charset="2"/>
              <a:buChar char="Ø"/>
            </a:pPr>
            <a:r>
              <a:rPr lang="en-US" dirty="0" err="1" smtClean="0">
                <a:solidFill>
                  <a:srgbClr val="008000"/>
                </a:solidFill>
              </a:rPr>
              <a:t>Hľadáme</a:t>
            </a:r>
            <a:r>
              <a:rPr lang="en-US" dirty="0" smtClean="0">
                <a:solidFill>
                  <a:srgbClr val="008000"/>
                </a:solidFill>
              </a:rPr>
              <a:t> </a:t>
            </a:r>
            <a:r>
              <a:rPr lang="en-US" dirty="0" err="1" smtClean="0">
                <a:solidFill>
                  <a:srgbClr val="008000"/>
                </a:solidFill>
              </a:rPr>
              <a:t>rozdiely</a:t>
            </a:r>
            <a:r>
              <a:rPr lang="en-US" dirty="0" smtClean="0">
                <a:solidFill>
                  <a:srgbClr val="008000"/>
                </a:solidFill>
              </a:rPr>
              <a:t> </a:t>
            </a:r>
            <a:r>
              <a:rPr lang="en-US" dirty="0" err="1" smtClean="0">
                <a:solidFill>
                  <a:srgbClr val="008000"/>
                </a:solidFill>
              </a:rPr>
              <a:t>medzi</a:t>
            </a:r>
            <a:r>
              <a:rPr lang="en-US" dirty="0" smtClean="0">
                <a:solidFill>
                  <a:srgbClr val="008000"/>
                </a:solidFill>
              </a:rPr>
              <a:t> </a:t>
            </a:r>
            <a:r>
              <a:rPr lang="en-US" dirty="0" err="1" smtClean="0">
                <a:solidFill>
                  <a:srgbClr val="008000"/>
                </a:solidFill>
              </a:rPr>
              <a:t>časticami</a:t>
            </a:r>
            <a:r>
              <a:rPr lang="en-US" dirty="0" smtClean="0">
                <a:solidFill>
                  <a:srgbClr val="008000"/>
                </a:solidFill>
              </a:rPr>
              <a:t> a </a:t>
            </a:r>
            <a:r>
              <a:rPr lang="en-US" dirty="0" err="1" smtClean="0">
                <a:solidFill>
                  <a:srgbClr val="008000"/>
                </a:solidFill>
              </a:rPr>
              <a:t>antičasticami</a:t>
            </a:r>
            <a:endParaRPr lang="en-US" dirty="0">
              <a:solidFill>
                <a:srgbClr val="008000"/>
              </a:solidFill>
            </a:endParaRPr>
          </a:p>
        </p:txBody>
      </p:sp>
      <p:pic>
        <p:nvPicPr>
          <p:cNvPr id="5" name="Content Placeholder 5" descr="darkmatter.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09135" y="3663305"/>
            <a:ext cx="2072210" cy="3052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pic>
      <p:pic>
        <p:nvPicPr>
          <p:cNvPr id="6" name="Content Placeholder 9" descr="galactic rotation curves.tif"/>
          <p:cNvPicPr>
            <a:picLocks noChangeAspect="1"/>
          </p:cNvPicPr>
          <p:nvPr/>
        </p:nvPicPr>
        <p:blipFill>
          <a:blip r:embed="rId3" cstate="print">
            <a:extLst>
              <a:ext uri="{28A0092B-C50C-407E-A947-70E740481C1C}">
                <a14:useLocalDpi xmlns:a14="http://schemas.microsoft.com/office/drawing/2010/main"/>
              </a:ext>
            </a:extLst>
          </a:blip>
          <a:srcRect l="2334" t="30865" r="34535" b="13718"/>
          <a:stretch>
            <a:fillRect/>
          </a:stretch>
        </p:blipFill>
        <p:spPr>
          <a:xfrm>
            <a:off x="5203922" y="1299601"/>
            <a:ext cx="3677740" cy="2328421"/>
          </a:xfrm>
          <a:prstGeom prst="rect">
            <a:avLst/>
          </a:prstGeom>
          <a:solidFill>
            <a:srgbClr val="FFFFFF"/>
          </a:solidFill>
        </p:spPr>
      </p:pic>
      <p:sp>
        <p:nvSpPr>
          <p:cNvPr id="7" name="Slide Number Placeholder 6"/>
          <p:cNvSpPr>
            <a:spLocks noGrp="1"/>
          </p:cNvSpPr>
          <p:nvPr>
            <p:ph type="sldNum" sz="quarter" idx="11"/>
          </p:nvPr>
        </p:nvSpPr>
        <p:spPr/>
        <p:txBody>
          <a:bodyPr/>
          <a:lstStyle/>
          <a:p>
            <a:pPr>
              <a:defRPr/>
            </a:pPr>
            <a:fld id="{D04CE372-9B69-B243-B616-A8CA27473A04}" type="slidenum">
              <a:rPr lang="en-US" smtClean="0"/>
              <a:pPr>
                <a:defRPr/>
              </a:pPr>
              <a:t>63</a:t>
            </a:fld>
            <a:endParaRPr lang="en-US"/>
          </a:p>
        </p:txBody>
      </p:sp>
      <p:sp>
        <p:nvSpPr>
          <p:cNvPr id="8" name="Footer Placeholder 7"/>
          <p:cNvSpPr>
            <a:spLocks noGrp="1"/>
          </p:cNvSpPr>
          <p:nvPr>
            <p:ph type="ftr" sz="quarter" idx="10"/>
          </p:nvPr>
        </p:nvSpPr>
        <p:spPr/>
        <p:txBody>
          <a:bodyPr/>
          <a:lstStyle/>
          <a:p>
            <a:pPr>
              <a:defRPr/>
            </a:pPr>
            <a:r>
              <a:rPr lang="en-US" smtClean="0"/>
              <a:t>I. Mikulec</a:t>
            </a:r>
            <a:endParaRPr lang="en-US"/>
          </a:p>
        </p:txBody>
      </p:sp>
      <p:sp>
        <p:nvSpPr>
          <p:cNvPr id="9" name="TextBox 8"/>
          <p:cNvSpPr txBox="1"/>
          <p:nvPr/>
        </p:nvSpPr>
        <p:spPr>
          <a:xfrm>
            <a:off x="6210580" y="1293248"/>
            <a:ext cx="2619277" cy="307777"/>
          </a:xfrm>
          <a:prstGeom prst="rect">
            <a:avLst/>
          </a:prstGeom>
          <a:noFill/>
        </p:spPr>
        <p:txBody>
          <a:bodyPr wrap="none" rtlCol="0">
            <a:spAutoFit/>
          </a:bodyPr>
          <a:lstStyle/>
          <a:p>
            <a:r>
              <a:rPr lang="en-US" sz="1400" b="1" dirty="0" err="1" smtClean="0">
                <a:solidFill>
                  <a:schemeClr val="accent1"/>
                </a:solidFill>
              </a:rPr>
              <a:t>Rýchlosti</a:t>
            </a:r>
            <a:r>
              <a:rPr lang="en-US" sz="1400" b="1" dirty="0" smtClean="0">
                <a:solidFill>
                  <a:schemeClr val="accent1"/>
                </a:solidFill>
              </a:rPr>
              <a:t> </a:t>
            </a:r>
            <a:r>
              <a:rPr lang="en-US" sz="1400" b="1" dirty="0" err="1" smtClean="0">
                <a:solidFill>
                  <a:schemeClr val="accent1"/>
                </a:solidFill>
              </a:rPr>
              <a:t>hviezd</a:t>
            </a:r>
            <a:r>
              <a:rPr lang="en-US" sz="1400" b="1" dirty="0" smtClean="0">
                <a:solidFill>
                  <a:schemeClr val="accent1"/>
                </a:solidFill>
              </a:rPr>
              <a:t> </a:t>
            </a:r>
            <a:r>
              <a:rPr lang="en-US" sz="1400" b="1" dirty="0" err="1" smtClean="0">
                <a:solidFill>
                  <a:schemeClr val="accent1"/>
                </a:solidFill>
              </a:rPr>
              <a:t>v</a:t>
            </a:r>
            <a:r>
              <a:rPr lang="en-US" sz="1400" b="1" dirty="0" smtClean="0">
                <a:solidFill>
                  <a:schemeClr val="accent1"/>
                </a:solidFill>
              </a:rPr>
              <a:t> </a:t>
            </a:r>
            <a:r>
              <a:rPr lang="en-US" sz="1400" b="1" dirty="0" err="1" smtClean="0">
                <a:solidFill>
                  <a:schemeClr val="accent1"/>
                </a:solidFill>
              </a:rPr>
              <a:t>galaxiách</a:t>
            </a:r>
            <a:endParaRPr lang="en-US" sz="1400" b="1" dirty="0">
              <a:solidFill>
                <a:schemeClr val="accent1"/>
              </a:solidFill>
            </a:endParaRPr>
          </a:p>
        </p:txBody>
      </p:sp>
      <p:sp>
        <p:nvSpPr>
          <p:cNvPr id="10" name="TextBox 9"/>
          <p:cNvSpPr txBox="1"/>
          <p:nvPr/>
        </p:nvSpPr>
        <p:spPr>
          <a:xfrm>
            <a:off x="6992194" y="6373970"/>
            <a:ext cx="1641382" cy="307777"/>
          </a:xfrm>
          <a:prstGeom prst="rect">
            <a:avLst/>
          </a:prstGeom>
          <a:noFill/>
        </p:spPr>
        <p:txBody>
          <a:bodyPr wrap="none" rtlCol="0">
            <a:spAutoFit/>
          </a:bodyPr>
          <a:lstStyle/>
          <a:p>
            <a:r>
              <a:rPr lang="en-US" sz="1400" b="1" dirty="0" err="1" smtClean="0">
                <a:solidFill>
                  <a:schemeClr val="accent1"/>
                </a:solidFill>
              </a:rPr>
              <a:t>Zloženie</a:t>
            </a:r>
            <a:r>
              <a:rPr lang="en-US" sz="1400" b="1" dirty="0" smtClean="0">
                <a:solidFill>
                  <a:schemeClr val="accent1"/>
                </a:solidFill>
              </a:rPr>
              <a:t> </a:t>
            </a:r>
            <a:r>
              <a:rPr lang="en-US" sz="1400" b="1" dirty="0" err="1" smtClean="0">
                <a:solidFill>
                  <a:schemeClr val="accent1"/>
                </a:solidFill>
              </a:rPr>
              <a:t>vesmíru</a:t>
            </a:r>
            <a:endParaRPr lang="en-US" sz="1400" b="1" dirty="0">
              <a:solidFill>
                <a:schemeClr val="accent1"/>
              </a:solidFill>
            </a:endParaRPr>
          </a:p>
        </p:txBody>
      </p:sp>
      <p:sp>
        <p:nvSpPr>
          <p:cNvPr id="11" name="TextBox 10"/>
          <p:cNvSpPr txBox="1"/>
          <p:nvPr/>
        </p:nvSpPr>
        <p:spPr>
          <a:xfrm>
            <a:off x="5259842" y="3704981"/>
            <a:ext cx="1544012" cy="307777"/>
          </a:xfrm>
          <a:prstGeom prst="rect">
            <a:avLst/>
          </a:prstGeom>
          <a:noFill/>
        </p:spPr>
        <p:txBody>
          <a:bodyPr wrap="none" rtlCol="0">
            <a:spAutoFit/>
          </a:bodyPr>
          <a:lstStyle/>
          <a:p>
            <a:pPr algn="r"/>
            <a:r>
              <a:rPr lang="en-US" sz="1400" b="1" dirty="0" err="1" smtClean="0"/>
              <a:t>Viditeľná</a:t>
            </a:r>
            <a:r>
              <a:rPr lang="en-US" sz="1400" b="1" dirty="0" smtClean="0"/>
              <a:t> </a:t>
            </a:r>
            <a:r>
              <a:rPr lang="en-US" sz="1400" b="1" dirty="0" err="1" smtClean="0"/>
              <a:t>hmota</a:t>
            </a:r>
            <a:endParaRPr lang="en-US" sz="1400" b="1" dirty="0"/>
          </a:p>
        </p:txBody>
      </p:sp>
      <p:sp>
        <p:nvSpPr>
          <p:cNvPr id="12" name="TextBox 11"/>
          <p:cNvSpPr txBox="1"/>
          <p:nvPr/>
        </p:nvSpPr>
        <p:spPr>
          <a:xfrm>
            <a:off x="5461845" y="4206907"/>
            <a:ext cx="1342009" cy="307777"/>
          </a:xfrm>
          <a:prstGeom prst="rect">
            <a:avLst/>
          </a:prstGeom>
          <a:noFill/>
        </p:spPr>
        <p:txBody>
          <a:bodyPr wrap="none" rtlCol="0">
            <a:spAutoFit/>
          </a:bodyPr>
          <a:lstStyle/>
          <a:p>
            <a:pPr algn="r"/>
            <a:r>
              <a:rPr lang="en-US" sz="1400" b="1" dirty="0" err="1" smtClean="0"/>
              <a:t>Tmavá</a:t>
            </a:r>
            <a:r>
              <a:rPr lang="en-US" sz="1400" b="1" dirty="0" smtClean="0"/>
              <a:t> </a:t>
            </a:r>
            <a:r>
              <a:rPr lang="en-US" sz="1400" b="1" dirty="0" err="1" smtClean="0"/>
              <a:t>hmota</a:t>
            </a:r>
            <a:endParaRPr lang="en-US" sz="1400" b="1" dirty="0"/>
          </a:p>
        </p:txBody>
      </p:sp>
      <p:sp>
        <p:nvSpPr>
          <p:cNvPr id="13" name="TextBox 12"/>
          <p:cNvSpPr txBox="1"/>
          <p:nvPr/>
        </p:nvSpPr>
        <p:spPr>
          <a:xfrm>
            <a:off x="5361820" y="4976803"/>
            <a:ext cx="1442034" cy="307777"/>
          </a:xfrm>
          <a:prstGeom prst="rect">
            <a:avLst/>
          </a:prstGeom>
          <a:noFill/>
        </p:spPr>
        <p:txBody>
          <a:bodyPr wrap="none" rtlCol="0">
            <a:spAutoFit/>
          </a:bodyPr>
          <a:lstStyle/>
          <a:p>
            <a:pPr algn="r"/>
            <a:r>
              <a:rPr lang="en-US" sz="1400" b="1" dirty="0" err="1" smtClean="0"/>
              <a:t>Tmavá</a:t>
            </a:r>
            <a:r>
              <a:rPr lang="en-US" sz="1400" b="1" dirty="0" smtClean="0"/>
              <a:t> </a:t>
            </a:r>
            <a:r>
              <a:rPr lang="en-US" sz="1400" b="1" dirty="0" err="1" smtClean="0"/>
              <a:t>energia</a:t>
            </a:r>
            <a:endParaRPr lang="en-US" sz="1400" b="1" dirty="0"/>
          </a:p>
        </p:txBody>
      </p:sp>
      <p:pic>
        <p:nvPicPr>
          <p:cNvPr id="14" name="Picture 13"/>
          <p:cNvPicPr>
            <a:picLocks noChangeAspect="1"/>
          </p:cNvPicPr>
          <p:nvPr/>
        </p:nvPicPr>
        <p:blipFill>
          <a:blip r:embed="rId4"/>
          <a:stretch>
            <a:fillRect/>
          </a:stretch>
        </p:blipFill>
        <p:spPr>
          <a:xfrm>
            <a:off x="2487166" y="5510866"/>
            <a:ext cx="1866256" cy="1194404"/>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nevieme</a:t>
            </a:r>
            <a:r>
              <a:rPr lang="en-US" dirty="0" smtClean="0"/>
              <a:t>?</a:t>
            </a:r>
            <a:endParaRPr lang="en-US" dirty="0"/>
          </a:p>
        </p:txBody>
      </p:sp>
      <p:sp>
        <p:nvSpPr>
          <p:cNvPr id="8" name="Slide Number Placeholder 7"/>
          <p:cNvSpPr>
            <a:spLocks noGrp="1"/>
          </p:cNvSpPr>
          <p:nvPr>
            <p:ph type="sldNum" sz="quarter" idx="11"/>
          </p:nvPr>
        </p:nvSpPr>
        <p:spPr/>
        <p:txBody>
          <a:bodyPr/>
          <a:lstStyle/>
          <a:p>
            <a:pPr>
              <a:defRPr/>
            </a:pPr>
            <a:fld id="{D04CE372-9B69-B243-B616-A8CA27473A04}" type="slidenum">
              <a:rPr lang="en-US" smtClean="0"/>
              <a:pPr>
                <a:defRPr/>
              </a:pPr>
              <a:t>64</a:t>
            </a:fld>
            <a:endParaRPr lang="en-US"/>
          </a:p>
        </p:txBody>
      </p:sp>
      <p:sp>
        <p:nvSpPr>
          <p:cNvPr id="9" name="Footer Placeholder 8"/>
          <p:cNvSpPr>
            <a:spLocks noGrp="1"/>
          </p:cNvSpPr>
          <p:nvPr>
            <p:ph type="ftr" sz="quarter" idx="10"/>
          </p:nvPr>
        </p:nvSpPr>
        <p:spPr/>
        <p:txBody>
          <a:bodyPr/>
          <a:lstStyle/>
          <a:p>
            <a:pPr>
              <a:defRPr/>
            </a:pPr>
            <a:r>
              <a:rPr lang="en-US" smtClean="0"/>
              <a:t>I. Mikulec</a:t>
            </a:r>
            <a:endParaRPr lang="en-US"/>
          </a:p>
        </p:txBody>
      </p:sp>
      <p:sp>
        <p:nvSpPr>
          <p:cNvPr id="19" name="Content Placeholder 3"/>
          <p:cNvSpPr txBox="1">
            <a:spLocks/>
          </p:cNvSpPr>
          <p:nvPr/>
        </p:nvSpPr>
        <p:spPr bwMode="auto">
          <a:xfrm>
            <a:off x="141670" y="1223343"/>
            <a:ext cx="4787176" cy="52545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tx2"/>
              </a:buClr>
              <a:buSzTx/>
              <a:buFont typeface="Wingdings" pitchFamily="-108" charset="2"/>
              <a:buNone/>
              <a:tabLst/>
              <a:defRPr/>
            </a:pP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a:p>
            <a:pPr marL="457200" marR="0" lvl="0" indent="-457200" algn="l" defTabSz="914400" rtl="0" eaLnBrk="0" fontAlgn="base" latinLnBrk="0" hangingPunct="0">
              <a:lnSpc>
                <a:spcPct val="100000"/>
              </a:lnSpc>
              <a:spcBef>
                <a:spcPct val="20000"/>
              </a:spcBef>
              <a:spcAft>
                <a:spcPct val="0"/>
              </a:spcAft>
              <a:buClr>
                <a:schemeClr val="tx2"/>
              </a:buClr>
              <a:buSzTx/>
              <a:buFont typeface="+mj-lt"/>
              <a:buAutoNum type="arabicPeriod" startAt="4"/>
              <a:tabLst/>
              <a:defRPr/>
            </a:pP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Prečo</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má</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Higgsov</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bozón</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hmotnosť</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akú</a:t>
            </a:r>
            <a:r>
              <a:rPr kumimoji="0" lang="en-US" sz="2000" b="1" i="0" u="none" strike="noStrike" kern="0" cap="none" spc="0" normalizeH="0" baseline="0" noProof="0" dirty="0" smtClean="0">
                <a:ln>
                  <a:noFill/>
                </a:ln>
                <a:solidFill>
                  <a:srgbClr val="0000FF"/>
                </a:solidFill>
                <a:effectLst/>
                <a:uLnTx/>
                <a:uFillTx/>
                <a:latin typeface="+mn-lt"/>
                <a:ea typeface="+mn-ea"/>
                <a:cs typeface="+mn-cs"/>
              </a:rPr>
              <a:t> </a:t>
            </a:r>
            <a:r>
              <a:rPr kumimoji="0" lang="en-US" sz="2000" b="1" i="0" u="none" strike="noStrike" kern="0" cap="none" spc="0" normalizeH="0" baseline="0" noProof="0" dirty="0" err="1" smtClean="0">
                <a:ln>
                  <a:noFill/>
                </a:ln>
                <a:solidFill>
                  <a:srgbClr val="0000FF"/>
                </a:solidFill>
                <a:effectLst/>
                <a:uLnTx/>
                <a:uFillTx/>
                <a:latin typeface="+mn-lt"/>
                <a:ea typeface="+mn-ea"/>
                <a:cs typeface="+mn-cs"/>
              </a:rPr>
              <a:t>pozorujeme</a:t>
            </a:r>
            <a:r>
              <a:rPr kumimoji="0" lang="en-US" sz="2000" b="1" i="0" u="none" strike="noStrike" kern="0" cap="none" spc="0" normalizeH="0" baseline="0" noProof="0" dirty="0" smtClean="0">
                <a:ln>
                  <a:noFill/>
                </a:ln>
                <a:solidFill>
                  <a:srgbClr val="0000FF"/>
                </a:solidFill>
                <a:effectLst/>
                <a:uLnTx/>
                <a:uFillTx/>
                <a:latin typeface="+mn-lt"/>
                <a:ea typeface="+mn-ea"/>
                <a:cs typeface="+mn-cs"/>
              </a:rPr>
              <a:t>?</a:t>
            </a: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lang="en-US" sz="1600" b="1" kern="0" dirty="0" err="1" smtClean="0">
                <a:latin typeface="+mn-lt"/>
                <a:ea typeface="ＭＳ Ｐゴシック" pitchFamily="-112" charset="-128"/>
                <a:cs typeface="ＭＳ Ｐゴシック" pitchFamily="-112" charset="-128"/>
              </a:rPr>
              <a:t>Všetky</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existujúce</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častice</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prispievajú</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k</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jeho</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hmotnosti</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vďaka</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kvantovým</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korektúram</a:t>
            </a:r>
            <a:endParaRPr lang="en-US" sz="1600" b="1" kern="0" dirty="0" smtClean="0">
              <a:latin typeface="+mn-lt"/>
              <a:ea typeface="ＭＳ Ｐゴシック" pitchFamily="-112" charset="-128"/>
              <a:cs typeface="ＭＳ Ｐゴシック" pitchFamily="-112" charset="-128"/>
            </a:endParaRP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Ak</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zahrnieme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všetky</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známe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častice</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musela</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by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jeho</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hmotnosť</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byť</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oveľa</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väčšia</a:t>
            </a:r>
            <a:r>
              <a:rPr lang="en-US" sz="1600" b="1" kern="0" dirty="0" smtClean="0">
                <a:latin typeface="+mn-lt"/>
                <a:ea typeface="ＭＳ Ｐゴシック" pitchFamily="-112" charset="-128"/>
                <a:cs typeface="ＭＳ Ｐゴシック" pitchFamily="-112" charset="-128"/>
              </a:rPr>
              <a:t>!</a:t>
            </a:r>
            <a:endPar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endParaRPr>
          </a:p>
          <a:p>
            <a:pPr marL="742950" marR="0" lvl="1" indent="-285750" algn="l" defTabSz="914400" rtl="0" eaLnBrk="0" fontAlgn="base" latinLnBrk="0" hangingPunct="0">
              <a:lnSpc>
                <a:spcPct val="100000"/>
              </a:lnSpc>
              <a:spcBef>
                <a:spcPct val="20000"/>
              </a:spcBef>
              <a:spcAft>
                <a:spcPct val="0"/>
              </a:spcAft>
              <a:buClrTx/>
              <a:buSzTx/>
              <a:buFont typeface="Wingdings" charset="2"/>
              <a:buChar char="Ø"/>
              <a:tabLst/>
              <a:defRPr/>
            </a:pP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Hľadáme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nové</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častice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ktoré</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by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mali</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opačný</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efekt</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na</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hmotnosť</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Higgsovho</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bozónu</a:t>
            </a:r>
            <a:endPar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endParaRPr>
          </a:p>
        </p:txBody>
      </p:sp>
      <p:pic>
        <p:nvPicPr>
          <p:cNvPr id="20" name="Picture 19"/>
          <p:cNvPicPr>
            <a:picLocks noChangeAspect="1"/>
          </p:cNvPicPr>
          <p:nvPr/>
        </p:nvPicPr>
        <p:blipFill>
          <a:blip r:embed="rId2"/>
          <a:srcRect b="19327"/>
          <a:stretch>
            <a:fillRect/>
          </a:stretch>
        </p:blipFill>
        <p:spPr>
          <a:xfrm>
            <a:off x="5137249" y="1181706"/>
            <a:ext cx="3810000" cy="2704806"/>
          </a:xfrm>
          <a:prstGeom prst="rect">
            <a:avLst/>
          </a:prstGeom>
        </p:spPr>
      </p:pic>
      <p:sp>
        <p:nvSpPr>
          <p:cNvPr id="21" name="Cloud Callout 20"/>
          <p:cNvSpPr/>
          <p:nvPr/>
        </p:nvSpPr>
        <p:spPr bwMode="auto">
          <a:xfrm>
            <a:off x="7783613" y="1269946"/>
            <a:ext cx="1048692" cy="609064"/>
          </a:xfrm>
          <a:prstGeom prst="cloudCallout">
            <a:avLst>
              <a:gd name="adj1" fmla="val -118611"/>
              <a:gd name="adj2" fmla="val 24120"/>
            </a:avLst>
          </a:prstGeom>
          <a:solidFill>
            <a:srgbClr val="CCFF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5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Arial" pitchFamily="80" charset="0"/>
              </a:rPr>
              <a:t>?</a:t>
            </a:r>
            <a:endParaRPr kumimoji="0" lang="en-US" sz="2000" b="1" i="0" u="none" strike="noStrike" cap="none" normalizeH="0" baseline="0" dirty="0">
              <a:ln>
                <a:noFill/>
              </a:ln>
              <a:solidFill>
                <a:schemeClr val="tx1"/>
              </a:solidFill>
              <a:effectLst/>
              <a:latin typeface="Arial" pitchFamily="80" charset="0"/>
            </a:endParaRPr>
          </a:p>
        </p:txBody>
      </p:sp>
      <p:pic>
        <p:nvPicPr>
          <p:cNvPr id="23" name="Content Placeholder 5" descr="SUSY_quadratic_divergences.tif"/>
          <p:cNvPicPr>
            <a:picLocks noChangeAspect="1"/>
          </p:cNvPicPr>
          <p:nvPr/>
        </p:nvPicPr>
        <p:blipFill>
          <a:blip r:embed="rId3" cstate="print">
            <a:clrChange>
              <a:clrFrom>
                <a:srgbClr val="FFFFFF"/>
              </a:clrFrom>
              <a:clrTo>
                <a:srgbClr val="FFFFFF">
                  <a:alpha val="0"/>
                </a:srgbClr>
              </a:clrTo>
            </a:clrChange>
          </a:blip>
          <a:stretch>
            <a:fillRect/>
          </a:stretch>
        </p:blipFill>
        <p:spPr bwMode="auto">
          <a:xfrm>
            <a:off x="3899590" y="5171303"/>
            <a:ext cx="5064112" cy="1488632"/>
          </a:xfrm>
          <a:prstGeom prst="rect">
            <a:avLst/>
          </a:prstGeom>
          <a:noFill/>
          <a:ln w="9525">
            <a:noFill/>
            <a:miter lim="800000"/>
            <a:headEnd/>
            <a:tailEnd/>
          </a:ln>
          <a:effectLst/>
        </p:spPr>
      </p:pic>
      <p:pic>
        <p:nvPicPr>
          <p:cNvPr id="24" name="Picture 23" descr="SUSY_quadratic_divergences_SUSY.tif"/>
          <p:cNvPicPr>
            <a:picLocks noChangeAspect="1"/>
          </p:cNvPicPr>
          <p:nvPr/>
        </p:nvPicPr>
        <p:blipFill rotWithShape="1">
          <a:blip r:embed="rId4" cstate="print">
            <a:clrChange>
              <a:clrFrom>
                <a:srgbClr val="FFFFFF"/>
              </a:clrFrom>
              <a:clrTo>
                <a:srgbClr val="FFFFFF">
                  <a:alpha val="0"/>
                </a:srgbClr>
              </a:clrTo>
            </a:clrChange>
          </a:blip>
          <a:srcRect b="49792"/>
          <a:stretch/>
        </p:blipFill>
        <p:spPr>
          <a:xfrm>
            <a:off x="4847810" y="4683513"/>
            <a:ext cx="4046153" cy="493960"/>
          </a:xfrm>
          <a:prstGeom prst="rect">
            <a:avLst/>
          </a:prstGeom>
          <a:noFill/>
          <a:ln>
            <a:noFill/>
          </a:ln>
        </p:spPr>
      </p:pic>
      <p:sp>
        <p:nvSpPr>
          <p:cNvPr id="25" name="Flowchart: Alternate Process 18"/>
          <p:cNvSpPr/>
          <p:nvPr/>
        </p:nvSpPr>
        <p:spPr bwMode="auto">
          <a:xfrm>
            <a:off x="7503964" y="4637277"/>
            <a:ext cx="1491471" cy="2061979"/>
          </a:xfrm>
          <a:prstGeom prst="flowChartAlternateProcess">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auto" hangingPunct="0">
              <a:spcBef>
                <a:spcPts val="0"/>
              </a:spcBef>
              <a:spcAft>
                <a:spcPts val="0"/>
              </a:spcAft>
            </a:pPr>
            <a:endParaRPr lang="en-US" sz="1200" smtClean="0">
              <a:solidFill>
                <a:prstClr val="white"/>
              </a:solidFill>
              <a:latin typeface="Book Antiqua" pitchFamily="18" charset="0"/>
              <a:ea typeface="+mn-ea"/>
              <a:cs typeface="+mn-cs"/>
            </a:endParaRPr>
          </a:p>
        </p:txBody>
      </p:sp>
      <p:sp>
        <p:nvSpPr>
          <p:cNvPr id="26" name="TextBox 25"/>
          <p:cNvSpPr txBox="1"/>
          <p:nvPr/>
        </p:nvSpPr>
        <p:spPr>
          <a:xfrm>
            <a:off x="7276548" y="4183112"/>
            <a:ext cx="1867452" cy="421414"/>
          </a:xfrm>
          <a:prstGeom prst="rect">
            <a:avLst/>
          </a:prstGeom>
          <a:noFill/>
        </p:spPr>
        <p:txBody>
          <a:bodyPr wrap="square" lIns="82058" tIns="41029" rIns="82058" bIns="41029" rtlCol="0">
            <a:spAutoFit/>
          </a:bodyPr>
          <a:lstStyle/>
          <a:p>
            <a:pPr algn="ctr" defTabSz="914400" fontAlgn="auto">
              <a:spcBef>
                <a:spcPts val="0"/>
              </a:spcBef>
              <a:spcAft>
                <a:spcPts val="0"/>
              </a:spcAft>
            </a:pPr>
            <a:r>
              <a:rPr lang="en-US" sz="2200" dirty="0" err="1" smtClean="0">
                <a:solidFill>
                  <a:srgbClr val="FF0000"/>
                </a:solidFill>
                <a:latin typeface="Corbel"/>
                <a:ea typeface="+mn-ea"/>
                <a:cs typeface="+mn-cs"/>
              </a:rPr>
              <a:t>Nové</a:t>
            </a:r>
            <a:r>
              <a:rPr lang="en-US" sz="2200" dirty="0" smtClean="0">
                <a:solidFill>
                  <a:srgbClr val="FF0000"/>
                </a:solidFill>
                <a:latin typeface="Corbel"/>
                <a:ea typeface="+mn-ea"/>
                <a:cs typeface="+mn-cs"/>
              </a:rPr>
              <a:t> </a:t>
            </a:r>
            <a:r>
              <a:rPr lang="en-US" sz="2200" dirty="0" err="1" smtClean="0">
                <a:solidFill>
                  <a:srgbClr val="FF0000"/>
                </a:solidFill>
                <a:latin typeface="Corbel"/>
                <a:ea typeface="+mn-ea"/>
                <a:cs typeface="+mn-cs"/>
              </a:rPr>
              <a:t>častice</a:t>
            </a:r>
            <a:endParaRPr lang="en-US" sz="2200" dirty="0">
              <a:solidFill>
                <a:srgbClr val="FF0000"/>
              </a:solidFill>
              <a:latin typeface="Corbel"/>
              <a:ea typeface="+mn-ea"/>
              <a:cs typeface="+mn-cs"/>
            </a:endParaRPr>
          </a:p>
        </p:txBody>
      </p:sp>
      <p:sp>
        <p:nvSpPr>
          <p:cNvPr id="27" name="TextBox 26"/>
          <p:cNvSpPr txBox="1"/>
          <p:nvPr/>
        </p:nvSpPr>
        <p:spPr>
          <a:xfrm>
            <a:off x="652519" y="5359405"/>
            <a:ext cx="2645031" cy="646331"/>
          </a:xfrm>
          <a:prstGeom prst="rect">
            <a:avLst/>
          </a:prstGeom>
          <a:noFill/>
        </p:spPr>
        <p:txBody>
          <a:bodyPr wrap="square" rtlCol="0">
            <a:spAutoFit/>
          </a:bodyPr>
          <a:lstStyle/>
          <a:p>
            <a:r>
              <a:rPr lang="en-US" b="1" dirty="0" err="1" smtClean="0"/>
              <a:t>Symetria</a:t>
            </a:r>
            <a:r>
              <a:rPr lang="en-US" b="1" dirty="0" smtClean="0"/>
              <a:t> </a:t>
            </a:r>
            <a:r>
              <a:rPr lang="en-US" b="1" dirty="0" err="1" smtClean="0"/>
              <a:t>medzi</a:t>
            </a:r>
            <a:r>
              <a:rPr lang="en-US" b="1" dirty="0" smtClean="0"/>
              <a:t> </a:t>
            </a:r>
            <a:r>
              <a:rPr lang="en-US" b="1" dirty="0" err="1" smtClean="0"/>
              <a:t>bozónmi</a:t>
            </a:r>
            <a:r>
              <a:rPr lang="en-US" b="1" dirty="0" smtClean="0"/>
              <a:t> a </a:t>
            </a:r>
            <a:r>
              <a:rPr lang="en-US" b="1" dirty="0" err="1" smtClean="0"/>
              <a:t>fermiónmi</a:t>
            </a:r>
            <a:r>
              <a:rPr lang="en-US" b="1" dirty="0" smtClean="0"/>
              <a:t>?</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Content Placeholder 2"/>
          <p:cNvSpPr>
            <a:spLocks noGrp="1"/>
          </p:cNvSpPr>
          <p:nvPr>
            <p:ph idx="1"/>
          </p:nvPr>
        </p:nvSpPr>
        <p:spPr>
          <a:xfrm>
            <a:off x="299435" y="1288167"/>
            <a:ext cx="8686800" cy="1834269"/>
          </a:xfrm>
        </p:spPr>
        <p:txBody>
          <a:bodyPr>
            <a:normAutofit/>
          </a:bodyPr>
          <a:lstStyle/>
          <a:p>
            <a:r>
              <a:rPr lang="en-US" sz="2000" dirty="0" err="1" smtClean="0"/>
              <a:t>Hypotéza</a:t>
            </a:r>
            <a:r>
              <a:rPr lang="en-US" sz="2000" dirty="0" smtClean="0"/>
              <a:t> </a:t>
            </a:r>
            <a:r>
              <a:rPr lang="en-US" sz="2000" dirty="0" err="1" smtClean="0"/>
              <a:t>novej</a:t>
            </a:r>
            <a:r>
              <a:rPr lang="en-US" sz="2000" dirty="0" smtClean="0"/>
              <a:t>, </a:t>
            </a:r>
            <a:r>
              <a:rPr lang="en-US" sz="2000" dirty="0" err="1" smtClean="0"/>
              <a:t>veľmi</a:t>
            </a:r>
            <a:r>
              <a:rPr lang="en-US" sz="2000" dirty="0" smtClean="0"/>
              <a:t> </a:t>
            </a:r>
            <a:r>
              <a:rPr lang="en-US" sz="2000" dirty="0" err="1" smtClean="0"/>
              <a:t>elementárnej</a:t>
            </a:r>
            <a:r>
              <a:rPr lang="en-US" sz="2000" dirty="0" smtClean="0"/>
              <a:t> </a:t>
            </a:r>
            <a:r>
              <a:rPr lang="en-US" sz="2000" dirty="0" err="1" smtClean="0"/>
              <a:t>symetrie</a:t>
            </a:r>
            <a:endParaRPr lang="en-US" sz="2000" dirty="0" smtClean="0"/>
          </a:p>
          <a:p>
            <a:pPr lvl="1"/>
            <a:r>
              <a:rPr lang="en-US" sz="1800" dirty="0" err="1" smtClean="0"/>
              <a:t>Každý</a:t>
            </a:r>
            <a:r>
              <a:rPr lang="en-US" sz="1800" dirty="0" smtClean="0"/>
              <a:t> </a:t>
            </a:r>
            <a:r>
              <a:rPr lang="en-US" sz="1800" dirty="0" err="1" smtClean="0"/>
              <a:t>fermión</a:t>
            </a:r>
            <a:r>
              <a:rPr lang="en-US" sz="1800" dirty="0" smtClean="0"/>
              <a:t> (½-číselný spin) </a:t>
            </a:r>
            <a:r>
              <a:rPr lang="en-US" sz="1800" dirty="0" err="1" smtClean="0"/>
              <a:t>má</a:t>
            </a:r>
            <a:r>
              <a:rPr lang="en-US" sz="1800" dirty="0" smtClean="0"/>
              <a:t> </a:t>
            </a:r>
            <a:r>
              <a:rPr lang="en-US" sz="1800" dirty="0" err="1" smtClean="0"/>
              <a:t>bozónového</a:t>
            </a:r>
            <a:r>
              <a:rPr lang="en-US" sz="1800" dirty="0" smtClean="0"/>
              <a:t> (</a:t>
            </a:r>
            <a:r>
              <a:rPr lang="en-US" sz="1800" dirty="0" err="1" smtClean="0"/>
              <a:t>celo-číselný</a:t>
            </a:r>
            <a:r>
              <a:rPr lang="en-US" sz="1800" dirty="0" smtClean="0"/>
              <a:t> spin) </a:t>
            </a:r>
            <a:r>
              <a:rPr lang="en-US" sz="1800" dirty="0" err="1" smtClean="0"/>
              <a:t>partnera</a:t>
            </a:r>
            <a:r>
              <a:rPr lang="en-US" sz="1800" dirty="0" smtClean="0"/>
              <a:t> a </a:t>
            </a:r>
            <a:r>
              <a:rPr lang="en-US" sz="1800" dirty="0" err="1" smtClean="0"/>
              <a:t>naopak</a:t>
            </a:r>
            <a:endParaRPr lang="en-US" sz="1800" dirty="0" smtClean="0"/>
          </a:p>
          <a:p>
            <a:pPr lvl="2"/>
            <a:r>
              <a:rPr lang="en-US" sz="1600" dirty="0" err="1" smtClean="0"/>
              <a:t>Rozdiel</a:t>
            </a:r>
            <a:r>
              <a:rPr lang="en-US" sz="1600" dirty="0" smtClean="0"/>
              <a:t> </a:t>
            </a:r>
            <a:r>
              <a:rPr lang="en-US" sz="1600" dirty="0" err="1" smtClean="0"/>
              <a:t>v</a:t>
            </a:r>
            <a:r>
              <a:rPr lang="en-US" sz="1600" dirty="0" smtClean="0"/>
              <a:t> spine: ½</a:t>
            </a:r>
          </a:p>
          <a:p>
            <a:pPr lvl="2"/>
            <a:r>
              <a:rPr lang="en-US" sz="1600" dirty="0" smtClean="0"/>
              <a:t>SUSY-</a:t>
            </a:r>
            <a:r>
              <a:rPr lang="en-US" sz="1600" dirty="0" err="1" smtClean="0"/>
              <a:t>Partneri</a:t>
            </a:r>
            <a:r>
              <a:rPr lang="en-US" sz="1600" dirty="0" smtClean="0"/>
              <a:t> </a:t>
            </a:r>
            <a:r>
              <a:rPr lang="en-US" sz="1600" dirty="0" err="1" smtClean="0"/>
              <a:t>sú</a:t>
            </a:r>
            <a:r>
              <a:rPr lang="en-US" sz="1600" dirty="0" smtClean="0"/>
              <a:t> </a:t>
            </a:r>
            <a:r>
              <a:rPr lang="en-US" sz="1600" dirty="0" err="1" smtClean="0"/>
              <a:t>ťažší</a:t>
            </a:r>
            <a:r>
              <a:rPr lang="en-US" sz="1600" dirty="0" smtClean="0"/>
              <a:t> (</a:t>
            </a:r>
            <a:r>
              <a:rPr lang="en-US" sz="1600" dirty="0" err="1" smtClean="0"/>
              <a:t>inak</a:t>
            </a:r>
            <a:r>
              <a:rPr lang="en-US" sz="1600" dirty="0" smtClean="0"/>
              <a:t> by </a:t>
            </a:r>
            <a:r>
              <a:rPr lang="en-US" sz="1600" dirty="0" err="1" smtClean="0"/>
              <a:t>sme</a:t>
            </a:r>
            <a:r>
              <a:rPr lang="en-US" sz="1600" dirty="0" smtClean="0"/>
              <a:t> </a:t>
            </a:r>
            <a:r>
              <a:rPr lang="en-US" sz="1600" dirty="0" err="1" smtClean="0"/>
              <a:t>ich</a:t>
            </a:r>
            <a:r>
              <a:rPr lang="en-US" sz="1600" dirty="0" smtClean="0"/>
              <a:t> </a:t>
            </a:r>
            <a:r>
              <a:rPr lang="en-US" sz="1600" dirty="0" err="1" smtClean="0"/>
              <a:t>už</a:t>
            </a:r>
            <a:r>
              <a:rPr lang="en-US" sz="1600" dirty="0" smtClean="0"/>
              <a:t> </a:t>
            </a:r>
            <a:r>
              <a:rPr lang="en-US" sz="1600" dirty="0" err="1" smtClean="0"/>
              <a:t>objavili</a:t>
            </a:r>
            <a:r>
              <a:rPr lang="en-US" sz="1600" dirty="0" smtClean="0"/>
              <a:t>)</a:t>
            </a:r>
          </a:p>
        </p:txBody>
      </p:sp>
      <p:sp>
        <p:nvSpPr>
          <p:cNvPr id="30723" name="Rectangle 2"/>
          <p:cNvSpPr>
            <a:spLocks noGrp="1" noChangeArrowheads="1"/>
          </p:cNvSpPr>
          <p:nvPr>
            <p:ph type="title"/>
          </p:nvPr>
        </p:nvSpPr>
        <p:spPr/>
        <p:txBody>
          <a:bodyPr/>
          <a:lstStyle/>
          <a:p>
            <a:r>
              <a:rPr lang="en-US" dirty="0" err="1" smtClean="0"/>
              <a:t>Supersymetria</a:t>
            </a:r>
            <a:r>
              <a:rPr lang="en-US" dirty="0" smtClean="0"/>
              <a:t> (SUSY)</a:t>
            </a:r>
          </a:p>
        </p:txBody>
      </p:sp>
      <p:pic>
        <p:nvPicPr>
          <p:cNvPr id="23559" name="Picture 5"/>
          <p:cNvPicPr>
            <a:picLocks noChangeAspect="1" noChangeArrowheads="1"/>
          </p:cNvPicPr>
          <p:nvPr/>
        </p:nvPicPr>
        <p:blipFill>
          <a:blip r:embed="rId3"/>
          <a:srcRect/>
          <a:stretch>
            <a:fillRect/>
          </a:stretch>
        </p:blipFill>
        <p:spPr bwMode="auto">
          <a:xfrm>
            <a:off x="926765" y="3276600"/>
            <a:ext cx="7074243" cy="3444040"/>
          </a:xfrm>
          <a:prstGeom prst="rect">
            <a:avLst/>
          </a:prstGeom>
          <a:noFill/>
          <a:ln w="9525">
            <a:noFill/>
            <a:miter lim="800000"/>
            <a:headEnd/>
            <a:tailEnd/>
          </a:ln>
        </p:spPr>
      </p:pic>
      <p:sp>
        <p:nvSpPr>
          <p:cNvPr id="14" name="Content Placeholder 2"/>
          <p:cNvSpPr txBox="1">
            <a:spLocks/>
          </p:cNvSpPr>
          <p:nvPr/>
        </p:nvSpPr>
        <p:spPr>
          <a:xfrm>
            <a:off x="457200" y="1828800"/>
            <a:ext cx="8229600" cy="1752600"/>
          </a:xfrm>
          <a:prstGeom prst="rect">
            <a:avLst/>
          </a:prstGeom>
        </p:spPr>
        <p:txBody>
          <a:bodyPr/>
          <a:lstStyle/>
          <a:p>
            <a:pPr marL="342900" indent="-342900" defTabSz="913224" eaLnBrk="0" fontAlgn="auto" hangingPunct="0">
              <a:spcBef>
                <a:spcPct val="20000"/>
              </a:spcBef>
              <a:spcAft>
                <a:spcPts val="0"/>
              </a:spcAft>
              <a:defRPr/>
            </a:pPr>
            <a:endParaRPr lang="en-US" b="1" kern="0" dirty="0">
              <a:solidFill>
                <a:srgbClr val="FF0000"/>
              </a:solidFill>
              <a:latin typeface="Corbel"/>
              <a:ea typeface="ＭＳ Ｐゴシック" charset="-128"/>
              <a:cs typeface="ＭＳ Ｐゴシック" charset="-128"/>
            </a:endParaRPr>
          </a:p>
        </p:txBody>
      </p:sp>
      <p:sp>
        <p:nvSpPr>
          <p:cNvPr id="6" name="Slide Number Placeholder 5"/>
          <p:cNvSpPr>
            <a:spLocks noGrp="1"/>
          </p:cNvSpPr>
          <p:nvPr>
            <p:ph type="sldNum" sz="quarter" idx="4294967295"/>
          </p:nvPr>
        </p:nvSpPr>
        <p:spPr>
          <a:xfrm>
            <a:off x="8686800" y="18"/>
            <a:ext cx="457200" cy="365125"/>
          </a:xfrm>
          <a:prstGeom prst="rect">
            <a:avLst/>
          </a:prstGeom>
        </p:spPr>
        <p:txBody>
          <a:bodyPr/>
          <a:lstStyle/>
          <a:p>
            <a:fld id="{1AD93096-5B34-4342-9326-69289CEAE4C2}" type="slidenum">
              <a:rPr lang="en-US" smtClean="0">
                <a:solidFill>
                  <a:srgbClr val="3333CC"/>
                </a:solidFill>
              </a:rPr>
              <a:pPr/>
              <a:t>65</a:t>
            </a:fld>
            <a:endParaRPr lang="en-US">
              <a:solidFill>
                <a:srgbClr val="3333CC"/>
              </a:solidFill>
            </a:endParaRPr>
          </a:p>
        </p:txBody>
      </p:sp>
      <p:sp>
        <p:nvSpPr>
          <p:cNvPr id="8" name="Footer Placeholder 7"/>
          <p:cNvSpPr>
            <a:spLocks noGrp="1"/>
          </p:cNvSpPr>
          <p:nvPr>
            <p:ph type="ftr" sz="quarter" idx="10"/>
          </p:nvPr>
        </p:nvSpPr>
        <p:spPr/>
        <p:txBody>
          <a:bodyPr/>
          <a:lstStyle/>
          <a:p>
            <a:pPr>
              <a:defRPr/>
            </a:pPr>
            <a:r>
              <a:rPr lang="en-US" smtClean="0"/>
              <a:t>I. Mikulec</a:t>
            </a:r>
            <a:endParaRPr lang="en-US"/>
          </a:p>
        </p:txBody>
      </p:sp>
    </p:spTree>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27300" y="314573"/>
            <a:ext cx="7469008" cy="675751"/>
          </a:xfrm>
        </p:spPr>
        <p:txBody>
          <a:bodyPr/>
          <a:lstStyle/>
          <a:p>
            <a:r>
              <a:rPr lang="en-US" dirty="0" err="1" smtClean="0">
                <a:solidFill>
                  <a:schemeClr val="tx2"/>
                </a:solidFill>
              </a:rPr>
              <a:t>Supersymetria</a:t>
            </a:r>
            <a:endParaRPr lang="en-US" dirty="0">
              <a:solidFill>
                <a:schemeClr val="tx2"/>
              </a:solidFill>
            </a:endParaRPr>
          </a:p>
        </p:txBody>
      </p:sp>
      <p:sp>
        <p:nvSpPr>
          <p:cNvPr id="8" name="Text Placeholder 7"/>
          <p:cNvSpPr>
            <a:spLocks noGrp="1"/>
          </p:cNvSpPr>
          <p:nvPr>
            <p:ph sz="half" idx="13"/>
          </p:nvPr>
        </p:nvSpPr>
        <p:spPr>
          <a:xfrm>
            <a:off x="0" y="1457573"/>
            <a:ext cx="4183111" cy="4641272"/>
          </a:xfrm>
        </p:spPr>
        <p:txBody>
          <a:bodyPr wrap="square">
            <a:spAutoFit/>
          </a:bodyPr>
          <a:lstStyle/>
          <a:p>
            <a:endParaRPr lang="en-US" sz="2000" dirty="0" smtClean="0"/>
          </a:p>
          <a:p>
            <a:r>
              <a:rPr lang="en-US" sz="2000" dirty="0" err="1" smtClean="0">
                <a:solidFill>
                  <a:srgbClr val="000090"/>
                </a:solidFill>
              </a:rPr>
              <a:t>Teória</a:t>
            </a:r>
            <a:r>
              <a:rPr lang="en-US" sz="2000" dirty="0" smtClean="0">
                <a:solidFill>
                  <a:srgbClr val="000090"/>
                </a:solidFill>
              </a:rPr>
              <a:t> </a:t>
            </a:r>
            <a:r>
              <a:rPr lang="en-US" sz="2000" dirty="0" err="1" smtClean="0">
                <a:solidFill>
                  <a:srgbClr val="000090"/>
                </a:solidFill>
              </a:rPr>
              <a:t>ktorá</a:t>
            </a:r>
            <a:r>
              <a:rPr lang="en-US" sz="2000" dirty="0" smtClean="0">
                <a:solidFill>
                  <a:srgbClr val="000090"/>
                </a:solidFill>
              </a:rPr>
              <a:t> je </a:t>
            </a:r>
            <a:r>
              <a:rPr lang="en-US" sz="2000" dirty="0" err="1" smtClean="0">
                <a:solidFill>
                  <a:srgbClr val="000090"/>
                </a:solidFill>
              </a:rPr>
              <a:t>schopná</a:t>
            </a:r>
            <a:r>
              <a:rPr lang="en-US" sz="2000" dirty="0" smtClean="0">
                <a:solidFill>
                  <a:srgbClr val="000090"/>
                </a:solidFill>
              </a:rPr>
              <a:t> </a:t>
            </a:r>
            <a:r>
              <a:rPr lang="en-US" sz="2000" dirty="0" err="1" smtClean="0">
                <a:solidFill>
                  <a:srgbClr val="000090"/>
                </a:solidFill>
              </a:rPr>
              <a:t>vysvetliť</a:t>
            </a:r>
            <a:r>
              <a:rPr lang="en-US" sz="2000" dirty="0" smtClean="0">
                <a:solidFill>
                  <a:srgbClr val="000090"/>
                </a:solidFill>
              </a:rPr>
              <a:t> </a:t>
            </a:r>
            <a:r>
              <a:rPr lang="en-US" sz="2000" dirty="0" err="1" smtClean="0">
                <a:solidFill>
                  <a:srgbClr val="000090"/>
                </a:solidFill>
              </a:rPr>
              <a:t>veľa</a:t>
            </a:r>
            <a:r>
              <a:rPr lang="en-US" sz="2000" dirty="0" smtClean="0">
                <a:solidFill>
                  <a:srgbClr val="000090"/>
                </a:solidFill>
              </a:rPr>
              <a:t> </a:t>
            </a:r>
            <a:r>
              <a:rPr lang="en-US" sz="2000" dirty="0" err="1" smtClean="0">
                <a:solidFill>
                  <a:srgbClr val="000090"/>
                </a:solidFill>
              </a:rPr>
              <a:t>problémov</a:t>
            </a:r>
            <a:r>
              <a:rPr lang="en-US" sz="2000" dirty="0" smtClean="0">
                <a:solidFill>
                  <a:srgbClr val="000090"/>
                </a:solidFill>
              </a:rPr>
              <a:t> </a:t>
            </a:r>
            <a:r>
              <a:rPr lang="en-US" sz="2000" dirty="0" err="1" smtClean="0">
                <a:solidFill>
                  <a:srgbClr val="000090"/>
                </a:solidFill>
              </a:rPr>
              <a:t>súčasnej</a:t>
            </a:r>
            <a:r>
              <a:rPr lang="en-US" sz="2000" dirty="0" smtClean="0">
                <a:solidFill>
                  <a:srgbClr val="000090"/>
                </a:solidFill>
              </a:rPr>
              <a:t> </a:t>
            </a:r>
            <a:r>
              <a:rPr lang="en-US" sz="2000" dirty="0" err="1" smtClean="0">
                <a:solidFill>
                  <a:srgbClr val="000090"/>
                </a:solidFill>
              </a:rPr>
              <a:t>fyziky</a:t>
            </a:r>
            <a:r>
              <a:rPr lang="en-US" sz="2000" dirty="0" smtClean="0">
                <a:solidFill>
                  <a:srgbClr val="000090"/>
                </a:solidFill>
              </a:rPr>
              <a:t> </a:t>
            </a:r>
            <a:r>
              <a:rPr lang="en-US" sz="2000" dirty="0" err="1" smtClean="0">
                <a:solidFill>
                  <a:srgbClr val="000090"/>
                </a:solidFill>
              </a:rPr>
              <a:t>naraz</a:t>
            </a:r>
            <a:endParaRPr lang="en-US" sz="2000" dirty="0" smtClean="0">
              <a:solidFill>
                <a:srgbClr val="000090"/>
              </a:solidFill>
            </a:endParaRPr>
          </a:p>
          <a:p>
            <a:pPr lvl="1"/>
            <a:r>
              <a:rPr lang="en-US" sz="1800" dirty="0" err="1" smtClean="0"/>
              <a:t>Rieši</a:t>
            </a:r>
            <a:r>
              <a:rPr lang="en-US" sz="1800" dirty="0" smtClean="0"/>
              <a:t> </a:t>
            </a:r>
            <a:r>
              <a:rPr lang="en-US" sz="1800" dirty="0" err="1" smtClean="0"/>
              <a:t>problém</a:t>
            </a:r>
            <a:r>
              <a:rPr lang="en-US" sz="1800" dirty="0" smtClean="0"/>
              <a:t> </a:t>
            </a:r>
            <a:r>
              <a:rPr lang="en-US" sz="1800" dirty="0" err="1" smtClean="0"/>
              <a:t>s</a:t>
            </a:r>
            <a:r>
              <a:rPr lang="en-US" sz="1800" dirty="0" smtClean="0"/>
              <a:t> </a:t>
            </a:r>
            <a:r>
              <a:rPr lang="en-US" sz="1800" dirty="0" err="1" smtClean="0">
                <a:solidFill>
                  <a:srgbClr val="FF0000"/>
                </a:solidFill>
              </a:rPr>
              <a:t>Higgsovou</a:t>
            </a:r>
            <a:r>
              <a:rPr lang="en-US" sz="1800" dirty="0" smtClean="0">
                <a:solidFill>
                  <a:srgbClr val="FF0000"/>
                </a:solidFill>
              </a:rPr>
              <a:t> </a:t>
            </a:r>
            <a:r>
              <a:rPr lang="en-US" sz="1800" dirty="0" err="1" smtClean="0">
                <a:solidFill>
                  <a:srgbClr val="FF0000"/>
                </a:solidFill>
              </a:rPr>
              <a:t>hmotnosťou</a:t>
            </a:r>
            <a:endParaRPr lang="en-US" sz="1800" dirty="0" smtClean="0">
              <a:solidFill>
                <a:srgbClr val="FF0000"/>
              </a:solidFill>
            </a:endParaRPr>
          </a:p>
          <a:p>
            <a:pPr lvl="1"/>
            <a:r>
              <a:rPr lang="en-US" sz="1800" dirty="0" err="1" smtClean="0">
                <a:solidFill>
                  <a:srgbClr val="FF0000"/>
                </a:solidFill>
              </a:rPr>
              <a:t>Tmavá</a:t>
            </a:r>
            <a:r>
              <a:rPr lang="en-US" sz="1800" dirty="0" smtClean="0">
                <a:solidFill>
                  <a:srgbClr val="FF0000"/>
                </a:solidFill>
              </a:rPr>
              <a:t> </a:t>
            </a:r>
            <a:r>
              <a:rPr lang="en-US" sz="1800" dirty="0" err="1" smtClean="0">
                <a:solidFill>
                  <a:srgbClr val="FF0000"/>
                </a:solidFill>
              </a:rPr>
              <a:t>Hmota</a:t>
            </a:r>
            <a:r>
              <a:rPr lang="en-US" sz="1800" dirty="0" smtClean="0">
                <a:solidFill>
                  <a:srgbClr val="FF0000"/>
                </a:solidFill>
              </a:rPr>
              <a:t> </a:t>
            </a:r>
            <a:r>
              <a:rPr lang="en-US" sz="1800" dirty="0" smtClean="0"/>
              <a:t>by </a:t>
            </a:r>
            <a:r>
              <a:rPr lang="en-US" sz="1800" dirty="0" err="1" smtClean="0"/>
              <a:t>mohla</a:t>
            </a:r>
            <a:r>
              <a:rPr lang="en-US" sz="1800" dirty="0" smtClean="0"/>
              <a:t> </a:t>
            </a:r>
            <a:r>
              <a:rPr lang="en-US" sz="1800" dirty="0" err="1" smtClean="0"/>
              <a:t>byť</a:t>
            </a:r>
            <a:r>
              <a:rPr lang="en-US" sz="1800" dirty="0" smtClean="0"/>
              <a:t> </a:t>
            </a:r>
            <a:r>
              <a:rPr lang="en-US" sz="1800" dirty="0" err="1" smtClean="0"/>
              <a:t>zložená</a:t>
            </a:r>
            <a:r>
              <a:rPr lang="en-US" sz="1800" dirty="0" smtClean="0"/>
              <a:t> </a:t>
            </a:r>
            <a:r>
              <a:rPr lang="en-US" sz="1800" dirty="0" err="1" smtClean="0"/>
              <a:t>z</a:t>
            </a:r>
            <a:r>
              <a:rPr lang="en-US" sz="1800" dirty="0" smtClean="0"/>
              <a:t> </a:t>
            </a:r>
            <a:r>
              <a:rPr lang="en-US" sz="1800" dirty="0" err="1" smtClean="0"/>
              <a:t>najľahších</a:t>
            </a:r>
            <a:r>
              <a:rPr lang="en-US" sz="1800" dirty="0" smtClean="0"/>
              <a:t> a </a:t>
            </a:r>
            <a:r>
              <a:rPr lang="en-US" sz="1800" dirty="0" err="1" smtClean="0"/>
              <a:t>tým</a:t>
            </a:r>
            <a:r>
              <a:rPr lang="en-US" sz="1800" dirty="0" smtClean="0"/>
              <a:t> </a:t>
            </a:r>
            <a:r>
              <a:rPr lang="en-US" sz="1800" dirty="0" err="1" smtClean="0"/>
              <a:t>stabilných</a:t>
            </a:r>
            <a:r>
              <a:rPr lang="en-US" sz="1800" dirty="0" smtClean="0"/>
              <a:t> </a:t>
            </a:r>
            <a:r>
              <a:rPr lang="en-US" sz="1800" dirty="0" err="1" smtClean="0"/>
              <a:t>supersymetrických</a:t>
            </a:r>
            <a:r>
              <a:rPr lang="en-US" sz="1800" dirty="0" smtClean="0"/>
              <a:t> </a:t>
            </a:r>
            <a:r>
              <a:rPr lang="en-US" sz="1800" dirty="0" err="1" smtClean="0"/>
              <a:t>častíc</a:t>
            </a:r>
            <a:endParaRPr lang="en-US" sz="1800" dirty="0" smtClean="0"/>
          </a:p>
          <a:p>
            <a:pPr lvl="2"/>
            <a:r>
              <a:rPr lang="en-US" sz="1600" dirty="0" smtClean="0"/>
              <a:t> (</a:t>
            </a:r>
            <a:r>
              <a:rPr lang="en-US" sz="1600" dirty="0" err="1" smtClean="0"/>
              <a:t>napr</a:t>
            </a:r>
            <a:r>
              <a:rPr lang="en-US" sz="1600" dirty="0" smtClean="0"/>
              <a:t>. </a:t>
            </a:r>
            <a:r>
              <a:rPr lang="en-US" sz="1600" dirty="0" err="1" smtClean="0"/>
              <a:t>Neutralino</a:t>
            </a:r>
            <a:r>
              <a:rPr lang="en-US" sz="1600" dirty="0" smtClean="0"/>
              <a:t> </a:t>
            </a:r>
            <a:r>
              <a:rPr lang="en-US" sz="1600" dirty="0" err="1" smtClean="0"/>
              <a:t>alebo</a:t>
            </a:r>
            <a:r>
              <a:rPr lang="en-US" sz="1600" dirty="0" smtClean="0"/>
              <a:t> </a:t>
            </a:r>
            <a:r>
              <a:rPr lang="en-US" sz="1600" dirty="0" err="1" smtClean="0"/>
              <a:t>Gravitino</a:t>
            </a:r>
            <a:r>
              <a:rPr lang="en-US" sz="1600" dirty="0" smtClean="0"/>
              <a:t>)</a:t>
            </a:r>
          </a:p>
          <a:p>
            <a:pPr lvl="1"/>
            <a:r>
              <a:rPr lang="en-US" sz="1800" dirty="0" err="1" smtClean="0"/>
              <a:t>Vedie</a:t>
            </a:r>
            <a:r>
              <a:rPr lang="en-US" sz="1800" dirty="0" smtClean="0"/>
              <a:t> </a:t>
            </a:r>
            <a:r>
              <a:rPr lang="en-US" sz="1800" dirty="0" err="1" smtClean="0"/>
              <a:t>k</a:t>
            </a:r>
            <a:r>
              <a:rPr lang="en-US" sz="1800" dirty="0" smtClean="0"/>
              <a:t> </a:t>
            </a:r>
            <a:r>
              <a:rPr lang="en-US" sz="1800" dirty="0" err="1" smtClean="0">
                <a:solidFill>
                  <a:srgbClr val="FF0000"/>
                </a:solidFill>
              </a:rPr>
              <a:t>zjednoteniu</a:t>
            </a:r>
            <a:r>
              <a:rPr lang="en-US" sz="1800" dirty="0" smtClean="0">
                <a:solidFill>
                  <a:srgbClr val="FF0000"/>
                </a:solidFill>
              </a:rPr>
              <a:t> </a:t>
            </a:r>
            <a:r>
              <a:rPr lang="en-US" sz="1800" dirty="0" err="1" smtClean="0">
                <a:solidFill>
                  <a:srgbClr val="FF0000"/>
                </a:solidFill>
              </a:rPr>
              <a:t>fundamentálnych</a:t>
            </a:r>
            <a:r>
              <a:rPr lang="en-US" sz="1800" dirty="0" smtClean="0">
                <a:solidFill>
                  <a:srgbClr val="FF0000"/>
                </a:solidFill>
              </a:rPr>
              <a:t> </a:t>
            </a:r>
            <a:r>
              <a:rPr lang="en-US" sz="1800" dirty="0" err="1" smtClean="0">
                <a:solidFill>
                  <a:srgbClr val="FF0000"/>
                </a:solidFill>
              </a:rPr>
              <a:t>síl</a:t>
            </a:r>
            <a:endParaRPr lang="en-US" sz="1800" dirty="0" smtClean="0">
              <a:solidFill>
                <a:srgbClr val="FF0000"/>
              </a:solidFill>
            </a:endParaRPr>
          </a:p>
          <a:p>
            <a:pPr lvl="1"/>
            <a:endParaRPr lang="en-US" sz="1800" dirty="0" smtClean="0"/>
          </a:p>
        </p:txBody>
      </p:sp>
      <p:sp>
        <p:nvSpPr>
          <p:cNvPr id="5" name="Slide Number Placeholder 4"/>
          <p:cNvSpPr>
            <a:spLocks noGrp="1"/>
          </p:cNvSpPr>
          <p:nvPr>
            <p:ph type="sldNum" sz="quarter" idx="12"/>
          </p:nvPr>
        </p:nvSpPr>
        <p:spPr/>
        <p:txBody>
          <a:bodyPr/>
          <a:lstStyle/>
          <a:p>
            <a:fld id="{1AD93096-5B34-4342-9326-69289CEAE4C2}" type="slidenum">
              <a:rPr lang="en-US" smtClean="0">
                <a:solidFill>
                  <a:srgbClr val="FFFFFF"/>
                </a:solidFill>
              </a:rPr>
              <a:pPr/>
              <a:t>66</a:t>
            </a:fld>
            <a:endParaRPr lang="en-US">
              <a:solidFill>
                <a:srgbClr val="FFFFFF"/>
              </a:solidFill>
            </a:endParaRPr>
          </a:p>
        </p:txBody>
      </p:sp>
      <p:pic>
        <p:nvPicPr>
          <p:cNvPr id="6" name="Picture 5" descr="SUSYGUT.pdf"/>
          <p:cNvPicPr>
            <a:picLocks noChangeAspect="1"/>
          </p:cNvPicPr>
          <p:nvPr/>
        </p:nvPicPr>
        <p:blipFill rotWithShape="1">
          <a:blip r:embed="rId2"/>
          <a:srcRect l="3075" t="1770" r="3139" b="1949"/>
          <a:stretch/>
        </p:blipFill>
        <p:spPr>
          <a:xfrm>
            <a:off x="3986065" y="2108809"/>
            <a:ext cx="5157935" cy="3667437"/>
          </a:xfrm>
          <a:prstGeom prst="rect">
            <a:avLst/>
          </a:prstGeom>
          <a:solidFill>
            <a:srgbClr val="FFFFFF"/>
          </a:solidFill>
        </p:spPr>
      </p:pic>
      <p:sp>
        <p:nvSpPr>
          <p:cNvPr id="7" name="TextBox 6"/>
          <p:cNvSpPr txBox="1"/>
          <p:nvPr/>
        </p:nvSpPr>
        <p:spPr>
          <a:xfrm>
            <a:off x="151478" y="1246644"/>
            <a:ext cx="3646777" cy="400110"/>
          </a:xfrm>
          <a:prstGeom prst="rect">
            <a:avLst/>
          </a:prstGeom>
          <a:noFill/>
        </p:spPr>
        <p:txBody>
          <a:bodyPr wrap="none" rtlCol="0">
            <a:spAutoFit/>
          </a:bodyPr>
          <a:lstStyle/>
          <a:p>
            <a:r>
              <a:rPr lang="en-US" sz="2000" b="1" dirty="0" err="1" smtClean="0"/>
              <a:t>Veľmi</a:t>
            </a:r>
            <a:r>
              <a:rPr lang="en-US" sz="2000" b="1" dirty="0" smtClean="0"/>
              <a:t> </a:t>
            </a:r>
            <a:r>
              <a:rPr lang="en-US" sz="2000" b="1" dirty="0" err="1" smtClean="0"/>
              <a:t>populárna</a:t>
            </a:r>
            <a:r>
              <a:rPr lang="en-US" sz="2000" b="1" dirty="0" smtClean="0"/>
              <a:t> </a:t>
            </a:r>
            <a:r>
              <a:rPr lang="en-US" sz="2000" b="1" dirty="0" err="1" smtClean="0"/>
              <a:t>lebo</a:t>
            </a:r>
            <a:r>
              <a:rPr lang="en-US" sz="2000" b="1" dirty="0" smtClean="0"/>
              <a:t> je to…</a:t>
            </a:r>
            <a:endParaRPr lang="en-US" sz="2000" b="1" dirty="0"/>
          </a:p>
        </p:txBody>
      </p:sp>
      <p:sp>
        <p:nvSpPr>
          <p:cNvPr id="9" name="TextBox 8"/>
          <p:cNvSpPr txBox="1"/>
          <p:nvPr/>
        </p:nvSpPr>
        <p:spPr>
          <a:xfrm>
            <a:off x="4322937" y="1421407"/>
            <a:ext cx="4311284" cy="646331"/>
          </a:xfrm>
          <a:prstGeom prst="rect">
            <a:avLst/>
          </a:prstGeom>
          <a:noFill/>
        </p:spPr>
        <p:txBody>
          <a:bodyPr wrap="square" rtlCol="0">
            <a:spAutoFit/>
          </a:bodyPr>
          <a:lstStyle/>
          <a:p>
            <a:pPr algn="ctr"/>
            <a:r>
              <a:rPr lang="en-US" b="1" dirty="0" err="1" smtClean="0">
                <a:solidFill>
                  <a:schemeClr val="accent2"/>
                </a:solidFill>
              </a:rPr>
              <a:t>Sila</a:t>
            </a:r>
            <a:r>
              <a:rPr lang="en-US" b="1" dirty="0" smtClean="0">
                <a:solidFill>
                  <a:schemeClr val="accent2"/>
                </a:solidFill>
              </a:rPr>
              <a:t> </a:t>
            </a:r>
            <a:r>
              <a:rPr lang="en-US" b="1" dirty="0" err="1" smtClean="0">
                <a:solidFill>
                  <a:schemeClr val="accent2"/>
                </a:solidFill>
              </a:rPr>
              <a:t>fundamentálnych</a:t>
            </a:r>
            <a:r>
              <a:rPr lang="en-US" b="1" dirty="0" smtClean="0">
                <a:solidFill>
                  <a:schemeClr val="accent2"/>
                </a:solidFill>
              </a:rPr>
              <a:t> </a:t>
            </a:r>
            <a:r>
              <a:rPr lang="en-US" b="1" dirty="0" err="1" smtClean="0">
                <a:solidFill>
                  <a:schemeClr val="accent2"/>
                </a:solidFill>
              </a:rPr>
              <a:t>interakcií</a:t>
            </a:r>
            <a:r>
              <a:rPr lang="en-US" b="1" dirty="0" smtClean="0">
                <a:solidFill>
                  <a:schemeClr val="accent2"/>
                </a:solidFill>
              </a:rPr>
              <a:t> </a:t>
            </a:r>
            <a:r>
              <a:rPr lang="en-US" b="1" dirty="0" err="1" smtClean="0">
                <a:solidFill>
                  <a:schemeClr val="accent2"/>
                </a:solidFill>
              </a:rPr>
              <a:t>závisií</a:t>
            </a:r>
            <a:r>
              <a:rPr lang="en-US" b="1" dirty="0" smtClean="0">
                <a:solidFill>
                  <a:schemeClr val="accent2"/>
                </a:solidFill>
              </a:rPr>
              <a:t> </a:t>
            </a:r>
            <a:r>
              <a:rPr lang="en-US" b="1" dirty="0" err="1" smtClean="0">
                <a:solidFill>
                  <a:schemeClr val="accent2"/>
                </a:solidFill>
              </a:rPr>
              <a:t>od</a:t>
            </a:r>
            <a:r>
              <a:rPr lang="en-US" b="1" dirty="0" smtClean="0">
                <a:solidFill>
                  <a:schemeClr val="accent2"/>
                </a:solidFill>
              </a:rPr>
              <a:t> </a:t>
            </a:r>
            <a:r>
              <a:rPr lang="en-US" b="1" dirty="0" err="1" smtClean="0">
                <a:solidFill>
                  <a:schemeClr val="accent2"/>
                </a:solidFill>
              </a:rPr>
              <a:t>energie</a:t>
            </a:r>
            <a:r>
              <a:rPr lang="en-US" b="1" dirty="0" smtClean="0">
                <a:solidFill>
                  <a:schemeClr val="accent2"/>
                </a:solidFill>
              </a:rPr>
              <a:t>:</a:t>
            </a:r>
            <a:endParaRPr lang="en-US" b="1" dirty="0">
              <a:solidFill>
                <a:schemeClr val="accent2"/>
              </a:solidFill>
            </a:endParaRPr>
          </a:p>
        </p:txBody>
      </p:sp>
      <p:sp>
        <p:nvSpPr>
          <p:cNvPr id="10" name="Up Arrow 9"/>
          <p:cNvSpPr/>
          <p:nvPr/>
        </p:nvSpPr>
        <p:spPr bwMode="auto">
          <a:xfrm rot="3533819">
            <a:off x="3228960" y="5017761"/>
            <a:ext cx="561474" cy="454526"/>
          </a:xfrm>
          <a:prstGeom prst="up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11" name="TextBox 10"/>
          <p:cNvSpPr txBox="1"/>
          <p:nvPr/>
        </p:nvSpPr>
        <p:spPr>
          <a:xfrm>
            <a:off x="4382120" y="5768125"/>
            <a:ext cx="4311284" cy="923330"/>
          </a:xfrm>
          <a:prstGeom prst="rect">
            <a:avLst/>
          </a:prstGeom>
          <a:noFill/>
        </p:spPr>
        <p:txBody>
          <a:bodyPr wrap="square" rtlCol="0">
            <a:spAutoFit/>
          </a:bodyPr>
          <a:lstStyle/>
          <a:p>
            <a:pPr algn="ctr"/>
            <a:r>
              <a:rPr lang="en-US" b="1" dirty="0" smtClean="0">
                <a:solidFill>
                  <a:srgbClr val="7205C1"/>
                </a:solidFill>
              </a:rPr>
              <a:t>S </a:t>
            </a:r>
            <a:r>
              <a:rPr lang="en-US" b="1" dirty="0" err="1" smtClean="0">
                <a:solidFill>
                  <a:srgbClr val="7205C1"/>
                </a:solidFill>
              </a:rPr>
              <a:t>pomocou</a:t>
            </a:r>
            <a:r>
              <a:rPr lang="en-US" b="1" dirty="0" smtClean="0">
                <a:solidFill>
                  <a:srgbClr val="7205C1"/>
                </a:solidFill>
              </a:rPr>
              <a:t> </a:t>
            </a:r>
            <a:r>
              <a:rPr lang="en-US" b="1" dirty="0" err="1" smtClean="0">
                <a:solidFill>
                  <a:srgbClr val="7205C1"/>
                </a:solidFill>
              </a:rPr>
              <a:t>supersymetrie</a:t>
            </a:r>
            <a:r>
              <a:rPr lang="en-US" b="1" dirty="0" smtClean="0">
                <a:solidFill>
                  <a:srgbClr val="7205C1"/>
                </a:solidFill>
              </a:rPr>
              <a:t> by </a:t>
            </a:r>
            <a:r>
              <a:rPr lang="en-US" b="1" dirty="0" err="1" smtClean="0">
                <a:solidFill>
                  <a:srgbClr val="7205C1"/>
                </a:solidFill>
              </a:rPr>
              <a:t>sa</a:t>
            </a:r>
            <a:r>
              <a:rPr lang="en-US" b="1" dirty="0" smtClean="0">
                <a:solidFill>
                  <a:srgbClr val="7205C1"/>
                </a:solidFill>
              </a:rPr>
              <a:t> </a:t>
            </a:r>
            <a:r>
              <a:rPr lang="en-US" b="1" dirty="0" err="1" smtClean="0">
                <a:solidFill>
                  <a:srgbClr val="7205C1"/>
                </a:solidFill>
              </a:rPr>
              <a:t>zjednotili</a:t>
            </a:r>
            <a:r>
              <a:rPr lang="en-US" b="1" dirty="0" smtClean="0">
                <a:solidFill>
                  <a:srgbClr val="7205C1"/>
                </a:solidFill>
              </a:rPr>
              <a:t> </a:t>
            </a:r>
            <a:r>
              <a:rPr lang="en-US" b="1" dirty="0" err="1" smtClean="0">
                <a:solidFill>
                  <a:srgbClr val="7205C1"/>
                </a:solidFill>
              </a:rPr>
              <a:t>pri</a:t>
            </a:r>
            <a:r>
              <a:rPr lang="en-US" b="1" dirty="0" smtClean="0">
                <a:solidFill>
                  <a:srgbClr val="7205C1"/>
                </a:solidFill>
              </a:rPr>
              <a:t> </a:t>
            </a:r>
            <a:r>
              <a:rPr lang="en-US" b="1" dirty="0" err="1" smtClean="0">
                <a:solidFill>
                  <a:srgbClr val="7205C1"/>
                </a:solidFill>
              </a:rPr>
              <a:t>energiách</a:t>
            </a:r>
            <a:r>
              <a:rPr lang="en-US" b="1" dirty="0" smtClean="0">
                <a:solidFill>
                  <a:srgbClr val="7205C1"/>
                </a:solidFill>
              </a:rPr>
              <a:t> </a:t>
            </a:r>
            <a:r>
              <a:rPr lang="en-US" b="1" dirty="0" err="1" smtClean="0">
                <a:solidFill>
                  <a:srgbClr val="7205C1"/>
                </a:solidFill>
              </a:rPr>
              <a:t>aké</a:t>
            </a:r>
            <a:r>
              <a:rPr lang="en-US" b="1" dirty="0" smtClean="0">
                <a:solidFill>
                  <a:srgbClr val="7205C1"/>
                </a:solidFill>
              </a:rPr>
              <a:t> </a:t>
            </a:r>
            <a:r>
              <a:rPr lang="en-US" b="1" dirty="0" err="1" smtClean="0">
                <a:solidFill>
                  <a:srgbClr val="7205C1"/>
                </a:solidFill>
              </a:rPr>
              <a:t>boli</a:t>
            </a:r>
            <a:r>
              <a:rPr lang="en-US" b="1" dirty="0" smtClean="0">
                <a:solidFill>
                  <a:srgbClr val="7205C1"/>
                </a:solidFill>
              </a:rPr>
              <a:t> </a:t>
            </a:r>
            <a:r>
              <a:rPr lang="en-US" b="1" dirty="0" err="1" smtClean="0">
                <a:solidFill>
                  <a:srgbClr val="7205C1"/>
                </a:solidFill>
              </a:rPr>
              <a:t>tesne</a:t>
            </a:r>
            <a:r>
              <a:rPr lang="en-US" b="1" dirty="0" smtClean="0">
                <a:solidFill>
                  <a:srgbClr val="7205C1"/>
                </a:solidFill>
              </a:rPr>
              <a:t> </a:t>
            </a:r>
            <a:r>
              <a:rPr lang="en-US" b="1" dirty="0" err="1" smtClean="0">
                <a:solidFill>
                  <a:srgbClr val="7205C1"/>
                </a:solidFill>
              </a:rPr>
              <a:t>po</a:t>
            </a:r>
            <a:r>
              <a:rPr lang="en-US" b="1" dirty="0" smtClean="0">
                <a:solidFill>
                  <a:srgbClr val="7205C1"/>
                </a:solidFill>
              </a:rPr>
              <a:t> Big </a:t>
            </a:r>
            <a:r>
              <a:rPr lang="en-US" b="1" dirty="0" err="1" smtClean="0">
                <a:solidFill>
                  <a:srgbClr val="7205C1"/>
                </a:solidFill>
              </a:rPr>
              <a:t>Bangu</a:t>
            </a:r>
            <a:endParaRPr lang="en-US" b="1" dirty="0">
              <a:solidFill>
                <a:srgbClr val="7205C1"/>
              </a:solidFill>
            </a:endParaRPr>
          </a:p>
        </p:txBody>
      </p:sp>
      <p:sp>
        <p:nvSpPr>
          <p:cNvPr id="12" name="TextBox 11"/>
          <p:cNvSpPr txBox="1"/>
          <p:nvPr/>
        </p:nvSpPr>
        <p:spPr>
          <a:xfrm>
            <a:off x="6047450" y="2202017"/>
            <a:ext cx="1352178" cy="307777"/>
          </a:xfrm>
          <a:prstGeom prst="rect">
            <a:avLst/>
          </a:prstGeom>
          <a:noFill/>
        </p:spPr>
        <p:txBody>
          <a:bodyPr wrap="none" rtlCol="0">
            <a:spAutoFit/>
          </a:bodyPr>
          <a:lstStyle/>
          <a:p>
            <a:r>
              <a:rPr lang="en-US" sz="1400" b="1" dirty="0" err="1" smtClean="0">
                <a:solidFill>
                  <a:schemeClr val="accent1"/>
                </a:solidFill>
              </a:rPr>
              <a:t>Sila</a:t>
            </a:r>
            <a:r>
              <a:rPr lang="en-US" sz="1400" b="1" dirty="0" smtClean="0">
                <a:solidFill>
                  <a:schemeClr val="accent1"/>
                </a:solidFill>
              </a:rPr>
              <a:t> </a:t>
            </a:r>
            <a:r>
              <a:rPr lang="en-US" sz="1400" b="1" dirty="0" err="1" smtClean="0">
                <a:solidFill>
                  <a:schemeClr val="accent1"/>
                </a:solidFill>
              </a:rPr>
              <a:t>interakcií</a:t>
            </a:r>
            <a:endParaRPr lang="en-US" sz="1400" b="1" dirty="0">
              <a:solidFill>
                <a:schemeClr val="accent1"/>
              </a:solidFill>
            </a:endParaRPr>
          </a:p>
        </p:txBody>
      </p:sp>
      <p:sp>
        <p:nvSpPr>
          <p:cNvPr id="13" name="TextBox 12"/>
          <p:cNvSpPr txBox="1"/>
          <p:nvPr/>
        </p:nvSpPr>
        <p:spPr>
          <a:xfrm>
            <a:off x="4650118" y="2331115"/>
            <a:ext cx="620683" cy="307777"/>
          </a:xfrm>
          <a:prstGeom prst="rect">
            <a:avLst/>
          </a:prstGeom>
          <a:noFill/>
        </p:spPr>
        <p:txBody>
          <a:bodyPr wrap="none" rtlCol="0">
            <a:spAutoFit/>
          </a:bodyPr>
          <a:lstStyle/>
          <a:p>
            <a:r>
              <a:rPr lang="en-US" sz="1400" b="1" dirty="0" err="1" smtClean="0">
                <a:solidFill>
                  <a:schemeClr val="accent1"/>
                </a:solidFill>
              </a:rPr>
              <a:t>Silné</a:t>
            </a:r>
            <a:endParaRPr lang="en-US" sz="1400" b="1" dirty="0">
              <a:solidFill>
                <a:schemeClr val="accent1"/>
              </a:solidFill>
            </a:endParaRPr>
          </a:p>
        </p:txBody>
      </p:sp>
      <p:sp>
        <p:nvSpPr>
          <p:cNvPr id="14" name="TextBox 13"/>
          <p:cNvSpPr txBox="1"/>
          <p:nvPr/>
        </p:nvSpPr>
        <p:spPr>
          <a:xfrm>
            <a:off x="4627737" y="3438888"/>
            <a:ext cx="453970" cy="307777"/>
          </a:xfrm>
          <a:prstGeom prst="rect">
            <a:avLst/>
          </a:prstGeom>
          <a:noFill/>
        </p:spPr>
        <p:txBody>
          <a:bodyPr wrap="none" rtlCol="0">
            <a:spAutoFit/>
          </a:bodyPr>
          <a:lstStyle/>
          <a:p>
            <a:r>
              <a:rPr lang="en-US" sz="1400" b="1" dirty="0" smtClean="0">
                <a:solidFill>
                  <a:schemeClr val="accent1"/>
                </a:solidFill>
              </a:rPr>
              <a:t>EM</a:t>
            </a:r>
            <a:endParaRPr lang="en-US" sz="1400" b="1" dirty="0">
              <a:solidFill>
                <a:schemeClr val="accent1"/>
              </a:solidFill>
            </a:endParaRPr>
          </a:p>
        </p:txBody>
      </p:sp>
      <p:sp>
        <p:nvSpPr>
          <p:cNvPr id="15" name="TextBox 14"/>
          <p:cNvSpPr txBox="1"/>
          <p:nvPr/>
        </p:nvSpPr>
        <p:spPr>
          <a:xfrm>
            <a:off x="4651963" y="4290340"/>
            <a:ext cx="671979" cy="307777"/>
          </a:xfrm>
          <a:prstGeom prst="rect">
            <a:avLst/>
          </a:prstGeom>
          <a:noFill/>
        </p:spPr>
        <p:txBody>
          <a:bodyPr wrap="none" rtlCol="0">
            <a:spAutoFit/>
          </a:bodyPr>
          <a:lstStyle/>
          <a:p>
            <a:r>
              <a:rPr lang="en-US" sz="1400" b="1" dirty="0" err="1" smtClean="0">
                <a:solidFill>
                  <a:schemeClr val="accent1"/>
                </a:solidFill>
              </a:rPr>
              <a:t>Slabé</a:t>
            </a:r>
            <a:endParaRPr lang="en-US" sz="1400" b="1" dirty="0">
              <a:solidFill>
                <a:schemeClr val="accent1"/>
              </a:solidFill>
            </a:endParaRPr>
          </a:p>
        </p:txBody>
      </p:sp>
    </p:spTree>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ešte</a:t>
            </a:r>
            <a:r>
              <a:rPr lang="en-US" dirty="0" smtClean="0"/>
              <a:t> </a:t>
            </a:r>
            <a:r>
              <a:rPr lang="en-US" dirty="0" err="1" smtClean="0"/>
              <a:t>nevieme</a:t>
            </a:r>
            <a:r>
              <a:rPr lang="en-US" dirty="0" smtClean="0"/>
              <a:t>?</a:t>
            </a:r>
            <a:endParaRPr lang="en-US" dirty="0"/>
          </a:p>
        </p:txBody>
      </p:sp>
      <p:sp>
        <p:nvSpPr>
          <p:cNvPr id="8" name="Slide Number Placeholder 7"/>
          <p:cNvSpPr>
            <a:spLocks noGrp="1"/>
          </p:cNvSpPr>
          <p:nvPr>
            <p:ph type="sldNum" sz="quarter" idx="11"/>
          </p:nvPr>
        </p:nvSpPr>
        <p:spPr/>
        <p:txBody>
          <a:bodyPr/>
          <a:lstStyle/>
          <a:p>
            <a:pPr>
              <a:defRPr/>
            </a:pPr>
            <a:fld id="{D04CE372-9B69-B243-B616-A8CA27473A04}" type="slidenum">
              <a:rPr lang="en-US" smtClean="0"/>
              <a:pPr>
                <a:defRPr/>
              </a:pPr>
              <a:t>67</a:t>
            </a:fld>
            <a:endParaRPr lang="en-US"/>
          </a:p>
        </p:txBody>
      </p:sp>
      <p:sp>
        <p:nvSpPr>
          <p:cNvPr id="9" name="Footer Placeholder 8"/>
          <p:cNvSpPr>
            <a:spLocks noGrp="1"/>
          </p:cNvSpPr>
          <p:nvPr>
            <p:ph type="ftr" sz="quarter" idx="10"/>
          </p:nvPr>
        </p:nvSpPr>
        <p:spPr/>
        <p:txBody>
          <a:bodyPr/>
          <a:lstStyle/>
          <a:p>
            <a:pPr>
              <a:defRPr/>
            </a:pPr>
            <a:r>
              <a:rPr lang="en-US" smtClean="0"/>
              <a:t>I. Mikulec</a:t>
            </a:r>
            <a:endParaRPr lang="en-US"/>
          </a:p>
        </p:txBody>
      </p:sp>
      <p:sp>
        <p:nvSpPr>
          <p:cNvPr id="19" name="Content Placeholder 3"/>
          <p:cNvSpPr txBox="1">
            <a:spLocks/>
          </p:cNvSpPr>
          <p:nvPr/>
        </p:nvSpPr>
        <p:spPr bwMode="auto">
          <a:xfrm>
            <a:off x="141670" y="1025278"/>
            <a:ext cx="4787176" cy="525454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chemeClr val="tx2"/>
              </a:buClr>
              <a:buSzTx/>
              <a:buFont typeface="Wingdings" pitchFamily="-108" charset="2"/>
              <a:buNone/>
              <a:tabLst/>
              <a:defRPr/>
            </a:pP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a:p>
            <a:pPr marL="457200" lvl="0" indent="-457200" defTabSz="914400" eaLnBrk="0" hangingPunct="0">
              <a:spcBef>
                <a:spcPct val="20000"/>
              </a:spcBef>
              <a:buClr>
                <a:schemeClr val="tx2"/>
              </a:buClr>
              <a:buFont typeface="+mj-lt"/>
              <a:buAutoNum type="arabicPeriod" startAt="5"/>
              <a:defRPr/>
            </a:pPr>
            <a:r>
              <a:rPr lang="en-US" sz="2000" b="1" kern="0" dirty="0" err="1" smtClean="0">
                <a:solidFill>
                  <a:srgbClr val="0000FF"/>
                </a:solidFill>
              </a:rPr>
              <a:t>Ako</a:t>
            </a:r>
            <a:r>
              <a:rPr lang="en-US" sz="2000" b="1" kern="0" dirty="0" smtClean="0">
                <a:solidFill>
                  <a:srgbClr val="0000FF"/>
                </a:solidFill>
              </a:rPr>
              <a:t> </a:t>
            </a:r>
            <a:r>
              <a:rPr lang="en-US" sz="2000" b="1" kern="0" dirty="0" err="1" smtClean="0">
                <a:solidFill>
                  <a:srgbClr val="0000FF"/>
                </a:solidFill>
              </a:rPr>
              <a:t>zabudovať</a:t>
            </a:r>
            <a:r>
              <a:rPr lang="en-US" sz="2000" b="1" kern="0" dirty="0" smtClean="0">
                <a:solidFill>
                  <a:srgbClr val="0000FF"/>
                </a:solidFill>
              </a:rPr>
              <a:t> </a:t>
            </a:r>
            <a:r>
              <a:rPr lang="en-US" sz="2000" b="1" kern="0" dirty="0" err="1" smtClean="0">
                <a:solidFill>
                  <a:srgbClr val="0000FF"/>
                </a:solidFill>
              </a:rPr>
              <a:t>gravitačné</a:t>
            </a:r>
            <a:r>
              <a:rPr lang="en-US" sz="2000" b="1" kern="0" dirty="0" smtClean="0">
                <a:solidFill>
                  <a:srgbClr val="0000FF"/>
                </a:solidFill>
              </a:rPr>
              <a:t> </a:t>
            </a:r>
            <a:r>
              <a:rPr lang="en-US" sz="2000" b="1" kern="0" dirty="0" err="1" smtClean="0">
                <a:solidFill>
                  <a:srgbClr val="0000FF"/>
                </a:solidFill>
              </a:rPr>
              <a:t>interakcie</a:t>
            </a:r>
            <a:r>
              <a:rPr lang="en-US" sz="2000" b="1" kern="0" dirty="0" smtClean="0">
                <a:solidFill>
                  <a:srgbClr val="0000FF"/>
                </a:solidFill>
              </a:rPr>
              <a:t> do </a:t>
            </a:r>
            <a:r>
              <a:rPr lang="en-US" sz="2000" b="1" kern="0" dirty="0" err="1" smtClean="0">
                <a:solidFill>
                  <a:srgbClr val="0000FF"/>
                </a:solidFill>
              </a:rPr>
              <a:t>Štandardného</a:t>
            </a:r>
            <a:r>
              <a:rPr lang="en-US" sz="2000" b="1" kern="0" dirty="0" smtClean="0">
                <a:solidFill>
                  <a:srgbClr val="0000FF"/>
                </a:solidFill>
              </a:rPr>
              <a:t> </a:t>
            </a:r>
            <a:r>
              <a:rPr lang="en-US" sz="2000" b="1" kern="0" dirty="0" err="1" smtClean="0">
                <a:solidFill>
                  <a:srgbClr val="0000FF"/>
                </a:solidFill>
              </a:rPr>
              <a:t>Modelu</a:t>
            </a:r>
            <a:r>
              <a:rPr lang="en-US" sz="2000" b="1" kern="0" dirty="0" smtClean="0">
                <a:solidFill>
                  <a:srgbClr val="0000FF"/>
                </a:solidFill>
              </a:rPr>
              <a:t>?</a:t>
            </a: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lang="en-US" sz="1600" b="1" kern="0" dirty="0" err="1" smtClean="0">
                <a:latin typeface="+mn-lt"/>
                <a:ea typeface="ＭＳ Ｐゴシック" pitchFamily="-112" charset="-128"/>
                <a:cs typeface="ＭＳ Ｐゴシック" pitchFamily="-112" charset="-128"/>
              </a:rPr>
              <a:t>Jedna</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z</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teórií</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ktoré</a:t>
            </a:r>
            <a:r>
              <a:rPr lang="en-US" sz="1600" b="1" kern="0" dirty="0" smtClean="0">
                <a:latin typeface="+mn-lt"/>
                <a:ea typeface="ＭＳ Ｐゴシック" pitchFamily="-112" charset="-128"/>
                <a:cs typeface="ＭＳ Ｐゴシック" pitchFamily="-112" charset="-128"/>
              </a:rPr>
              <a:t> to </a:t>
            </a:r>
            <a:r>
              <a:rPr lang="en-US" sz="1600" b="1" kern="0" dirty="0" err="1" smtClean="0">
                <a:latin typeface="+mn-lt"/>
                <a:ea typeface="ＭＳ Ｐゴシック" pitchFamily="-112" charset="-128"/>
                <a:cs typeface="ＭＳ Ｐゴシック" pitchFamily="-112" charset="-128"/>
              </a:rPr>
              <a:t>dokážu</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Teória</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superstrún</a:t>
            </a:r>
            <a:endParaRPr lang="en-US" sz="1600" b="1" kern="0" dirty="0" smtClean="0">
              <a:latin typeface="+mn-lt"/>
              <a:ea typeface="ＭＳ Ｐゴシック" pitchFamily="-112" charset="-128"/>
              <a:cs typeface="ＭＳ Ｐゴシック" pitchFamily="-112" charset="-128"/>
            </a:endParaRPr>
          </a:p>
          <a:p>
            <a:pPr marL="857250" marR="0" lvl="1" indent="-457200" algn="l" defTabSz="914400" rtl="0" eaLnBrk="0" fontAlgn="base" latinLnBrk="0" hangingPunct="0">
              <a:lnSpc>
                <a:spcPct val="100000"/>
              </a:lnSpc>
              <a:spcBef>
                <a:spcPct val="20000"/>
              </a:spcBef>
              <a:spcAft>
                <a:spcPct val="0"/>
              </a:spcAft>
              <a:buClrTx/>
              <a:buSzTx/>
              <a:buFont typeface="Wingdings" pitchFamily="-108" charset="2"/>
              <a:buChar char="§"/>
              <a:tabLst/>
              <a:defRPr/>
            </a:pP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Jednou</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z</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jej</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chemeClr val="tx1"/>
                </a:solidFill>
                <a:effectLst/>
                <a:uLnTx/>
                <a:uFillTx/>
                <a:latin typeface="+mn-lt"/>
                <a:ea typeface="ＭＳ Ｐゴシック" pitchFamily="-112" charset="-128"/>
                <a:cs typeface="ＭＳ Ｐゴシック" pitchFamily="-112" charset="-128"/>
              </a:rPr>
              <a:t>predpovedí</a:t>
            </a:r>
            <a:r>
              <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rPr>
              <a:t> je,</a:t>
            </a:r>
            <a:r>
              <a:rPr kumimoji="0" lang="en-US" sz="1600" b="1" i="0" u="none" strike="noStrike" kern="0" cap="none" spc="0" normalizeH="0" noProof="0" dirty="0" smtClean="0">
                <a:ln>
                  <a:noFill/>
                </a:ln>
                <a:solidFill>
                  <a:schemeClr val="tx1"/>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noProof="0" dirty="0" err="1" smtClean="0">
                <a:ln>
                  <a:noFill/>
                </a:ln>
                <a:solidFill>
                  <a:schemeClr val="tx1"/>
                </a:solidFill>
                <a:effectLst/>
                <a:uLnTx/>
                <a:uFillTx/>
                <a:latin typeface="+mn-lt"/>
                <a:ea typeface="ＭＳ Ｐゴシック" pitchFamily="-112" charset="-128"/>
                <a:cs typeface="ＭＳ Ｐゴシック" pitchFamily="-112" charset="-128"/>
              </a:rPr>
              <a:t>že</a:t>
            </a:r>
            <a:r>
              <a:rPr kumimoji="0" lang="en-US" sz="1600" b="1" i="0" u="none" strike="noStrike" kern="0" cap="none" spc="0" normalizeH="0" noProof="0" dirty="0" smtClean="0">
                <a:ln>
                  <a:noFill/>
                </a:ln>
                <a:solidFill>
                  <a:schemeClr val="tx1"/>
                </a:solidFill>
                <a:effectLst/>
                <a:uLnTx/>
                <a:uFillTx/>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Vesmír</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má</a:t>
            </a:r>
            <a:r>
              <a:rPr lang="en-US" sz="1600" b="1" kern="0" dirty="0" smtClean="0">
                <a:latin typeface="+mn-lt"/>
                <a:ea typeface="ＭＳ Ｐゴシック" pitchFamily="-112" charset="-128"/>
                <a:cs typeface="ＭＳ Ｐゴシック" pitchFamily="-112" charset="-128"/>
              </a:rPr>
              <a:t> 10 </a:t>
            </a:r>
            <a:r>
              <a:rPr lang="en-US" sz="1600" b="1" kern="0" dirty="0" err="1" smtClean="0">
                <a:latin typeface="+mn-lt"/>
                <a:ea typeface="ＭＳ Ｐゴシック" pitchFamily="-112" charset="-128"/>
                <a:cs typeface="ＭＳ Ｐゴシック" pitchFamily="-112" charset="-128"/>
              </a:rPr>
              <a:t>priestorových</a:t>
            </a:r>
            <a:r>
              <a:rPr lang="en-US" sz="1600" b="1" kern="0" dirty="0" smtClean="0">
                <a:latin typeface="+mn-lt"/>
                <a:ea typeface="ＭＳ Ｐゴシック" pitchFamily="-112" charset="-128"/>
                <a:cs typeface="ＭＳ Ｐゴシック" pitchFamily="-112" charset="-128"/>
              </a:rPr>
              <a:t> </a:t>
            </a:r>
            <a:r>
              <a:rPr lang="en-US" sz="1600" b="1" kern="0" dirty="0" err="1" smtClean="0">
                <a:latin typeface="+mn-lt"/>
                <a:ea typeface="ＭＳ Ｐゴシック" pitchFamily="-112" charset="-128"/>
                <a:cs typeface="ＭＳ Ｐゴシック" pitchFamily="-112" charset="-128"/>
              </a:rPr>
              <a:t>dimenzií</a:t>
            </a:r>
            <a:endParaRPr kumimoji="0" lang="en-US" sz="1600" b="1" i="0" u="none" strike="noStrike" kern="0" cap="none" spc="0" normalizeH="0" baseline="0" noProof="0" dirty="0" smtClean="0">
              <a:ln>
                <a:noFill/>
              </a:ln>
              <a:solidFill>
                <a:schemeClr val="tx1"/>
              </a:solidFill>
              <a:effectLst/>
              <a:uLnTx/>
              <a:uFillTx/>
              <a:latin typeface="+mn-lt"/>
              <a:ea typeface="ＭＳ Ｐゴシック" pitchFamily="-112" charset="-128"/>
              <a:cs typeface="ＭＳ Ｐゴシック" pitchFamily="-112" charset="-128"/>
            </a:endParaRPr>
          </a:p>
          <a:p>
            <a:pPr marL="742950" marR="0" lvl="1" indent="-285750" algn="l" defTabSz="914400" rtl="0" eaLnBrk="0" fontAlgn="base" latinLnBrk="0" hangingPunct="0">
              <a:lnSpc>
                <a:spcPct val="100000"/>
              </a:lnSpc>
              <a:spcBef>
                <a:spcPct val="20000"/>
              </a:spcBef>
              <a:spcAft>
                <a:spcPct val="0"/>
              </a:spcAft>
              <a:buClrTx/>
              <a:buSzTx/>
              <a:buFont typeface="Wingdings" charset="2"/>
              <a:buChar char="Ø"/>
              <a:tabLst/>
              <a:defRPr/>
            </a:pP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Hľadáme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prejavy</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nových</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dimenzií</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mikroskopické</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čierne</a:t>
            </a:r>
            <a:r>
              <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rPr>
              <a:t> </a:t>
            </a:r>
            <a:r>
              <a:rPr kumimoji="0" lang="en-US" sz="1600" b="1" i="0" u="none" strike="noStrike" kern="0" cap="none" spc="0" normalizeH="0" baseline="0" noProof="0" dirty="0" err="1" smtClean="0">
                <a:ln>
                  <a:noFill/>
                </a:ln>
                <a:solidFill>
                  <a:srgbClr val="008000"/>
                </a:solidFill>
                <a:effectLst/>
                <a:uLnTx/>
                <a:uFillTx/>
                <a:latin typeface="+mn-lt"/>
                <a:ea typeface="ＭＳ Ｐゴシック" pitchFamily="-112" charset="-128"/>
                <a:cs typeface="ＭＳ Ｐゴシック" pitchFamily="-112" charset="-128"/>
              </a:rPr>
              <a:t>diery</a:t>
            </a:r>
            <a:endParaRPr kumimoji="0" lang="en-US" sz="1600" b="1" i="0" u="none" strike="noStrike" kern="0" cap="none" spc="0" normalizeH="0" baseline="0" noProof="0" dirty="0" smtClean="0">
              <a:ln>
                <a:noFill/>
              </a:ln>
              <a:solidFill>
                <a:srgbClr val="008000"/>
              </a:solidFill>
              <a:effectLst/>
              <a:uLnTx/>
              <a:uFillTx/>
              <a:latin typeface="+mn-lt"/>
              <a:ea typeface="ＭＳ Ｐゴシック" pitchFamily="-112" charset="-128"/>
              <a:cs typeface="ＭＳ Ｐゴシック" pitchFamily="-112" charset="-128"/>
            </a:endParaRPr>
          </a:p>
        </p:txBody>
      </p:sp>
      <p:pic>
        <p:nvPicPr>
          <p:cNvPr id="14" name="Picture 13"/>
          <p:cNvPicPr>
            <a:picLocks noChangeAspect="1"/>
          </p:cNvPicPr>
          <p:nvPr/>
        </p:nvPicPr>
        <p:blipFill>
          <a:blip r:embed="rId2"/>
          <a:stretch>
            <a:fillRect/>
          </a:stretch>
        </p:blipFill>
        <p:spPr>
          <a:xfrm>
            <a:off x="5619696" y="3658377"/>
            <a:ext cx="2592779" cy="2882234"/>
          </a:xfrm>
          <a:prstGeom prst="rect">
            <a:avLst/>
          </a:prstGeom>
        </p:spPr>
      </p:pic>
      <p:pic>
        <p:nvPicPr>
          <p:cNvPr id="15" name="Picture 14"/>
          <p:cNvPicPr>
            <a:picLocks noChangeAspect="1"/>
          </p:cNvPicPr>
          <p:nvPr/>
        </p:nvPicPr>
        <p:blipFill>
          <a:blip r:embed="rId3"/>
          <a:stretch>
            <a:fillRect/>
          </a:stretch>
        </p:blipFill>
        <p:spPr>
          <a:xfrm>
            <a:off x="841726" y="4042856"/>
            <a:ext cx="3786340" cy="2547174"/>
          </a:xfrm>
          <a:prstGeom prst="rect">
            <a:avLst/>
          </a:prstGeom>
        </p:spPr>
      </p:pic>
      <p:pic>
        <p:nvPicPr>
          <p:cNvPr id="17" name="Picture 16"/>
          <p:cNvPicPr>
            <a:picLocks noChangeAspect="1"/>
          </p:cNvPicPr>
          <p:nvPr/>
        </p:nvPicPr>
        <p:blipFill>
          <a:blip r:embed="rId4"/>
          <a:stretch>
            <a:fillRect/>
          </a:stretch>
        </p:blipFill>
        <p:spPr>
          <a:xfrm>
            <a:off x="5290062" y="1394932"/>
            <a:ext cx="2828212" cy="188547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Najpopulárnejší</a:t>
            </a:r>
            <a:r>
              <a:rPr lang="en-US" dirty="0" smtClean="0"/>
              <a:t> </a:t>
            </a:r>
            <a:r>
              <a:rPr lang="en-US" dirty="0" err="1" smtClean="0"/>
              <a:t>exces</a:t>
            </a:r>
            <a:endParaRPr lang="en-US" dirty="0"/>
          </a:p>
        </p:txBody>
      </p:sp>
      <p:sp>
        <p:nvSpPr>
          <p:cNvPr id="3" name="Content Placeholder 2"/>
          <p:cNvSpPr>
            <a:spLocks noGrp="1"/>
          </p:cNvSpPr>
          <p:nvPr>
            <p:ph idx="1"/>
          </p:nvPr>
        </p:nvSpPr>
        <p:spPr>
          <a:xfrm>
            <a:off x="152400" y="1183745"/>
            <a:ext cx="8839200" cy="770201"/>
          </a:xfrm>
        </p:spPr>
        <p:txBody>
          <a:bodyPr/>
          <a:lstStyle/>
          <a:p>
            <a:r>
              <a:rPr lang="en-US" dirty="0" err="1" smtClean="0"/>
              <a:t>Podobný</a:t>
            </a:r>
            <a:r>
              <a:rPr lang="en-US" dirty="0" smtClean="0"/>
              <a:t> </a:t>
            </a:r>
            <a:r>
              <a:rPr lang="en-US" dirty="0" err="1" smtClean="0"/>
              <a:t>exces</a:t>
            </a:r>
            <a:r>
              <a:rPr lang="en-US" dirty="0" smtClean="0"/>
              <a:t> v </a:t>
            </a:r>
            <a:r>
              <a:rPr lang="en-US" dirty="0" err="1" smtClean="0"/>
              <a:t>ATLASe</a:t>
            </a:r>
            <a:r>
              <a:rPr lang="en-US" dirty="0" smtClean="0"/>
              <a:t> a v CMS v </a:t>
            </a:r>
            <a:r>
              <a:rPr lang="en-US" dirty="0" err="1" smtClean="0"/>
              <a:t>dátach</a:t>
            </a:r>
            <a:r>
              <a:rPr lang="en-US" dirty="0" smtClean="0"/>
              <a:t> z 2015: di-</a:t>
            </a:r>
            <a:r>
              <a:rPr lang="en-US" dirty="0" err="1" smtClean="0"/>
              <a:t>fotónový</a:t>
            </a:r>
            <a:r>
              <a:rPr lang="en-US" dirty="0" smtClean="0"/>
              <a:t> </a:t>
            </a:r>
            <a:r>
              <a:rPr lang="en-US" dirty="0" err="1" smtClean="0"/>
              <a:t>finálny</a:t>
            </a:r>
            <a:r>
              <a:rPr lang="en-US" dirty="0" smtClean="0"/>
              <a:t> </a:t>
            </a:r>
            <a:r>
              <a:rPr lang="en-US" dirty="0" err="1" smtClean="0"/>
              <a:t>stav</a:t>
            </a:r>
            <a:endParaRPr lang="en-US" dirty="0" smtClean="0"/>
          </a:p>
          <a:p>
            <a:r>
              <a:rPr lang="en-US" dirty="0" smtClean="0"/>
              <a:t>Je </a:t>
            </a:r>
            <a:r>
              <a:rPr lang="en-US" dirty="0" err="1" smtClean="0"/>
              <a:t>dokonca</a:t>
            </a:r>
            <a:r>
              <a:rPr lang="en-US" dirty="0" smtClean="0"/>
              <a:t> </a:t>
            </a:r>
            <a:r>
              <a:rPr lang="en-US" dirty="0" err="1" smtClean="0"/>
              <a:t>vo</a:t>
            </a:r>
            <a:r>
              <a:rPr lang="en-US" dirty="0" smtClean="0"/>
              <a:t> </a:t>
            </a:r>
            <a:r>
              <a:rPr lang="en-US" dirty="0" err="1" smtClean="0"/>
              <a:t>wikipedii</a:t>
            </a:r>
            <a:r>
              <a:rPr lang="en-US" dirty="0" smtClean="0"/>
              <a:t>: </a:t>
            </a:r>
            <a:r>
              <a:rPr lang="en-US" sz="1400" dirty="0">
                <a:hlinkClick r:id="rId2"/>
              </a:rPr>
              <a:t>https://en.wikipedia.org/wiki/</a:t>
            </a:r>
            <a:r>
              <a:rPr lang="en-US" sz="1400" dirty="0" smtClean="0">
                <a:hlinkClick r:id="rId2"/>
              </a:rPr>
              <a:t>750_GeV_diphoton_excess</a:t>
            </a:r>
            <a:r>
              <a:rPr lang="en-US" sz="1400" dirty="0" smtClean="0"/>
              <a:t> </a:t>
            </a:r>
          </a:p>
        </p:txBody>
      </p:sp>
      <p:sp>
        <p:nvSpPr>
          <p:cNvPr id="4" name="Slide Number Placeholder 3"/>
          <p:cNvSpPr>
            <a:spLocks noGrp="1"/>
          </p:cNvSpPr>
          <p:nvPr>
            <p:ph type="sldNum" sz="quarter" idx="11"/>
          </p:nvPr>
        </p:nvSpPr>
        <p:spPr/>
        <p:txBody>
          <a:bodyPr/>
          <a:lstStyle/>
          <a:p>
            <a:pPr>
              <a:defRPr/>
            </a:pPr>
            <a:fld id="{D04CE372-9B69-B243-B616-A8CA27473A04}" type="slidenum">
              <a:rPr lang="en-US" smtClean="0"/>
              <a:pPr>
                <a:defRPr/>
              </a:pPr>
              <a:t>68</a:t>
            </a:fld>
            <a:endParaRPr lang="en-US"/>
          </a:p>
        </p:txBody>
      </p:sp>
      <p:pic>
        <p:nvPicPr>
          <p:cNvPr id="5" name="Picture 4"/>
          <p:cNvPicPr>
            <a:picLocks noChangeAspect="1"/>
          </p:cNvPicPr>
          <p:nvPr/>
        </p:nvPicPr>
        <p:blipFill>
          <a:blip r:embed="rId3"/>
          <a:stretch>
            <a:fillRect/>
          </a:stretch>
        </p:blipFill>
        <p:spPr>
          <a:xfrm>
            <a:off x="156302" y="2998324"/>
            <a:ext cx="4636542" cy="3343277"/>
          </a:xfrm>
          <a:prstGeom prst="rect">
            <a:avLst/>
          </a:prstGeom>
        </p:spPr>
      </p:pic>
      <p:pic>
        <p:nvPicPr>
          <p:cNvPr id="6" name="Picture 5"/>
          <p:cNvPicPr>
            <a:picLocks noChangeAspect="1"/>
          </p:cNvPicPr>
          <p:nvPr/>
        </p:nvPicPr>
        <p:blipFill rotWithShape="1">
          <a:blip r:embed="rId4"/>
          <a:srcRect t="25313" b="56347"/>
          <a:stretch/>
        </p:blipFill>
        <p:spPr>
          <a:xfrm>
            <a:off x="212135" y="2065695"/>
            <a:ext cx="4523619" cy="805349"/>
          </a:xfrm>
          <a:prstGeom prst="rect">
            <a:avLst/>
          </a:prstGeom>
        </p:spPr>
      </p:pic>
      <p:pic>
        <p:nvPicPr>
          <p:cNvPr id="7" name="Picture 6"/>
          <p:cNvPicPr>
            <a:picLocks noChangeAspect="1"/>
          </p:cNvPicPr>
          <p:nvPr/>
        </p:nvPicPr>
        <p:blipFill>
          <a:blip r:embed="rId5"/>
          <a:stretch>
            <a:fillRect/>
          </a:stretch>
        </p:blipFill>
        <p:spPr>
          <a:xfrm>
            <a:off x="4626897" y="3085026"/>
            <a:ext cx="4390295" cy="2803324"/>
          </a:xfrm>
          <a:prstGeom prst="rect">
            <a:avLst/>
          </a:prstGeom>
        </p:spPr>
      </p:pic>
      <p:pic>
        <p:nvPicPr>
          <p:cNvPr id="8" name="Picture 7"/>
          <p:cNvPicPr>
            <a:picLocks noChangeAspect="1"/>
          </p:cNvPicPr>
          <p:nvPr/>
        </p:nvPicPr>
        <p:blipFill rotWithShape="1">
          <a:blip r:embed="rId6"/>
          <a:srcRect t="28873" b="50129"/>
          <a:stretch/>
        </p:blipFill>
        <p:spPr>
          <a:xfrm>
            <a:off x="4262065" y="2156377"/>
            <a:ext cx="3775690" cy="830800"/>
          </a:xfrm>
          <a:prstGeom prst="rect">
            <a:avLst/>
          </a:prstGeom>
        </p:spPr>
      </p:pic>
      <p:sp>
        <p:nvSpPr>
          <p:cNvPr id="10" name="TextBox 9"/>
          <p:cNvSpPr txBox="1"/>
          <p:nvPr/>
        </p:nvSpPr>
        <p:spPr>
          <a:xfrm>
            <a:off x="1718978" y="1832441"/>
            <a:ext cx="2166929" cy="307777"/>
          </a:xfrm>
          <a:prstGeom prst="rect">
            <a:avLst/>
          </a:prstGeom>
          <a:noFill/>
        </p:spPr>
        <p:txBody>
          <a:bodyPr wrap="none" rtlCol="0">
            <a:spAutoFit/>
          </a:bodyPr>
          <a:lstStyle/>
          <a:p>
            <a:r>
              <a:rPr lang="en-US" sz="1400" b="1" dirty="0" smtClean="0">
                <a:solidFill>
                  <a:schemeClr val="accent2">
                    <a:lumMod val="60000"/>
                    <a:lumOff val="40000"/>
                  </a:schemeClr>
                </a:solidFill>
              </a:rPr>
              <a:t>ATLAS: JHEP09(2016)1</a:t>
            </a:r>
            <a:endParaRPr lang="en-US" sz="1400" b="1" dirty="0">
              <a:solidFill>
                <a:schemeClr val="accent2">
                  <a:lumMod val="60000"/>
                  <a:lumOff val="40000"/>
                </a:schemeClr>
              </a:solidFill>
            </a:endParaRPr>
          </a:p>
        </p:txBody>
      </p:sp>
      <p:sp>
        <p:nvSpPr>
          <p:cNvPr id="11" name="TextBox 10"/>
          <p:cNvSpPr txBox="1"/>
          <p:nvPr/>
        </p:nvSpPr>
        <p:spPr>
          <a:xfrm>
            <a:off x="5192663" y="1831317"/>
            <a:ext cx="2060680" cy="307777"/>
          </a:xfrm>
          <a:prstGeom prst="rect">
            <a:avLst/>
          </a:prstGeom>
          <a:noFill/>
        </p:spPr>
        <p:txBody>
          <a:bodyPr wrap="none" rtlCol="0">
            <a:spAutoFit/>
          </a:bodyPr>
          <a:lstStyle/>
          <a:p>
            <a:r>
              <a:rPr lang="en-US" sz="1400" b="1" dirty="0" smtClean="0">
                <a:solidFill>
                  <a:schemeClr val="accent2">
                    <a:lumMod val="60000"/>
                    <a:lumOff val="40000"/>
                  </a:schemeClr>
                </a:solidFill>
              </a:rPr>
              <a:t>CMS: PRL117(2016)05</a:t>
            </a:r>
            <a:endParaRPr lang="en-US" sz="1400" b="1" dirty="0">
              <a:solidFill>
                <a:schemeClr val="accent2">
                  <a:lumMod val="60000"/>
                  <a:lumOff val="40000"/>
                </a:schemeClr>
              </a:solidFill>
            </a:endParaRPr>
          </a:p>
        </p:txBody>
      </p:sp>
      <p:sp>
        <p:nvSpPr>
          <p:cNvPr id="12" name="TextBox 11"/>
          <p:cNvSpPr txBox="1"/>
          <p:nvPr/>
        </p:nvSpPr>
        <p:spPr>
          <a:xfrm>
            <a:off x="139549" y="2400562"/>
            <a:ext cx="698178" cy="369332"/>
          </a:xfrm>
          <a:prstGeom prst="rect">
            <a:avLst/>
          </a:prstGeom>
          <a:noFill/>
        </p:spPr>
        <p:txBody>
          <a:bodyPr wrap="none" rtlCol="0">
            <a:spAutoFit/>
          </a:bodyPr>
          <a:lstStyle/>
          <a:p>
            <a:r>
              <a:rPr lang="en-US" b="1" dirty="0" smtClean="0">
                <a:solidFill>
                  <a:srgbClr val="FF0000"/>
                </a:solidFill>
              </a:rPr>
              <a:t>2015</a:t>
            </a:r>
            <a:endParaRPr lang="en-US" b="1" dirty="0">
              <a:solidFill>
                <a:srgbClr val="FF0000"/>
              </a:solidFill>
            </a:endParaRPr>
          </a:p>
        </p:txBody>
      </p:sp>
      <p:sp>
        <p:nvSpPr>
          <p:cNvPr id="13" name="TextBox 12"/>
          <p:cNvSpPr txBox="1"/>
          <p:nvPr/>
        </p:nvSpPr>
        <p:spPr>
          <a:xfrm>
            <a:off x="7967187" y="2413394"/>
            <a:ext cx="698178" cy="369332"/>
          </a:xfrm>
          <a:prstGeom prst="rect">
            <a:avLst/>
          </a:prstGeom>
          <a:noFill/>
        </p:spPr>
        <p:txBody>
          <a:bodyPr wrap="none" rtlCol="0">
            <a:spAutoFit/>
          </a:bodyPr>
          <a:lstStyle/>
          <a:p>
            <a:r>
              <a:rPr lang="en-US" b="1" dirty="0" smtClean="0">
                <a:solidFill>
                  <a:srgbClr val="FF0000"/>
                </a:solidFill>
              </a:rPr>
              <a:t>2015</a:t>
            </a:r>
            <a:endParaRPr lang="en-US" b="1" dirty="0">
              <a:solidFill>
                <a:srgbClr val="FF0000"/>
              </a:solidFill>
            </a:endParaRPr>
          </a:p>
        </p:txBody>
      </p:sp>
      <p:sp>
        <p:nvSpPr>
          <p:cNvPr id="14" name="Content Placeholder 2"/>
          <p:cNvSpPr txBox="1">
            <a:spLocks/>
          </p:cNvSpPr>
          <p:nvPr/>
        </p:nvSpPr>
        <p:spPr bwMode="auto">
          <a:xfrm>
            <a:off x="151296" y="6207054"/>
            <a:ext cx="8839200" cy="45031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a:lstStyle>
          <a:p>
            <a:r>
              <a:rPr lang="en-US" dirty="0" err="1" smtClean="0"/>
              <a:t>Vyzerá</a:t>
            </a:r>
            <a:r>
              <a:rPr lang="en-US" dirty="0" smtClean="0"/>
              <a:t> </a:t>
            </a:r>
            <a:r>
              <a:rPr lang="en-US" dirty="0" err="1" smtClean="0"/>
              <a:t>ako</a:t>
            </a:r>
            <a:r>
              <a:rPr lang="en-US" dirty="0" smtClean="0"/>
              <a:t> </a:t>
            </a:r>
            <a:r>
              <a:rPr lang="en-US" dirty="0" err="1" smtClean="0"/>
              <a:t>signál</a:t>
            </a:r>
            <a:r>
              <a:rPr lang="en-US" dirty="0" smtClean="0"/>
              <a:t> </a:t>
            </a:r>
            <a:r>
              <a:rPr lang="en-US" dirty="0" err="1" smtClean="0"/>
              <a:t>novej</a:t>
            </a:r>
            <a:r>
              <a:rPr lang="en-US" dirty="0" smtClean="0"/>
              <a:t> </a:t>
            </a:r>
            <a:r>
              <a:rPr lang="en-US" dirty="0" err="1" smtClean="0"/>
              <a:t>častice</a:t>
            </a:r>
            <a:r>
              <a:rPr lang="en-US" dirty="0" smtClean="0"/>
              <a:t> v </a:t>
            </a:r>
            <a:r>
              <a:rPr lang="en-US" dirty="0" err="1" smtClean="0"/>
              <a:t>oboch</a:t>
            </a:r>
            <a:r>
              <a:rPr lang="en-US" dirty="0" smtClean="0"/>
              <a:t> </a:t>
            </a:r>
            <a:r>
              <a:rPr lang="en-US" dirty="0" err="1" smtClean="0"/>
              <a:t>experimentoch</a:t>
            </a:r>
            <a:r>
              <a:rPr lang="en-US" dirty="0" smtClean="0"/>
              <a:t> </a:t>
            </a:r>
            <a:r>
              <a:rPr lang="en-US" dirty="0" err="1" smtClean="0"/>
              <a:t>pri</a:t>
            </a:r>
            <a:r>
              <a:rPr lang="en-US" dirty="0" smtClean="0"/>
              <a:t> </a:t>
            </a:r>
            <a:r>
              <a:rPr lang="en-US" dirty="0" err="1" smtClean="0"/>
              <a:t>podobnej</a:t>
            </a:r>
            <a:r>
              <a:rPr lang="en-US" dirty="0" smtClean="0"/>
              <a:t> </a:t>
            </a:r>
            <a:r>
              <a:rPr lang="en-US" dirty="0" err="1" smtClean="0"/>
              <a:t>hmotnosti</a:t>
            </a:r>
            <a:endParaRPr lang="en-US" sz="1400" dirty="0" smtClean="0"/>
          </a:p>
        </p:txBody>
      </p:sp>
    </p:spTree>
    <p:extLst>
      <p:ext uri="{BB962C8B-B14F-4D97-AF65-F5344CB8AC3E}">
        <p14:creationId xmlns:p14="http://schemas.microsoft.com/office/powerpoint/2010/main" val="1674973374"/>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Dáta</a:t>
            </a:r>
            <a:r>
              <a:rPr lang="en-US" dirty="0" smtClean="0"/>
              <a:t> z </a:t>
            </a:r>
            <a:r>
              <a:rPr lang="en-US" dirty="0" err="1" smtClean="0"/>
              <a:t>roku</a:t>
            </a:r>
            <a:r>
              <a:rPr lang="en-US" dirty="0" smtClean="0"/>
              <a:t> 2016: </a:t>
            </a:r>
            <a:r>
              <a:rPr lang="en-US" dirty="0" err="1" smtClean="0"/>
              <a:t>sklamanie</a:t>
            </a:r>
            <a:endParaRPr lang="en-US" dirty="0"/>
          </a:p>
        </p:txBody>
      </p:sp>
      <p:sp>
        <p:nvSpPr>
          <p:cNvPr id="3" name="Content Placeholder 2"/>
          <p:cNvSpPr>
            <a:spLocks noGrp="1"/>
          </p:cNvSpPr>
          <p:nvPr>
            <p:ph idx="1"/>
          </p:nvPr>
        </p:nvSpPr>
        <p:spPr>
          <a:xfrm>
            <a:off x="152400" y="1295400"/>
            <a:ext cx="8839200" cy="688975"/>
          </a:xfrm>
        </p:spPr>
        <p:txBody>
          <a:bodyPr/>
          <a:lstStyle/>
          <a:p>
            <a:r>
              <a:rPr lang="en-US" dirty="0" err="1" smtClean="0"/>
              <a:t>Prvé</a:t>
            </a:r>
            <a:r>
              <a:rPr lang="en-US" dirty="0" smtClean="0"/>
              <a:t> </a:t>
            </a:r>
            <a:r>
              <a:rPr lang="en-US" dirty="0" err="1"/>
              <a:t>d</a:t>
            </a:r>
            <a:r>
              <a:rPr lang="en-US" dirty="0" err="1" smtClean="0"/>
              <a:t>áta</a:t>
            </a:r>
            <a:r>
              <a:rPr lang="en-US" dirty="0" smtClean="0"/>
              <a:t> z 2016 (4x </a:t>
            </a:r>
            <a:r>
              <a:rPr lang="en-US" dirty="0" err="1" smtClean="0"/>
              <a:t>viac</a:t>
            </a:r>
            <a:r>
              <a:rPr lang="en-US" dirty="0" smtClean="0"/>
              <a:t>) </a:t>
            </a:r>
            <a:r>
              <a:rPr lang="en-US" dirty="0" err="1" smtClean="0"/>
              <a:t>nepotvrdili</a:t>
            </a:r>
            <a:r>
              <a:rPr lang="en-US" dirty="0" smtClean="0"/>
              <a:t> </a:t>
            </a:r>
            <a:r>
              <a:rPr lang="en-US" dirty="0" err="1" smtClean="0"/>
              <a:t>exces</a:t>
            </a:r>
            <a:r>
              <a:rPr lang="en-US" dirty="0" smtClean="0"/>
              <a:t> z 2015</a:t>
            </a:r>
            <a:r>
              <a:rPr lang="en-US" dirty="0" smtClean="0"/>
              <a:t>: bola to </a:t>
            </a:r>
            <a:r>
              <a:rPr lang="en-US" dirty="0" err="1" smtClean="0"/>
              <a:t>štatistická</a:t>
            </a:r>
            <a:r>
              <a:rPr lang="en-US" dirty="0" smtClean="0"/>
              <a:t> </a:t>
            </a:r>
            <a:r>
              <a:rPr lang="en-US" dirty="0" err="1" smtClean="0"/>
              <a:t>fluktuácia</a:t>
            </a:r>
            <a:r>
              <a:rPr lang="en-US" dirty="0" smtClean="0"/>
              <a:t> v </a:t>
            </a:r>
            <a:r>
              <a:rPr lang="en-US" dirty="0" err="1" smtClean="0"/>
              <a:t>obidvoch</a:t>
            </a:r>
            <a:r>
              <a:rPr lang="en-US" dirty="0" smtClean="0"/>
              <a:t> </a:t>
            </a:r>
            <a:r>
              <a:rPr lang="en-US" dirty="0" err="1" smtClean="0"/>
              <a:t>experimentoch</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D04CE372-9B69-B243-B616-A8CA27473A04}" type="slidenum">
              <a:rPr lang="en-US" smtClean="0"/>
              <a:pPr>
                <a:defRPr/>
              </a:pPr>
              <a:t>69</a:t>
            </a:fld>
            <a:endParaRPr lang="en-US"/>
          </a:p>
        </p:txBody>
      </p:sp>
      <p:pic>
        <p:nvPicPr>
          <p:cNvPr id="5" name="Picture 4"/>
          <p:cNvPicPr>
            <a:picLocks noChangeAspect="1"/>
          </p:cNvPicPr>
          <p:nvPr/>
        </p:nvPicPr>
        <p:blipFill>
          <a:blip r:embed="rId2"/>
          <a:stretch>
            <a:fillRect/>
          </a:stretch>
        </p:blipFill>
        <p:spPr>
          <a:xfrm>
            <a:off x="4694633" y="2170815"/>
            <a:ext cx="4239350" cy="4442570"/>
          </a:xfrm>
          <a:prstGeom prst="rect">
            <a:avLst/>
          </a:prstGeom>
        </p:spPr>
      </p:pic>
      <p:pic>
        <p:nvPicPr>
          <p:cNvPr id="6" name="Picture 5"/>
          <p:cNvPicPr>
            <a:picLocks noChangeAspect="1"/>
          </p:cNvPicPr>
          <p:nvPr/>
        </p:nvPicPr>
        <p:blipFill>
          <a:blip r:embed="rId3"/>
          <a:stretch>
            <a:fillRect/>
          </a:stretch>
        </p:blipFill>
        <p:spPr>
          <a:xfrm>
            <a:off x="279638" y="2189095"/>
            <a:ext cx="4472338" cy="4345784"/>
          </a:xfrm>
          <a:prstGeom prst="rect">
            <a:avLst/>
          </a:prstGeom>
        </p:spPr>
      </p:pic>
      <p:sp>
        <p:nvSpPr>
          <p:cNvPr id="8" name="TextBox 7"/>
          <p:cNvSpPr txBox="1"/>
          <p:nvPr/>
        </p:nvSpPr>
        <p:spPr>
          <a:xfrm>
            <a:off x="1668918" y="2081546"/>
            <a:ext cx="2156673" cy="307777"/>
          </a:xfrm>
          <a:prstGeom prst="rect">
            <a:avLst/>
          </a:prstGeom>
          <a:noFill/>
        </p:spPr>
        <p:txBody>
          <a:bodyPr wrap="none" rtlCol="0">
            <a:spAutoFit/>
          </a:bodyPr>
          <a:lstStyle/>
          <a:p>
            <a:r>
              <a:rPr lang="en-US" sz="1400" b="1" dirty="0" smtClean="0">
                <a:solidFill>
                  <a:schemeClr val="accent2">
                    <a:lumMod val="60000"/>
                    <a:lumOff val="40000"/>
                  </a:schemeClr>
                </a:solidFill>
              </a:rPr>
              <a:t>ATLAS-CONF-2016-059</a:t>
            </a:r>
            <a:endParaRPr lang="en-US" sz="1400" b="1" dirty="0">
              <a:solidFill>
                <a:schemeClr val="accent2">
                  <a:lumMod val="60000"/>
                  <a:lumOff val="40000"/>
                </a:schemeClr>
              </a:solidFill>
            </a:endParaRPr>
          </a:p>
        </p:txBody>
      </p:sp>
      <p:sp>
        <p:nvSpPr>
          <p:cNvPr id="9" name="TextBox 8"/>
          <p:cNvSpPr txBox="1"/>
          <p:nvPr/>
        </p:nvSpPr>
        <p:spPr>
          <a:xfrm>
            <a:off x="5142603" y="2080422"/>
            <a:ext cx="2130899" cy="307777"/>
          </a:xfrm>
          <a:prstGeom prst="rect">
            <a:avLst/>
          </a:prstGeom>
          <a:noFill/>
        </p:spPr>
        <p:txBody>
          <a:bodyPr wrap="none" rtlCol="0">
            <a:spAutoFit/>
          </a:bodyPr>
          <a:lstStyle/>
          <a:p>
            <a:r>
              <a:rPr lang="en-US" sz="1400" b="1" dirty="0" smtClean="0">
                <a:solidFill>
                  <a:schemeClr val="accent2">
                    <a:lumMod val="60000"/>
                    <a:lumOff val="40000"/>
                  </a:schemeClr>
                </a:solidFill>
              </a:rPr>
              <a:t>CMS: </a:t>
            </a:r>
            <a:r>
              <a:rPr lang="en-US" sz="1400" b="1" dirty="0" err="1" smtClean="0">
                <a:solidFill>
                  <a:schemeClr val="accent2">
                    <a:lumMod val="60000"/>
                    <a:lumOff val="40000"/>
                  </a:schemeClr>
                </a:solidFill>
              </a:rPr>
              <a:t>arXiv</a:t>
            </a:r>
            <a:r>
              <a:rPr lang="en-US" sz="1400" b="1" dirty="0" smtClean="0">
                <a:solidFill>
                  <a:schemeClr val="accent2">
                    <a:lumMod val="60000"/>
                    <a:lumOff val="40000"/>
                  </a:schemeClr>
                </a:solidFill>
              </a:rPr>
              <a:t> 1609.02507</a:t>
            </a:r>
            <a:endParaRPr lang="en-US" sz="1400" b="1" dirty="0">
              <a:solidFill>
                <a:schemeClr val="accent2">
                  <a:lumMod val="60000"/>
                  <a:lumOff val="40000"/>
                </a:schemeClr>
              </a:solidFill>
            </a:endParaRPr>
          </a:p>
        </p:txBody>
      </p:sp>
      <p:sp>
        <p:nvSpPr>
          <p:cNvPr id="10" name="TextBox 9"/>
          <p:cNvSpPr txBox="1"/>
          <p:nvPr/>
        </p:nvSpPr>
        <p:spPr>
          <a:xfrm>
            <a:off x="3620099" y="2342619"/>
            <a:ext cx="698178" cy="369332"/>
          </a:xfrm>
          <a:prstGeom prst="rect">
            <a:avLst/>
          </a:prstGeom>
          <a:noFill/>
        </p:spPr>
        <p:txBody>
          <a:bodyPr wrap="none" rtlCol="0">
            <a:spAutoFit/>
          </a:bodyPr>
          <a:lstStyle/>
          <a:p>
            <a:r>
              <a:rPr lang="en-US" b="1" dirty="0" smtClean="0">
                <a:solidFill>
                  <a:srgbClr val="0000FF"/>
                </a:solidFill>
              </a:rPr>
              <a:t>2016</a:t>
            </a:r>
            <a:endParaRPr lang="en-US" b="1" dirty="0">
              <a:solidFill>
                <a:srgbClr val="0000FF"/>
              </a:solidFill>
            </a:endParaRPr>
          </a:p>
        </p:txBody>
      </p:sp>
      <p:sp>
        <p:nvSpPr>
          <p:cNvPr id="11" name="TextBox 10"/>
          <p:cNvSpPr txBox="1"/>
          <p:nvPr/>
        </p:nvSpPr>
        <p:spPr>
          <a:xfrm>
            <a:off x="7805488" y="3374295"/>
            <a:ext cx="698178" cy="369332"/>
          </a:xfrm>
          <a:prstGeom prst="rect">
            <a:avLst/>
          </a:prstGeom>
          <a:noFill/>
        </p:spPr>
        <p:txBody>
          <a:bodyPr wrap="none" rtlCol="0">
            <a:spAutoFit/>
          </a:bodyPr>
          <a:lstStyle/>
          <a:p>
            <a:r>
              <a:rPr lang="en-US" b="1" dirty="0" smtClean="0">
                <a:solidFill>
                  <a:srgbClr val="0000FF"/>
                </a:solidFill>
              </a:rPr>
              <a:t>2016</a:t>
            </a:r>
            <a:endParaRPr lang="en-US" b="1" dirty="0">
              <a:solidFill>
                <a:srgbClr val="0000FF"/>
              </a:solidFill>
            </a:endParaRPr>
          </a:p>
        </p:txBody>
      </p:sp>
    </p:spTree>
    <p:extLst>
      <p:ext uri="{BB962C8B-B14F-4D97-AF65-F5344CB8AC3E}">
        <p14:creationId xmlns:p14="http://schemas.microsoft.com/office/powerpoint/2010/main" val="29946844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dirty="0" err="1" smtClean="0"/>
              <a:t>Štandardný</a:t>
            </a:r>
            <a:r>
              <a:rPr lang="en-US" dirty="0" smtClean="0"/>
              <a:t> Model</a:t>
            </a:r>
          </a:p>
        </p:txBody>
      </p:sp>
      <p:sp>
        <p:nvSpPr>
          <p:cNvPr id="14" name="Content Placeholder 13"/>
          <p:cNvSpPr>
            <a:spLocks noGrp="1"/>
          </p:cNvSpPr>
          <p:nvPr>
            <p:ph sz="half" idx="4294967295"/>
          </p:nvPr>
        </p:nvSpPr>
        <p:spPr>
          <a:xfrm>
            <a:off x="304800" y="1143000"/>
            <a:ext cx="8839200" cy="1964222"/>
          </a:xfrm>
          <a:effectLst/>
        </p:spPr>
        <p:txBody>
          <a:bodyPr>
            <a:normAutofit fontScale="92500" lnSpcReduction="10000"/>
          </a:bodyPr>
          <a:lstStyle/>
          <a:p>
            <a:r>
              <a:rPr lang="en-US" sz="2162" dirty="0" err="1" smtClean="0"/>
              <a:t>Štandardný</a:t>
            </a:r>
            <a:r>
              <a:rPr lang="en-US" sz="2162" dirty="0" smtClean="0"/>
              <a:t> Model </a:t>
            </a:r>
            <a:r>
              <a:rPr lang="en-US" sz="2162" dirty="0" err="1" smtClean="0"/>
              <a:t>fyziky</a:t>
            </a:r>
            <a:r>
              <a:rPr lang="en-US" sz="2162" dirty="0" smtClean="0"/>
              <a:t> </a:t>
            </a:r>
            <a:r>
              <a:rPr lang="en-US" sz="2162" dirty="0" err="1" smtClean="0"/>
              <a:t>častíc</a:t>
            </a:r>
            <a:r>
              <a:rPr lang="en-US" sz="2162" dirty="0" smtClean="0"/>
              <a:t>:</a:t>
            </a:r>
          </a:p>
          <a:p>
            <a:pPr lvl="1"/>
            <a:r>
              <a:rPr lang="en-US" sz="1962" dirty="0" err="1" smtClean="0"/>
              <a:t>Vybudovaný</a:t>
            </a:r>
            <a:r>
              <a:rPr lang="en-US" sz="1962" dirty="0" smtClean="0"/>
              <a:t> </a:t>
            </a:r>
            <a:r>
              <a:rPr lang="en-US" sz="1962" dirty="0" err="1" smtClean="0"/>
              <a:t>za</a:t>
            </a:r>
            <a:r>
              <a:rPr lang="en-US" sz="1962" dirty="0" smtClean="0"/>
              <a:t> </a:t>
            </a:r>
            <a:r>
              <a:rPr lang="en-US" sz="1962" dirty="0" err="1" smtClean="0"/>
              <a:t>posledných</a:t>
            </a:r>
            <a:r>
              <a:rPr lang="en-US" sz="1962" dirty="0" smtClean="0"/>
              <a:t> ~100 </a:t>
            </a:r>
            <a:r>
              <a:rPr lang="en-US" sz="1962" dirty="0" err="1" smtClean="0"/>
              <a:t>rokov</a:t>
            </a:r>
            <a:endParaRPr lang="en-US" sz="1962" dirty="0" smtClean="0"/>
          </a:p>
          <a:p>
            <a:pPr lvl="1"/>
            <a:r>
              <a:rPr lang="en-US" sz="1962" dirty="0" err="1" smtClean="0"/>
              <a:t>Elegantný</a:t>
            </a:r>
            <a:r>
              <a:rPr lang="en-US" sz="1962" dirty="0" smtClean="0"/>
              <a:t>, </a:t>
            </a:r>
            <a:r>
              <a:rPr lang="en-US" sz="1962" dirty="0" err="1" smtClean="0"/>
              <a:t>jednotný</a:t>
            </a:r>
            <a:r>
              <a:rPr lang="en-US" sz="1962" dirty="0" smtClean="0"/>
              <a:t> </a:t>
            </a:r>
            <a:r>
              <a:rPr lang="en-US" sz="1962" dirty="0" err="1" smtClean="0"/>
              <a:t>popis</a:t>
            </a:r>
            <a:r>
              <a:rPr lang="en-US" sz="1962" dirty="0" smtClean="0"/>
              <a:t> </a:t>
            </a:r>
            <a:r>
              <a:rPr lang="en-US" sz="1962" dirty="0" err="1" smtClean="0"/>
              <a:t>častíc</a:t>
            </a:r>
            <a:r>
              <a:rPr lang="en-US" sz="1962" dirty="0" smtClean="0"/>
              <a:t> a </a:t>
            </a:r>
            <a:r>
              <a:rPr lang="en-US" sz="1962" dirty="0" err="1" smtClean="0"/>
              <a:t>ich</a:t>
            </a:r>
            <a:r>
              <a:rPr lang="en-US" sz="1962" dirty="0" smtClean="0"/>
              <a:t> </a:t>
            </a:r>
            <a:r>
              <a:rPr lang="en-US" sz="1962" dirty="0" err="1" smtClean="0"/>
              <a:t>interakcií</a:t>
            </a:r>
            <a:r>
              <a:rPr lang="en-US" sz="1962" dirty="0" smtClean="0"/>
              <a:t> (</a:t>
            </a:r>
            <a:r>
              <a:rPr lang="en-US" sz="1962" dirty="0" err="1" smtClean="0"/>
              <a:t>okrem</a:t>
            </a:r>
            <a:r>
              <a:rPr lang="en-US" sz="1962" dirty="0" smtClean="0"/>
              <a:t> </a:t>
            </a:r>
            <a:r>
              <a:rPr lang="en-US" sz="1962" dirty="0" err="1" smtClean="0"/>
              <a:t>gravitačných</a:t>
            </a:r>
            <a:r>
              <a:rPr lang="en-US" sz="1962" dirty="0" smtClean="0"/>
              <a:t>)</a:t>
            </a:r>
          </a:p>
          <a:p>
            <a:pPr lvl="1"/>
            <a:r>
              <a:rPr lang="en-US" sz="1962" dirty="0" err="1" smtClean="0"/>
              <a:t>Kombinácia</a:t>
            </a:r>
            <a:r>
              <a:rPr lang="en-US" sz="1962" dirty="0" smtClean="0"/>
              <a:t> </a:t>
            </a:r>
            <a:r>
              <a:rPr lang="en-US" sz="1962" dirty="0" err="1" smtClean="0"/>
              <a:t>Špeciálnej</a:t>
            </a:r>
            <a:r>
              <a:rPr lang="en-US" sz="1962" dirty="0" smtClean="0"/>
              <a:t> </a:t>
            </a:r>
            <a:r>
              <a:rPr lang="en-US" sz="1962" dirty="0" err="1" smtClean="0"/>
              <a:t>Teórie</a:t>
            </a:r>
            <a:r>
              <a:rPr lang="en-US" sz="1962" dirty="0" smtClean="0"/>
              <a:t> Relativity a </a:t>
            </a:r>
            <a:r>
              <a:rPr lang="en-US" sz="1962" dirty="0" err="1" smtClean="0"/>
              <a:t>Kvantovej</a:t>
            </a:r>
            <a:r>
              <a:rPr lang="en-US" sz="1962" dirty="0" smtClean="0"/>
              <a:t> </a:t>
            </a:r>
            <a:r>
              <a:rPr lang="en-US" sz="1962" dirty="0" err="1" smtClean="0"/>
              <a:t>Mechaniky</a:t>
            </a:r>
            <a:endParaRPr lang="en-US" sz="1962" dirty="0" smtClean="0"/>
          </a:p>
          <a:p>
            <a:pPr lvl="2"/>
            <a:r>
              <a:rPr lang="en-US" sz="1762" dirty="0" err="1" smtClean="0"/>
              <a:t>Kvantová</a:t>
            </a:r>
            <a:r>
              <a:rPr lang="en-US" sz="1762" dirty="0" smtClean="0"/>
              <a:t> </a:t>
            </a:r>
            <a:r>
              <a:rPr lang="en-US" sz="1762" dirty="0" err="1" smtClean="0"/>
              <a:t>teória</a:t>
            </a:r>
            <a:r>
              <a:rPr lang="en-US" sz="1762" dirty="0" smtClean="0"/>
              <a:t> </a:t>
            </a:r>
            <a:r>
              <a:rPr lang="en-US" sz="1762" dirty="0" err="1" smtClean="0"/>
              <a:t>poľa</a:t>
            </a:r>
            <a:endParaRPr lang="en-US" sz="1762" dirty="0" smtClean="0"/>
          </a:p>
          <a:p>
            <a:r>
              <a:rPr lang="en-US" sz="2162" dirty="0" err="1" smtClean="0">
                <a:solidFill>
                  <a:srgbClr val="FF0000"/>
                </a:solidFill>
              </a:rPr>
              <a:t>Nová</a:t>
            </a:r>
            <a:r>
              <a:rPr lang="en-US" sz="2162" dirty="0" smtClean="0">
                <a:solidFill>
                  <a:srgbClr val="FF0000"/>
                </a:solidFill>
              </a:rPr>
              <a:t> </a:t>
            </a:r>
            <a:r>
              <a:rPr lang="en-US" sz="2162" dirty="0" err="1" smtClean="0">
                <a:solidFill>
                  <a:srgbClr val="FF0000"/>
                </a:solidFill>
              </a:rPr>
              <a:t>Periodická</a:t>
            </a:r>
            <a:r>
              <a:rPr lang="en-US" sz="2162" dirty="0" smtClean="0">
                <a:solidFill>
                  <a:srgbClr val="FF0000"/>
                </a:solidFill>
              </a:rPr>
              <a:t> </a:t>
            </a:r>
            <a:r>
              <a:rPr lang="en-US" sz="2162" dirty="0" err="1" smtClean="0">
                <a:solidFill>
                  <a:srgbClr val="FF0000"/>
                </a:solidFill>
              </a:rPr>
              <a:t>sústava</a:t>
            </a:r>
            <a:r>
              <a:rPr lang="en-US" sz="2162" dirty="0" smtClean="0">
                <a:solidFill>
                  <a:srgbClr val="FF0000"/>
                </a:solidFill>
              </a:rPr>
              <a:t> </a:t>
            </a:r>
            <a:r>
              <a:rPr lang="en-US" sz="2162" dirty="0" err="1" smtClean="0">
                <a:solidFill>
                  <a:srgbClr val="FF0000"/>
                </a:solidFill>
              </a:rPr>
              <a:t>elementov</a:t>
            </a:r>
            <a:endParaRPr lang="en-US" dirty="0" smtClean="0"/>
          </a:p>
          <a:p>
            <a:endParaRPr lang="en-US" dirty="0"/>
          </a:p>
        </p:txBody>
      </p:sp>
      <p:grpSp>
        <p:nvGrpSpPr>
          <p:cNvPr id="2" name="Group 37"/>
          <p:cNvGrpSpPr>
            <a:grpSpLocks/>
          </p:cNvGrpSpPr>
          <p:nvPr/>
        </p:nvGrpSpPr>
        <p:grpSpPr bwMode="auto">
          <a:xfrm>
            <a:off x="579603" y="3352800"/>
            <a:ext cx="3523244" cy="3124200"/>
            <a:chOff x="1641" y="1920"/>
            <a:chExt cx="2699" cy="2288"/>
          </a:xfrm>
        </p:grpSpPr>
        <p:pic>
          <p:nvPicPr>
            <p:cNvPr id="28682" name="Picture 4" descr="QUarks_leptons et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728" y="1920"/>
              <a:ext cx="2563" cy="2288"/>
            </a:xfrm>
            <a:prstGeom prst="rect">
              <a:avLst/>
            </a:prstGeom>
            <a:noFill/>
            <a:ln w="9525">
              <a:noFill/>
              <a:miter lim="800000"/>
              <a:headEnd/>
              <a:tailEnd/>
            </a:ln>
          </p:spPr>
        </p:pic>
        <p:sp>
          <p:nvSpPr>
            <p:cNvPr id="28683" name="Rectangle 33"/>
            <p:cNvSpPr>
              <a:spLocks noChangeArrowheads="1"/>
            </p:cNvSpPr>
            <p:nvPr/>
          </p:nvSpPr>
          <p:spPr bwMode="auto">
            <a:xfrm rot="16200000">
              <a:off x="1137" y="2864"/>
              <a:ext cx="1292" cy="283"/>
            </a:xfrm>
            <a:prstGeom prst="rect">
              <a:avLst/>
            </a:prstGeom>
            <a:noFill/>
            <a:ln w="9525">
              <a:noFill/>
              <a:miter lim="800000"/>
              <a:headEnd/>
              <a:tailEnd/>
            </a:ln>
          </p:spPr>
          <p:txBody>
            <a:bodyPr wrap="none">
              <a:prstTxWarp prst="textNoShape">
                <a:avLst/>
              </a:prstTxWarp>
              <a:spAutoFit/>
            </a:bodyPr>
            <a:lstStyle/>
            <a:p>
              <a:pPr algn="ctr" defTabSz="913224" eaLnBrk="0" fontAlgn="auto" hangingPunct="0">
                <a:spcBef>
                  <a:spcPts val="0"/>
                </a:spcBef>
                <a:spcAft>
                  <a:spcPts val="0"/>
                </a:spcAft>
              </a:pPr>
              <a:r>
                <a:rPr lang="en-US" b="1" dirty="0">
                  <a:solidFill>
                    <a:srgbClr val="FF0000"/>
                  </a:solidFill>
                  <a:latin typeface="Corbel"/>
                  <a:ea typeface="+mn-ea"/>
                  <a:cs typeface="+mn-cs"/>
                </a:rPr>
                <a:t>Matter particles</a:t>
              </a:r>
            </a:p>
          </p:txBody>
        </p:sp>
        <p:sp>
          <p:nvSpPr>
            <p:cNvPr id="28684" name="Rectangle 34"/>
            <p:cNvSpPr>
              <a:spLocks noChangeArrowheads="1"/>
            </p:cNvSpPr>
            <p:nvPr/>
          </p:nvSpPr>
          <p:spPr bwMode="auto">
            <a:xfrm rot="5400000">
              <a:off x="3602" y="2795"/>
              <a:ext cx="1193" cy="283"/>
            </a:xfrm>
            <a:prstGeom prst="rect">
              <a:avLst/>
            </a:prstGeom>
            <a:noFill/>
            <a:ln w="9525">
              <a:noFill/>
              <a:miter lim="800000"/>
              <a:headEnd/>
              <a:tailEnd/>
            </a:ln>
          </p:spPr>
          <p:txBody>
            <a:bodyPr wrap="none">
              <a:prstTxWarp prst="textNoShape">
                <a:avLst/>
              </a:prstTxWarp>
              <a:spAutoFit/>
            </a:bodyPr>
            <a:lstStyle/>
            <a:p>
              <a:pPr algn="ctr" defTabSz="913224" eaLnBrk="0" fontAlgn="auto" hangingPunct="0">
                <a:spcBef>
                  <a:spcPts val="0"/>
                </a:spcBef>
                <a:spcAft>
                  <a:spcPts val="0"/>
                </a:spcAft>
              </a:pPr>
              <a:r>
                <a:rPr lang="en-US" b="1" dirty="0">
                  <a:solidFill>
                    <a:srgbClr val="FF0000"/>
                  </a:solidFill>
                  <a:latin typeface="Corbel"/>
                  <a:ea typeface="+mn-ea"/>
                  <a:cs typeface="+mn-cs"/>
                </a:rPr>
                <a:t>Force particles</a:t>
              </a:r>
            </a:p>
          </p:txBody>
        </p:sp>
      </p:grpSp>
      <p:sp>
        <p:nvSpPr>
          <p:cNvPr id="12" name="Rectangle 11"/>
          <p:cNvSpPr/>
          <p:nvPr/>
        </p:nvSpPr>
        <p:spPr>
          <a:xfrm>
            <a:off x="4343399" y="3606191"/>
            <a:ext cx="4558215" cy="1569660"/>
          </a:xfrm>
          <a:prstGeom prst="rect">
            <a:avLst/>
          </a:prstGeom>
          <a:noFill/>
          <a:ln>
            <a:noFill/>
          </a:ln>
          <a:effectLst>
            <a:outerShdw blurRad="76200" dist="101600" dir="2700000" algn="tl" rotWithShape="0">
              <a:srgbClr val="000000">
                <a:alpha val="28000"/>
              </a:srgbClr>
            </a:outerShdw>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defTabSz="913224" eaLnBrk="0" fontAlgn="auto" hangingPunct="0">
              <a:spcBef>
                <a:spcPts val="0"/>
              </a:spcBef>
              <a:spcAft>
                <a:spcPts val="0"/>
              </a:spcAft>
              <a:defRPr/>
            </a:pPr>
            <a:r>
              <a:rPr lang="en-US" sz="3200" b="1" dirty="0" err="1" smtClean="0">
                <a:solidFill>
                  <a:srgbClr val="800000"/>
                </a:solidFill>
              </a:rPr>
              <a:t>Jeden</a:t>
            </a:r>
            <a:r>
              <a:rPr lang="en-US" sz="3200" b="1" dirty="0" smtClean="0">
                <a:solidFill>
                  <a:srgbClr val="800000"/>
                </a:solidFill>
              </a:rPr>
              <a:t> </a:t>
            </a:r>
            <a:r>
              <a:rPr lang="en-US" sz="3200" b="1" dirty="0" err="1" smtClean="0">
                <a:solidFill>
                  <a:srgbClr val="800000"/>
                </a:solidFill>
              </a:rPr>
              <a:t>z</a:t>
            </a:r>
            <a:r>
              <a:rPr lang="en-US" sz="3200" b="1" dirty="0" smtClean="0">
                <a:solidFill>
                  <a:srgbClr val="800000"/>
                </a:solidFill>
              </a:rPr>
              <a:t> </a:t>
            </a:r>
            <a:r>
              <a:rPr lang="en-US" sz="3200" b="1" dirty="0" err="1" smtClean="0">
                <a:solidFill>
                  <a:srgbClr val="800000"/>
                </a:solidFill>
              </a:rPr>
              <a:t>najväčších</a:t>
            </a:r>
            <a:r>
              <a:rPr lang="en-US" sz="3200" b="1" dirty="0" smtClean="0">
                <a:solidFill>
                  <a:srgbClr val="800000"/>
                </a:solidFill>
              </a:rPr>
              <a:t> </a:t>
            </a:r>
            <a:r>
              <a:rPr lang="en-US" sz="3200" b="1" dirty="0" err="1" smtClean="0">
                <a:solidFill>
                  <a:srgbClr val="800000"/>
                </a:solidFill>
              </a:rPr>
              <a:t>úspechov</a:t>
            </a:r>
            <a:r>
              <a:rPr lang="en-US" sz="3200" b="1" dirty="0" smtClean="0">
                <a:solidFill>
                  <a:srgbClr val="800000"/>
                </a:solidFill>
              </a:rPr>
              <a:t> </a:t>
            </a:r>
          </a:p>
          <a:p>
            <a:pPr algn="ctr" defTabSz="913224" eaLnBrk="0" fontAlgn="auto" hangingPunct="0">
              <a:spcBef>
                <a:spcPts val="0"/>
              </a:spcBef>
              <a:spcAft>
                <a:spcPts val="0"/>
              </a:spcAft>
              <a:defRPr/>
            </a:pPr>
            <a:r>
              <a:rPr lang="en-US" sz="3200" b="1" dirty="0" err="1" smtClean="0">
                <a:solidFill>
                  <a:srgbClr val="800000"/>
                </a:solidFill>
              </a:rPr>
              <a:t>vedy</a:t>
            </a:r>
            <a:r>
              <a:rPr lang="en-US" sz="3200" b="1" dirty="0" smtClean="0">
                <a:solidFill>
                  <a:srgbClr val="800000"/>
                </a:solidFill>
              </a:rPr>
              <a:t> 20-teho </a:t>
            </a:r>
            <a:r>
              <a:rPr lang="en-US" sz="3200" b="1" dirty="0" err="1" smtClean="0">
                <a:solidFill>
                  <a:srgbClr val="800000"/>
                </a:solidFill>
              </a:rPr>
              <a:t>storočia</a:t>
            </a:r>
            <a:endParaRPr lang="en-US" sz="3200" b="1" dirty="0">
              <a:solidFill>
                <a:srgbClr val="800000"/>
              </a:solidFill>
            </a:endParaRPr>
          </a:p>
        </p:txBody>
      </p:sp>
      <p:sp>
        <p:nvSpPr>
          <p:cNvPr id="9" name="Slide Number Placeholder 8"/>
          <p:cNvSpPr>
            <a:spLocks noGrp="1"/>
          </p:cNvSpPr>
          <p:nvPr>
            <p:ph type="sldNum" sz="quarter" idx="11"/>
          </p:nvPr>
        </p:nvSpPr>
        <p:spPr/>
        <p:txBody>
          <a:bodyPr/>
          <a:lstStyle/>
          <a:p>
            <a:pPr>
              <a:defRPr/>
            </a:pPr>
            <a:fld id="{5E23FEA6-BA61-3C4B-AEB5-EA5C99683FAD}" type="slidenum">
              <a:rPr lang="en-US" smtClean="0"/>
              <a:pPr>
                <a:defRPr/>
              </a:pPr>
              <a:t>7</a:t>
            </a:fld>
            <a:endParaRPr lang="en-US"/>
          </a:p>
        </p:txBody>
      </p:sp>
      <p:sp>
        <p:nvSpPr>
          <p:cNvPr id="10" name="Footer Placeholder 9"/>
          <p:cNvSpPr>
            <a:spLocks noGrp="1"/>
          </p:cNvSpPr>
          <p:nvPr>
            <p:ph type="ftr" sz="quarter" idx="10"/>
          </p:nvPr>
        </p:nvSpPr>
        <p:spPr/>
        <p:txBody>
          <a:bodyPr/>
          <a:lstStyle/>
          <a:p>
            <a:pPr>
              <a:defRPr/>
            </a:pPr>
            <a:r>
              <a:rPr lang="en-US" smtClean="0"/>
              <a:t>I. Mikulec</a:t>
            </a:r>
            <a:endParaRPr lang="en-US"/>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Počet</a:t>
            </a:r>
            <a:r>
              <a:rPr lang="en-US" sz="3200" dirty="0" smtClean="0"/>
              <a:t> </a:t>
            </a:r>
            <a:r>
              <a:rPr lang="en-US" sz="3200" dirty="0" err="1" smtClean="0"/>
              <a:t>publikácií</a:t>
            </a:r>
            <a:r>
              <a:rPr lang="en-US" sz="3200" dirty="0" smtClean="0"/>
              <a:t> k 750 </a:t>
            </a:r>
            <a:r>
              <a:rPr lang="en-US" sz="3200" dirty="0" err="1" smtClean="0"/>
              <a:t>GeV</a:t>
            </a:r>
            <a:r>
              <a:rPr lang="en-US" sz="3200" dirty="0" smtClean="0"/>
              <a:t> </a:t>
            </a:r>
            <a:r>
              <a:rPr lang="en-US" sz="3200" dirty="0" err="1" smtClean="0"/>
              <a:t>excesu</a:t>
            </a:r>
            <a:r>
              <a:rPr lang="en-US" sz="3200" dirty="0" smtClean="0"/>
              <a:t> </a:t>
            </a:r>
            <a:endParaRPr lang="en-US" sz="3200"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70</a:t>
            </a:fld>
            <a:endParaRPr lang="en-US"/>
          </a:p>
        </p:txBody>
      </p:sp>
      <p:pic>
        <p:nvPicPr>
          <p:cNvPr id="6" name="Picture 5"/>
          <p:cNvPicPr>
            <a:picLocks noChangeAspect="1"/>
          </p:cNvPicPr>
          <p:nvPr/>
        </p:nvPicPr>
        <p:blipFill>
          <a:blip r:embed="rId2"/>
          <a:stretch>
            <a:fillRect/>
          </a:stretch>
        </p:blipFill>
        <p:spPr>
          <a:xfrm>
            <a:off x="0" y="2219192"/>
            <a:ext cx="9144000" cy="4037926"/>
          </a:xfrm>
          <a:prstGeom prst="rect">
            <a:avLst/>
          </a:prstGeom>
        </p:spPr>
      </p:pic>
      <p:cxnSp>
        <p:nvCxnSpPr>
          <p:cNvPr id="8" name="Straight Arrow Connector 7"/>
          <p:cNvCxnSpPr/>
          <p:nvPr/>
        </p:nvCxnSpPr>
        <p:spPr bwMode="auto">
          <a:xfrm>
            <a:off x="893119" y="2930919"/>
            <a:ext cx="13955" cy="2191210"/>
          </a:xfrm>
          <a:prstGeom prst="straightConnector1">
            <a:avLst/>
          </a:prstGeom>
          <a:solidFill>
            <a:srgbClr val="CCFFFF"/>
          </a:solidFill>
          <a:ln w="9525" cap="flat" cmpd="sng" algn="ctr">
            <a:solidFill>
              <a:srgbClr val="008000"/>
            </a:solidFill>
            <a:prstDash val="solid"/>
            <a:round/>
            <a:headEnd type="none" w="med" len="med"/>
            <a:tailEnd type="arrow"/>
          </a:ln>
          <a:effectLst/>
        </p:spPr>
      </p:cxnSp>
      <p:sp>
        <p:nvSpPr>
          <p:cNvPr id="11" name="TextBox 10"/>
          <p:cNvSpPr txBox="1"/>
          <p:nvPr/>
        </p:nvSpPr>
        <p:spPr>
          <a:xfrm>
            <a:off x="1018713" y="2707611"/>
            <a:ext cx="1465273" cy="1200329"/>
          </a:xfrm>
          <a:prstGeom prst="rect">
            <a:avLst/>
          </a:prstGeom>
          <a:noFill/>
        </p:spPr>
        <p:txBody>
          <a:bodyPr wrap="square" rtlCol="0">
            <a:spAutoFit/>
          </a:bodyPr>
          <a:lstStyle/>
          <a:p>
            <a:pPr algn="ctr"/>
            <a:r>
              <a:rPr lang="en-US" b="1" dirty="0" smtClean="0">
                <a:solidFill>
                  <a:srgbClr val="008000"/>
                </a:solidFill>
              </a:rPr>
              <a:t>10.12. 2015</a:t>
            </a:r>
          </a:p>
          <a:p>
            <a:pPr algn="ctr"/>
            <a:r>
              <a:rPr lang="en-US" b="1" dirty="0" err="1" smtClean="0">
                <a:solidFill>
                  <a:srgbClr val="008000"/>
                </a:solidFill>
              </a:rPr>
              <a:t>Seminár</a:t>
            </a:r>
            <a:r>
              <a:rPr lang="en-US" b="1" dirty="0" smtClean="0">
                <a:solidFill>
                  <a:srgbClr val="008000"/>
                </a:solidFill>
              </a:rPr>
              <a:t> CERN</a:t>
            </a:r>
          </a:p>
          <a:p>
            <a:pPr algn="ctr"/>
            <a:r>
              <a:rPr lang="en-US" b="1" dirty="0" err="1" smtClean="0">
                <a:solidFill>
                  <a:srgbClr val="008000"/>
                </a:solidFill>
              </a:rPr>
              <a:t>Dáta</a:t>
            </a:r>
            <a:r>
              <a:rPr lang="en-US" b="1" dirty="0" smtClean="0">
                <a:solidFill>
                  <a:srgbClr val="008000"/>
                </a:solidFill>
              </a:rPr>
              <a:t> z 2015</a:t>
            </a:r>
            <a:endParaRPr lang="en-US" b="1" dirty="0">
              <a:solidFill>
                <a:srgbClr val="008000"/>
              </a:solidFill>
            </a:endParaRPr>
          </a:p>
        </p:txBody>
      </p:sp>
      <p:cxnSp>
        <p:nvCxnSpPr>
          <p:cNvPr id="12" name="Straight Arrow Connector 11"/>
          <p:cNvCxnSpPr/>
          <p:nvPr/>
        </p:nvCxnSpPr>
        <p:spPr bwMode="auto">
          <a:xfrm flipV="1">
            <a:off x="4729633" y="3683460"/>
            <a:ext cx="13955" cy="2191210"/>
          </a:xfrm>
          <a:prstGeom prst="straightConnector1">
            <a:avLst/>
          </a:prstGeom>
          <a:solidFill>
            <a:srgbClr val="CCFFFF"/>
          </a:solidFill>
          <a:ln w="9525" cap="flat" cmpd="sng" algn="ctr">
            <a:solidFill>
              <a:srgbClr val="008000"/>
            </a:solidFill>
            <a:prstDash val="solid"/>
            <a:round/>
            <a:headEnd type="none" w="med" len="med"/>
            <a:tailEnd type="arrow"/>
          </a:ln>
          <a:effectLst/>
        </p:spPr>
      </p:cxnSp>
      <p:sp>
        <p:nvSpPr>
          <p:cNvPr id="13" name="TextBox 12"/>
          <p:cNvSpPr txBox="1"/>
          <p:nvPr/>
        </p:nvSpPr>
        <p:spPr>
          <a:xfrm>
            <a:off x="4855227" y="4283600"/>
            <a:ext cx="1996668" cy="1200329"/>
          </a:xfrm>
          <a:prstGeom prst="rect">
            <a:avLst/>
          </a:prstGeom>
          <a:noFill/>
        </p:spPr>
        <p:txBody>
          <a:bodyPr wrap="square" rtlCol="0">
            <a:spAutoFit/>
          </a:bodyPr>
          <a:lstStyle/>
          <a:p>
            <a:pPr algn="ctr"/>
            <a:r>
              <a:rPr lang="en-US" b="1" dirty="0" smtClean="0">
                <a:solidFill>
                  <a:srgbClr val="008000"/>
                </a:solidFill>
              </a:rPr>
              <a:t>3.8. 2016</a:t>
            </a:r>
          </a:p>
          <a:p>
            <a:pPr algn="ctr"/>
            <a:r>
              <a:rPr lang="en-US" b="1" dirty="0" err="1" smtClean="0">
                <a:solidFill>
                  <a:srgbClr val="008000"/>
                </a:solidFill>
              </a:rPr>
              <a:t>Konferencia</a:t>
            </a:r>
            <a:r>
              <a:rPr lang="en-US" b="1" dirty="0" smtClean="0">
                <a:solidFill>
                  <a:srgbClr val="008000"/>
                </a:solidFill>
              </a:rPr>
              <a:t> ICHEP</a:t>
            </a:r>
          </a:p>
          <a:p>
            <a:pPr algn="ctr"/>
            <a:r>
              <a:rPr lang="en-US" b="1" dirty="0" err="1" smtClean="0">
                <a:solidFill>
                  <a:srgbClr val="008000"/>
                </a:solidFill>
              </a:rPr>
              <a:t>Prvé</a:t>
            </a:r>
            <a:r>
              <a:rPr lang="en-US" b="1" dirty="0" smtClean="0">
                <a:solidFill>
                  <a:srgbClr val="008000"/>
                </a:solidFill>
              </a:rPr>
              <a:t> </a:t>
            </a:r>
            <a:r>
              <a:rPr lang="en-US" b="1" dirty="0" err="1" smtClean="0">
                <a:solidFill>
                  <a:srgbClr val="008000"/>
                </a:solidFill>
              </a:rPr>
              <a:t>dáta</a:t>
            </a:r>
            <a:r>
              <a:rPr lang="en-US" b="1" dirty="0" smtClean="0">
                <a:solidFill>
                  <a:srgbClr val="008000"/>
                </a:solidFill>
              </a:rPr>
              <a:t> z 2016</a:t>
            </a:r>
            <a:endParaRPr lang="en-US" b="1" dirty="0">
              <a:solidFill>
                <a:srgbClr val="008000"/>
              </a:solidFill>
            </a:endParaRPr>
          </a:p>
        </p:txBody>
      </p:sp>
      <p:sp>
        <p:nvSpPr>
          <p:cNvPr id="14" name="Content Placeholder 2"/>
          <p:cNvSpPr>
            <a:spLocks noGrp="1"/>
          </p:cNvSpPr>
          <p:nvPr>
            <p:ph idx="1"/>
          </p:nvPr>
        </p:nvSpPr>
        <p:spPr>
          <a:xfrm>
            <a:off x="152400" y="1183745"/>
            <a:ext cx="8839200" cy="770201"/>
          </a:xfrm>
        </p:spPr>
        <p:txBody>
          <a:bodyPr/>
          <a:lstStyle/>
          <a:p>
            <a:r>
              <a:rPr lang="en-US" dirty="0" err="1" smtClean="0"/>
              <a:t>Vyše</a:t>
            </a:r>
            <a:r>
              <a:rPr lang="en-US" dirty="0" smtClean="0"/>
              <a:t> 500 </a:t>
            </a:r>
            <a:r>
              <a:rPr lang="en-US" dirty="0" err="1" smtClean="0"/>
              <a:t>teoretických</a:t>
            </a:r>
            <a:r>
              <a:rPr lang="en-US" dirty="0" smtClean="0"/>
              <a:t> </a:t>
            </a:r>
            <a:r>
              <a:rPr lang="en-US" dirty="0" err="1" smtClean="0"/>
              <a:t>publikácií</a:t>
            </a:r>
            <a:r>
              <a:rPr lang="en-US" dirty="0" smtClean="0"/>
              <a:t> </a:t>
            </a:r>
            <a:r>
              <a:rPr lang="en-US" dirty="0" err="1" smtClean="0"/>
              <a:t>za</a:t>
            </a:r>
            <a:r>
              <a:rPr lang="en-US" dirty="0" smtClean="0"/>
              <a:t> 6 </a:t>
            </a:r>
            <a:r>
              <a:rPr lang="en-US" dirty="0" err="1" smtClean="0"/>
              <a:t>mesiacov</a:t>
            </a:r>
            <a:r>
              <a:rPr lang="en-US" dirty="0" smtClean="0"/>
              <a:t> </a:t>
            </a:r>
            <a:r>
              <a:rPr lang="en-US" dirty="0" err="1" smtClean="0"/>
              <a:t>popisujúcich</a:t>
            </a:r>
            <a:r>
              <a:rPr lang="en-US" dirty="0" smtClean="0"/>
              <a:t> </a:t>
            </a:r>
            <a:r>
              <a:rPr lang="en-US" dirty="0" err="1" smtClean="0"/>
              <a:t>možné</a:t>
            </a:r>
            <a:r>
              <a:rPr lang="en-US" dirty="0" smtClean="0"/>
              <a:t> </a:t>
            </a:r>
            <a:r>
              <a:rPr lang="en-US" dirty="0" err="1" smtClean="0"/>
              <a:t>modely</a:t>
            </a:r>
            <a:r>
              <a:rPr lang="en-US" dirty="0" smtClean="0"/>
              <a:t> </a:t>
            </a:r>
            <a:r>
              <a:rPr lang="en-US" dirty="0" err="1" smtClean="0"/>
              <a:t>vysvetľujúce</a:t>
            </a:r>
            <a:r>
              <a:rPr lang="en-US" dirty="0" smtClean="0"/>
              <a:t> </a:t>
            </a:r>
            <a:r>
              <a:rPr lang="en-US" dirty="0" err="1" smtClean="0"/>
              <a:t>fyzikálnu</a:t>
            </a:r>
            <a:r>
              <a:rPr lang="en-US" dirty="0" smtClean="0"/>
              <a:t> </a:t>
            </a:r>
            <a:r>
              <a:rPr lang="en-US" dirty="0" err="1" smtClean="0"/>
              <a:t>podstatu</a:t>
            </a:r>
            <a:r>
              <a:rPr lang="en-US" dirty="0" smtClean="0"/>
              <a:t> </a:t>
            </a:r>
            <a:r>
              <a:rPr lang="en-US" dirty="0" err="1" smtClean="0"/>
              <a:t>novej</a:t>
            </a:r>
            <a:r>
              <a:rPr lang="en-US" dirty="0" smtClean="0"/>
              <a:t> </a:t>
            </a:r>
            <a:r>
              <a:rPr lang="en-US" dirty="0" err="1" smtClean="0"/>
              <a:t>častice</a:t>
            </a:r>
            <a:r>
              <a:rPr lang="en-US" dirty="0" smtClean="0"/>
              <a:t> s </a:t>
            </a:r>
            <a:r>
              <a:rPr lang="en-US" dirty="0" err="1" smtClean="0"/>
              <a:t>hmotnosťou</a:t>
            </a:r>
            <a:r>
              <a:rPr lang="en-US" dirty="0" smtClean="0"/>
              <a:t> 750 </a:t>
            </a:r>
            <a:r>
              <a:rPr lang="en-US" dirty="0" err="1" smtClean="0"/>
              <a:t>GeV</a:t>
            </a:r>
            <a:r>
              <a:rPr lang="en-US" dirty="0" smtClean="0"/>
              <a:t> </a:t>
            </a:r>
            <a:r>
              <a:rPr lang="en-US" dirty="0" err="1" smtClean="0"/>
              <a:t>ktorá</a:t>
            </a:r>
            <a:r>
              <a:rPr lang="en-US" dirty="0" smtClean="0"/>
              <a:t> </a:t>
            </a:r>
            <a:r>
              <a:rPr lang="en-US" dirty="0" err="1" smtClean="0"/>
              <a:t>sa</a:t>
            </a:r>
            <a:r>
              <a:rPr lang="en-US" dirty="0" smtClean="0"/>
              <a:t> </a:t>
            </a:r>
            <a:r>
              <a:rPr lang="en-US" dirty="0" err="1" smtClean="0"/>
              <a:t>rozpadá</a:t>
            </a:r>
            <a:r>
              <a:rPr lang="en-US" dirty="0" smtClean="0"/>
              <a:t> </a:t>
            </a:r>
            <a:r>
              <a:rPr lang="en-US" dirty="0" err="1" smtClean="0"/>
              <a:t>na</a:t>
            </a:r>
            <a:r>
              <a:rPr lang="en-US" dirty="0" smtClean="0"/>
              <a:t> </a:t>
            </a:r>
            <a:r>
              <a:rPr lang="en-US" dirty="0" err="1" smtClean="0"/>
              <a:t>dva</a:t>
            </a:r>
            <a:r>
              <a:rPr lang="en-US" dirty="0" smtClean="0"/>
              <a:t> </a:t>
            </a:r>
            <a:r>
              <a:rPr lang="en-US" dirty="0" err="1" smtClean="0"/>
              <a:t>fotóny</a:t>
            </a:r>
            <a:endParaRPr lang="en-US" sz="1400" dirty="0" smtClean="0"/>
          </a:p>
        </p:txBody>
      </p:sp>
    </p:spTree>
    <p:extLst>
      <p:ext uri="{BB962C8B-B14F-4D97-AF65-F5344CB8AC3E}">
        <p14:creationId xmlns:p14="http://schemas.microsoft.com/office/powerpoint/2010/main" val="233135264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Čo</a:t>
            </a:r>
            <a:r>
              <a:rPr lang="en-US" dirty="0" smtClean="0"/>
              <a:t> </a:t>
            </a:r>
            <a:r>
              <a:rPr lang="en-US" dirty="0" err="1" smtClean="0"/>
              <a:t>ďalej</a:t>
            </a:r>
            <a:r>
              <a:rPr lang="en-US" dirty="0" smtClean="0"/>
              <a:t>?</a:t>
            </a:r>
            <a:endParaRPr lang="en-US" dirty="0"/>
          </a:p>
        </p:txBody>
      </p:sp>
      <p:sp>
        <p:nvSpPr>
          <p:cNvPr id="3" name="Content Placeholder 2"/>
          <p:cNvSpPr>
            <a:spLocks noGrp="1"/>
          </p:cNvSpPr>
          <p:nvPr>
            <p:ph idx="1"/>
          </p:nvPr>
        </p:nvSpPr>
        <p:spPr>
          <a:xfrm>
            <a:off x="152400" y="1295400"/>
            <a:ext cx="8528428" cy="2905583"/>
          </a:xfrm>
        </p:spPr>
        <p:txBody>
          <a:bodyPr/>
          <a:lstStyle/>
          <a:p>
            <a:r>
              <a:rPr lang="en-US" sz="2000" dirty="0" err="1" smtClean="0"/>
              <a:t>Máme</a:t>
            </a:r>
            <a:r>
              <a:rPr lang="en-US" sz="2000" dirty="0" smtClean="0"/>
              <a:t> </a:t>
            </a:r>
            <a:r>
              <a:rPr lang="en-US" sz="2000" dirty="0" err="1" smtClean="0"/>
              <a:t>dosť</a:t>
            </a:r>
            <a:r>
              <a:rPr lang="en-US" sz="2000" dirty="0" smtClean="0"/>
              <a:t> </a:t>
            </a:r>
            <a:r>
              <a:rPr lang="en-US" sz="2000" dirty="0" err="1" smtClean="0"/>
              <a:t>dôvodov</a:t>
            </a:r>
            <a:r>
              <a:rPr lang="en-US" sz="2000" dirty="0" smtClean="0"/>
              <a:t> </a:t>
            </a:r>
            <a:r>
              <a:rPr lang="en-US" sz="2000" dirty="0" err="1" smtClean="0"/>
              <a:t>očakávať</a:t>
            </a:r>
            <a:r>
              <a:rPr lang="en-US" sz="2000" dirty="0" smtClean="0"/>
              <a:t>, </a:t>
            </a:r>
            <a:r>
              <a:rPr lang="en-US" sz="2000" dirty="0" err="1" smtClean="0"/>
              <a:t>že</a:t>
            </a:r>
            <a:r>
              <a:rPr lang="en-US" sz="2000" dirty="0" smtClean="0"/>
              <a:t> </a:t>
            </a:r>
            <a:r>
              <a:rPr lang="en-US" sz="2000" dirty="0" err="1" smtClean="0"/>
              <a:t>prejavy</a:t>
            </a:r>
            <a:r>
              <a:rPr lang="en-US" sz="2000" dirty="0" smtClean="0"/>
              <a:t> </a:t>
            </a:r>
            <a:r>
              <a:rPr lang="en-US" sz="2000" dirty="0" err="1" smtClean="0">
                <a:solidFill>
                  <a:srgbClr val="FF6600"/>
                </a:solidFill>
              </a:rPr>
              <a:t>Novej</a:t>
            </a:r>
            <a:r>
              <a:rPr lang="en-US" sz="2000" dirty="0" smtClean="0">
                <a:solidFill>
                  <a:srgbClr val="FF6600"/>
                </a:solidFill>
              </a:rPr>
              <a:t> </a:t>
            </a:r>
            <a:r>
              <a:rPr lang="en-US" sz="2000" dirty="0" err="1" smtClean="0">
                <a:solidFill>
                  <a:srgbClr val="FF6600"/>
                </a:solidFill>
              </a:rPr>
              <a:t>Fyziky</a:t>
            </a:r>
            <a:r>
              <a:rPr lang="en-US" sz="2000" dirty="0" smtClean="0">
                <a:solidFill>
                  <a:srgbClr val="FF6600"/>
                </a:solidFill>
              </a:rPr>
              <a:t> </a:t>
            </a:r>
            <a:r>
              <a:rPr lang="en-US" sz="2000" dirty="0" err="1" smtClean="0"/>
              <a:t>umožňujúcej</a:t>
            </a:r>
            <a:r>
              <a:rPr lang="en-US" sz="2000" dirty="0" smtClean="0"/>
              <a:t> </a:t>
            </a:r>
            <a:r>
              <a:rPr lang="en-US" sz="2000" dirty="0" err="1" smtClean="0"/>
              <a:t>rozšíriť</a:t>
            </a:r>
            <a:r>
              <a:rPr lang="en-US" sz="2000" dirty="0" smtClean="0"/>
              <a:t> </a:t>
            </a:r>
            <a:r>
              <a:rPr lang="en-US" sz="2000" dirty="0" err="1" smtClean="0"/>
              <a:t>Štandardný</a:t>
            </a:r>
            <a:r>
              <a:rPr lang="en-US" sz="2000" dirty="0" smtClean="0"/>
              <a:t> Model </a:t>
            </a:r>
            <a:r>
              <a:rPr lang="en-US" sz="2000" dirty="0" err="1" smtClean="0"/>
              <a:t>sú</a:t>
            </a:r>
            <a:r>
              <a:rPr lang="en-US" sz="2000" dirty="0" smtClean="0"/>
              <a:t> v </a:t>
            </a:r>
            <a:r>
              <a:rPr lang="en-US" sz="2000" dirty="0" err="1" smtClean="0"/>
              <a:t>dosahu</a:t>
            </a:r>
            <a:r>
              <a:rPr lang="en-US" sz="2000" dirty="0" smtClean="0"/>
              <a:t> LHC</a:t>
            </a:r>
          </a:p>
          <a:p>
            <a:pPr lvl="1"/>
            <a:r>
              <a:rPr lang="en-US" dirty="0" err="1" smtClean="0"/>
              <a:t>Napr</a:t>
            </a:r>
            <a:r>
              <a:rPr lang="en-US" dirty="0" smtClean="0"/>
              <a:t>. </a:t>
            </a:r>
            <a:r>
              <a:rPr lang="en-US" dirty="0" err="1"/>
              <a:t>r</a:t>
            </a:r>
            <a:r>
              <a:rPr lang="en-US" dirty="0" err="1" smtClean="0"/>
              <a:t>egulácia</a:t>
            </a:r>
            <a:r>
              <a:rPr lang="en-US" dirty="0" smtClean="0"/>
              <a:t> </a:t>
            </a:r>
            <a:r>
              <a:rPr lang="en-US" dirty="0" err="1" smtClean="0"/>
              <a:t>hmotnosti</a:t>
            </a:r>
            <a:r>
              <a:rPr lang="en-US" dirty="0" smtClean="0"/>
              <a:t> </a:t>
            </a:r>
            <a:r>
              <a:rPr lang="en-US" dirty="0" err="1" smtClean="0"/>
              <a:t>Higgsovho</a:t>
            </a:r>
            <a:r>
              <a:rPr lang="en-US" dirty="0" smtClean="0"/>
              <a:t> </a:t>
            </a:r>
            <a:r>
              <a:rPr lang="en-US" dirty="0" err="1" smtClean="0"/>
              <a:t>bozónu</a:t>
            </a:r>
            <a:r>
              <a:rPr lang="en-US" dirty="0" smtClean="0"/>
              <a:t> </a:t>
            </a:r>
            <a:r>
              <a:rPr lang="en-US" dirty="0" err="1" smtClean="0"/>
              <a:t>len</a:t>
            </a:r>
            <a:r>
              <a:rPr lang="en-US" dirty="0" smtClean="0"/>
              <a:t> </a:t>
            </a:r>
            <a:r>
              <a:rPr lang="en-US" dirty="0" err="1" smtClean="0"/>
              <a:t>pomocou</a:t>
            </a:r>
            <a:r>
              <a:rPr lang="en-US" dirty="0" smtClean="0"/>
              <a:t> </a:t>
            </a:r>
            <a:r>
              <a:rPr lang="en-US" dirty="0" err="1" smtClean="0"/>
              <a:t>veľmi</a:t>
            </a:r>
            <a:r>
              <a:rPr lang="en-US" dirty="0" smtClean="0"/>
              <a:t> </a:t>
            </a:r>
            <a:r>
              <a:rPr lang="en-US" dirty="0" err="1" smtClean="0"/>
              <a:t>ťažkých</a:t>
            </a:r>
            <a:r>
              <a:rPr lang="en-US" dirty="0" smtClean="0"/>
              <a:t> </a:t>
            </a:r>
            <a:r>
              <a:rPr lang="en-US" dirty="0" err="1" smtClean="0"/>
              <a:t>častíc</a:t>
            </a:r>
            <a:r>
              <a:rPr lang="en-US" dirty="0" smtClean="0"/>
              <a:t> by bola </a:t>
            </a:r>
            <a:r>
              <a:rPr lang="en-US" dirty="0" err="1" smtClean="0"/>
              <a:t>neprirodzená</a:t>
            </a:r>
            <a:r>
              <a:rPr lang="en-US" dirty="0" smtClean="0"/>
              <a:t> (fine tuning)</a:t>
            </a:r>
          </a:p>
          <a:p>
            <a:pPr lvl="1"/>
            <a:r>
              <a:rPr lang="en-US" dirty="0" err="1" smtClean="0"/>
              <a:t>Vlastnosti</a:t>
            </a:r>
            <a:r>
              <a:rPr lang="en-US" dirty="0" smtClean="0"/>
              <a:t> </a:t>
            </a:r>
            <a:r>
              <a:rPr lang="en-US" dirty="0" err="1" smtClean="0"/>
              <a:t>Tmavej</a:t>
            </a:r>
            <a:r>
              <a:rPr lang="en-US" dirty="0" smtClean="0"/>
              <a:t> </a:t>
            </a:r>
            <a:r>
              <a:rPr lang="en-US" dirty="0" err="1" smtClean="0"/>
              <a:t>Hmoty</a:t>
            </a:r>
            <a:r>
              <a:rPr lang="en-US" dirty="0" smtClean="0"/>
              <a:t> </a:t>
            </a:r>
            <a:r>
              <a:rPr lang="en-US" dirty="0" err="1" smtClean="0"/>
              <a:t>ohraničené</a:t>
            </a:r>
            <a:r>
              <a:rPr lang="en-US" dirty="0" smtClean="0"/>
              <a:t> </a:t>
            </a:r>
            <a:r>
              <a:rPr lang="en-US" dirty="0" err="1" smtClean="0"/>
              <a:t>rôznymi</a:t>
            </a:r>
            <a:r>
              <a:rPr lang="en-US" dirty="0" smtClean="0"/>
              <a:t> </a:t>
            </a:r>
            <a:r>
              <a:rPr lang="en-US" dirty="0" err="1" smtClean="0"/>
              <a:t>pozorovaniami</a:t>
            </a:r>
            <a:r>
              <a:rPr lang="en-US" dirty="0" smtClean="0"/>
              <a:t> </a:t>
            </a:r>
          </a:p>
          <a:p>
            <a:r>
              <a:rPr lang="en-US" sz="2000" dirty="0" err="1" smtClean="0"/>
              <a:t>Zatiaľ</a:t>
            </a:r>
            <a:r>
              <a:rPr lang="en-US" sz="2000" dirty="0" smtClean="0"/>
              <a:t> </a:t>
            </a:r>
            <a:r>
              <a:rPr lang="en-US" sz="2000" dirty="0" err="1" smtClean="0"/>
              <a:t>žiadne</a:t>
            </a:r>
            <a:r>
              <a:rPr lang="en-US" sz="2000" dirty="0" smtClean="0"/>
              <a:t> </a:t>
            </a:r>
            <a:r>
              <a:rPr lang="en-US" sz="2000" dirty="0" err="1" smtClean="0"/>
              <a:t>presvedčivé</a:t>
            </a:r>
            <a:r>
              <a:rPr lang="en-US" sz="2000" dirty="0" smtClean="0"/>
              <a:t> </a:t>
            </a:r>
            <a:r>
              <a:rPr lang="en-US" sz="2000" dirty="0" err="1" smtClean="0"/>
              <a:t>náznaky</a:t>
            </a:r>
            <a:r>
              <a:rPr lang="en-US" sz="2000" dirty="0" smtClean="0"/>
              <a:t>, ale </a:t>
            </a:r>
            <a:r>
              <a:rPr lang="en-US" sz="2000" dirty="0" err="1" smtClean="0"/>
              <a:t>nevzdávame</a:t>
            </a:r>
            <a:r>
              <a:rPr lang="en-US" sz="2000" dirty="0" smtClean="0"/>
              <a:t> </a:t>
            </a:r>
            <a:r>
              <a:rPr lang="en-US" sz="2000" dirty="0" err="1" smtClean="0"/>
              <a:t>sa</a:t>
            </a:r>
            <a:r>
              <a:rPr lang="en-US" sz="2000" dirty="0" smtClean="0"/>
              <a:t>: </a:t>
            </a:r>
            <a:r>
              <a:rPr lang="en-US" sz="2000" dirty="0" err="1" smtClean="0"/>
              <a:t>zbierame</a:t>
            </a:r>
            <a:r>
              <a:rPr lang="en-US" sz="2000" dirty="0" smtClean="0"/>
              <a:t> </a:t>
            </a:r>
            <a:r>
              <a:rPr lang="en-US" sz="2000" dirty="0" err="1" smtClean="0"/>
              <a:t>nové</a:t>
            </a:r>
            <a:r>
              <a:rPr lang="en-US" sz="2000" dirty="0" smtClean="0"/>
              <a:t> </a:t>
            </a:r>
            <a:r>
              <a:rPr lang="en-US" sz="2000" dirty="0" err="1" smtClean="0"/>
              <a:t>dáta</a:t>
            </a:r>
            <a:r>
              <a:rPr lang="en-US" sz="2000" dirty="0" smtClean="0"/>
              <a:t> a </a:t>
            </a:r>
            <a:r>
              <a:rPr lang="en-US" sz="2000" dirty="0" err="1" smtClean="0"/>
              <a:t>rozširujeme</a:t>
            </a:r>
            <a:r>
              <a:rPr lang="en-US" sz="2000" dirty="0" smtClean="0"/>
              <a:t> </a:t>
            </a:r>
            <a:r>
              <a:rPr lang="en-US" sz="2000" dirty="0" err="1" smtClean="0"/>
              <a:t>hľadanie</a:t>
            </a:r>
            <a:r>
              <a:rPr lang="en-US" sz="2000" dirty="0" smtClean="0"/>
              <a:t> o </a:t>
            </a:r>
            <a:r>
              <a:rPr lang="en-US" sz="2000" dirty="0" err="1" smtClean="0"/>
              <a:t>nové</a:t>
            </a:r>
            <a:r>
              <a:rPr lang="en-US" sz="2000" dirty="0" smtClean="0"/>
              <a:t> </a:t>
            </a:r>
            <a:r>
              <a:rPr lang="en-US" sz="2000" dirty="0" err="1" smtClean="0"/>
              <a:t>signatúry</a:t>
            </a:r>
            <a:endParaRPr lang="en-US" sz="2000" dirty="0"/>
          </a:p>
          <a:p>
            <a:pPr lvl="1"/>
            <a:r>
              <a:rPr lang="en-US" dirty="0" err="1" smtClean="0"/>
              <a:t>Napr</a:t>
            </a:r>
            <a:r>
              <a:rPr lang="en-US" dirty="0"/>
              <a:t>.</a:t>
            </a:r>
            <a:r>
              <a:rPr lang="en-US" dirty="0" smtClean="0"/>
              <a:t> </a:t>
            </a:r>
            <a:r>
              <a:rPr lang="en-US" dirty="0" err="1"/>
              <a:t>f</a:t>
            </a:r>
            <a:r>
              <a:rPr lang="en-US" dirty="0" err="1" smtClean="0"/>
              <a:t>inálne</a:t>
            </a:r>
            <a:r>
              <a:rPr lang="en-US" dirty="0" smtClean="0"/>
              <a:t> </a:t>
            </a:r>
            <a:r>
              <a:rPr lang="en-US" dirty="0" err="1" smtClean="0"/>
              <a:t>stavy</a:t>
            </a:r>
            <a:r>
              <a:rPr lang="en-US" dirty="0" smtClean="0"/>
              <a:t> s </a:t>
            </a:r>
            <a:r>
              <a:rPr lang="en-US" dirty="0" err="1" smtClean="0"/>
              <a:t>Higgsovým</a:t>
            </a:r>
            <a:r>
              <a:rPr lang="en-US" dirty="0" smtClean="0"/>
              <a:t> </a:t>
            </a:r>
            <a:r>
              <a:rPr lang="en-US" dirty="0" err="1" smtClean="0"/>
              <a:t>bozónom</a:t>
            </a:r>
            <a:r>
              <a:rPr lang="en-US" dirty="0" smtClean="0"/>
              <a:t>, </a:t>
            </a:r>
            <a:r>
              <a:rPr lang="en-US" dirty="0" err="1" smtClean="0"/>
              <a:t>exotické</a:t>
            </a:r>
            <a:r>
              <a:rPr lang="en-US" dirty="0" smtClean="0"/>
              <a:t> </a:t>
            </a:r>
            <a:r>
              <a:rPr lang="en-US" dirty="0" err="1" smtClean="0"/>
              <a:t>dlho-žijúce</a:t>
            </a:r>
            <a:r>
              <a:rPr lang="en-US" dirty="0" smtClean="0"/>
              <a:t> </a:t>
            </a:r>
            <a:r>
              <a:rPr lang="en-US" dirty="0" err="1" smtClean="0"/>
              <a:t>častice</a:t>
            </a:r>
            <a:r>
              <a:rPr lang="en-US" dirty="0" smtClean="0"/>
              <a:t>, </a:t>
            </a:r>
            <a:r>
              <a:rPr lang="en-US" dirty="0" err="1" smtClean="0"/>
              <a:t>tmavé</a:t>
            </a:r>
            <a:r>
              <a:rPr lang="en-US" dirty="0" smtClean="0"/>
              <a:t> </a:t>
            </a:r>
            <a:r>
              <a:rPr lang="en-US" dirty="0" err="1" smtClean="0"/>
              <a:t>fotóny</a:t>
            </a:r>
            <a:r>
              <a:rPr lang="en-US" dirty="0" smtClean="0"/>
              <a:t> </a:t>
            </a:r>
            <a:r>
              <a:rPr lang="en-US" dirty="0" err="1" smtClean="0"/>
              <a:t>atď</a:t>
            </a:r>
            <a:r>
              <a:rPr lang="en-US" dirty="0" smtClean="0"/>
              <a:t>.</a:t>
            </a:r>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71</a:t>
            </a:fld>
            <a:endParaRPr lang="en-US"/>
          </a:p>
        </p:txBody>
      </p:sp>
      <p:pic>
        <p:nvPicPr>
          <p:cNvPr id="6" name="Picture 4"/>
          <p:cNvPicPr>
            <a:picLocks noChangeAspect="1" noChangeArrowheads="1"/>
          </p:cNvPicPr>
          <p:nvPr/>
        </p:nvPicPr>
        <p:blipFill>
          <a:blip r:embed="rId2" cstate="print"/>
          <a:srcRect/>
          <a:stretch>
            <a:fillRect/>
          </a:stretch>
        </p:blipFill>
        <p:spPr bwMode="auto">
          <a:xfrm>
            <a:off x="5929747" y="4039658"/>
            <a:ext cx="2362200" cy="2456101"/>
          </a:xfrm>
          <a:prstGeom prst="rect">
            <a:avLst/>
          </a:prstGeom>
          <a:noFill/>
          <a:ln w="9525">
            <a:noFill/>
            <a:miter lim="800000"/>
            <a:headEnd/>
            <a:tailEnd/>
          </a:ln>
        </p:spPr>
      </p:pic>
      <p:sp>
        <p:nvSpPr>
          <p:cNvPr id="8" name="Content Placeholder 2"/>
          <p:cNvSpPr txBox="1">
            <a:spLocks/>
          </p:cNvSpPr>
          <p:nvPr/>
        </p:nvSpPr>
        <p:spPr bwMode="auto">
          <a:xfrm>
            <a:off x="151295" y="4211237"/>
            <a:ext cx="5374877" cy="222282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Font typeface="Wingdings" pitchFamily="-108" charset="2"/>
              <a:buChar char="§"/>
              <a:defRPr b="1">
                <a:solidFill>
                  <a:srgbClr val="000090"/>
                </a:solidFill>
                <a:latin typeface="+mn-lt"/>
                <a:ea typeface="+mn-ea"/>
                <a:cs typeface="+mn-cs"/>
              </a:defRPr>
            </a:lvl1pPr>
            <a:lvl2pPr marL="742950" indent="-285750" algn="l" rtl="0" eaLnBrk="0" fontAlgn="base" hangingPunct="0">
              <a:spcBef>
                <a:spcPct val="20000"/>
              </a:spcBef>
              <a:spcAft>
                <a:spcPct val="0"/>
              </a:spcAft>
              <a:buFont typeface="Wingdings" pitchFamily="-108" charset="2"/>
              <a:buChar char="§"/>
              <a:defRPr sz="1600" b="1">
                <a:solidFill>
                  <a:schemeClr val="tx1"/>
                </a:solidFill>
                <a:latin typeface="+mn-lt"/>
                <a:ea typeface="ＭＳ Ｐゴシック" pitchFamily="-112" charset="-128"/>
                <a:cs typeface="ＭＳ Ｐゴシック" pitchFamily="-112" charset="-128"/>
              </a:defRPr>
            </a:lvl2pPr>
            <a:lvl3pPr marL="1143000" indent="-228600" algn="l" rtl="0" eaLnBrk="0" fontAlgn="base" hangingPunct="0">
              <a:spcBef>
                <a:spcPct val="20000"/>
              </a:spcBef>
              <a:spcAft>
                <a:spcPct val="0"/>
              </a:spcAft>
              <a:buFont typeface="Wingdings" pitchFamily="-108" charset="2"/>
              <a:buChar char="§"/>
              <a:defRPr sz="1400" b="1">
                <a:solidFill>
                  <a:srgbClr val="595959"/>
                </a:solidFill>
                <a:latin typeface="+mn-lt"/>
                <a:ea typeface="ＭＳ Ｐゴシック" pitchFamily="80" charset="-128"/>
              </a:defRPr>
            </a:lvl3pPr>
            <a:lvl4pPr marL="16002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4pPr>
            <a:lvl5pPr marL="2057400" indent="-228600" algn="l" rtl="0" eaLnBrk="0" fontAlgn="base" hangingPunct="0">
              <a:spcBef>
                <a:spcPct val="20000"/>
              </a:spcBef>
              <a:spcAft>
                <a:spcPct val="0"/>
              </a:spcAft>
              <a:buFont typeface="Wingdings" pitchFamily="-108" charset="2"/>
              <a:buChar char="§"/>
              <a:defRPr sz="1200" b="1">
                <a:solidFill>
                  <a:srgbClr val="595959"/>
                </a:solidFill>
                <a:latin typeface="+mn-lt"/>
                <a:ea typeface="ＭＳ Ｐゴシック" pitchFamily="80" charset="-128"/>
              </a:defRPr>
            </a:lvl5pPr>
            <a:lvl6pPr marL="25146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6pPr>
            <a:lvl7pPr marL="29718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7pPr>
            <a:lvl8pPr marL="34290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8pPr>
            <a:lvl9pPr marL="3886200" indent="-228600" algn="l" rtl="0" eaLnBrk="1" fontAlgn="base" hangingPunct="1">
              <a:spcBef>
                <a:spcPct val="20000"/>
              </a:spcBef>
              <a:spcAft>
                <a:spcPct val="0"/>
              </a:spcAft>
              <a:buFont typeface="Wingdings" pitchFamily="80" charset="2"/>
              <a:buChar char="§"/>
              <a:defRPr sz="2000" b="1">
                <a:solidFill>
                  <a:schemeClr val="tx1"/>
                </a:solidFill>
                <a:latin typeface="+mn-lt"/>
                <a:ea typeface="ＭＳ Ｐゴシック" pitchFamily="80" charset="-128"/>
              </a:defRPr>
            </a:lvl9pPr>
          </a:lstStyle>
          <a:p>
            <a:r>
              <a:rPr lang="en-US" sz="2000" dirty="0" smtClean="0"/>
              <a:t>V </a:t>
            </a:r>
            <a:r>
              <a:rPr lang="en-US" sz="2000" dirty="0" err="1" smtClean="0"/>
              <a:t>dlhodobejšej</a:t>
            </a:r>
            <a:r>
              <a:rPr lang="en-US" sz="2000" dirty="0" smtClean="0"/>
              <a:t> </a:t>
            </a:r>
            <a:r>
              <a:rPr lang="en-US" sz="2000" dirty="0" err="1" smtClean="0"/>
              <a:t>perspektíve</a:t>
            </a:r>
            <a:r>
              <a:rPr lang="en-US" sz="2000" dirty="0" smtClean="0"/>
              <a:t>:</a:t>
            </a:r>
          </a:p>
          <a:p>
            <a:pPr lvl="1"/>
            <a:r>
              <a:rPr lang="en-US" dirty="0" smtClean="0"/>
              <a:t>Program LHC </a:t>
            </a:r>
            <a:r>
              <a:rPr lang="en-US" dirty="0" err="1" smtClean="0"/>
              <a:t>sľubuje</a:t>
            </a:r>
            <a:r>
              <a:rPr lang="en-US" dirty="0" smtClean="0"/>
              <a:t> v </a:t>
            </a:r>
            <a:r>
              <a:rPr lang="en-US" dirty="0" err="1" smtClean="0"/>
              <a:t>budúcom</a:t>
            </a:r>
            <a:r>
              <a:rPr lang="en-US" dirty="0" smtClean="0"/>
              <a:t> </a:t>
            </a:r>
            <a:r>
              <a:rPr lang="en-US" dirty="0" err="1" smtClean="0"/>
              <a:t>desaťročí</a:t>
            </a:r>
            <a:r>
              <a:rPr lang="en-US" dirty="0" smtClean="0"/>
              <a:t> 100x </a:t>
            </a:r>
            <a:r>
              <a:rPr lang="en-US" dirty="0" err="1" smtClean="0"/>
              <a:t>viac</a:t>
            </a:r>
            <a:r>
              <a:rPr lang="en-US" dirty="0" smtClean="0"/>
              <a:t> </a:t>
            </a:r>
            <a:r>
              <a:rPr lang="en-US" dirty="0" err="1" smtClean="0"/>
              <a:t>dát</a:t>
            </a:r>
            <a:r>
              <a:rPr lang="en-US" dirty="0" smtClean="0"/>
              <a:t> </a:t>
            </a:r>
            <a:r>
              <a:rPr lang="en-US" dirty="0" err="1" smtClean="0"/>
              <a:t>než</a:t>
            </a:r>
            <a:r>
              <a:rPr lang="en-US" dirty="0" smtClean="0"/>
              <a:t> </a:t>
            </a:r>
            <a:r>
              <a:rPr lang="en-US" dirty="0" err="1" smtClean="0"/>
              <a:t>máme</a:t>
            </a:r>
            <a:r>
              <a:rPr lang="en-US" dirty="0" smtClean="0"/>
              <a:t> </a:t>
            </a:r>
            <a:r>
              <a:rPr lang="en-US" dirty="0" err="1" smtClean="0"/>
              <a:t>dnes</a:t>
            </a:r>
            <a:endParaRPr lang="en-US" dirty="0" smtClean="0"/>
          </a:p>
          <a:p>
            <a:pPr lvl="1"/>
            <a:r>
              <a:rPr lang="en-US" dirty="0" err="1" smtClean="0"/>
              <a:t>Vývoj</a:t>
            </a:r>
            <a:r>
              <a:rPr lang="en-US" dirty="0" smtClean="0"/>
              <a:t> a </a:t>
            </a:r>
            <a:r>
              <a:rPr lang="en-US" dirty="0" err="1" smtClean="0"/>
              <a:t>dizajnovanie</a:t>
            </a:r>
            <a:r>
              <a:rPr lang="en-US" dirty="0" smtClean="0"/>
              <a:t> </a:t>
            </a:r>
            <a:r>
              <a:rPr lang="en-US" dirty="0" err="1" smtClean="0"/>
              <a:t>ešte</a:t>
            </a:r>
            <a:r>
              <a:rPr lang="en-US" dirty="0" smtClean="0"/>
              <a:t> </a:t>
            </a:r>
            <a:r>
              <a:rPr lang="en-US" dirty="0" err="1" smtClean="0"/>
              <a:t>výkonnejších</a:t>
            </a:r>
            <a:r>
              <a:rPr lang="en-US" dirty="0" smtClean="0"/>
              <a:t> </a:t>
            </a:r>
            <a:r>
              <a:rPr lang="en-US" dirty="0" err="1" smtClean="0"/>
              <a:t>urýchľovačov</a:t>
            </a:r>
            <a:r>
              <a:rPr lang="en-US" dirty="0" smtClean="0"/>
              <a:t> je v </a:t>
            </a:r>
            <a:r>
              <a:rPr lang="en-US" dirty="0" err="1" smtClean="0"/>
              <a:t>plom</a:t>
            </a:r>
            <a:r>
              <a:rPr lang="en-US" dirty="0" smtClean="0"/>
              <a:t> </a:t>
            </a:r>
            <a:r>
              <a:rPr lang="en-US" dirty="0" err="1" smtClean="0"/>
              <a:t>prúde</a:t>
            </a:r>
            <a:endParaRPr lang="en-US" dirty="0" smtClean="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Bonus </a:t>
            </a:r>
            <a:r>
              <a:rPr lang="en-US" dirty="0" err="1" smtClean="0"/>
              <a:t>slidy</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4708372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a:off x="4660847" y="3413708"/>
            <a:ext cx="3215985" cy="1363153"/>
          </a:xfrm>
          <a:prstGeom prst="rect">
            <a:avLst/>
          </a:prstGeom>
          <a:solidFill>
            <a:srgbClr val="D8FFF7"/>
          </a:solidFill>
          <a:ln w="9525" cap="flat" cmpd="sng" algn="ctr">
            <a:noFill/>
            <a:prstDash val="solid"/>
            <a:round/>
            <a:headEnd type="none" w="med" len="med"/>
            <a:tailEnd type="none" w="med" len="med"/>
          </a:ln>
          <a:effectLst>
            <a:outerShdw blurRad="50800" dist="165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7" name="Title 6"/>
          <p:cNvSpPr>
            <a:spLocks noGrp="1"/>
          </p:cNvSpPr>
          <p:nvPr>
            <p:ph type="title"/>
          </p:nvPr>
        </p:nvSpPr>
        <p:spPr/>
        <p:txBody>
          <a:bodyPr/>
          <a:lstStyle/>
          <a:p>
            <a:r>
              <a:rPr lang="en-US" dirty="0" err="1" smtClean="0"/>
              <a:t>Kvantová</a:t>
            </a:r>
            <a:r>
              <a:rPr lang="en-US" dirty="0" smtClean="0"/>
              <a:t> </a:t>
            </a:r>
            <a:r>
              <a:rPr lang="en-US" dirty="0" err="1" smtClean="0"/>
              <a:t>teória</a:t>
            </a:r>
            <a:r>
              <a:rPr lang="en-US" dirty="0" smtClean="0"/>
              <a:t> </a:t>
            </a:r>
            <a:r>
              <a:rPr lang="en-US" dirty="0" err="1" smtClean="0"/>
              <a:t>poľa</a:t>
            </a:r>
            <a:endParaRPr lang="en-US" dirty="0"/>
          </a:p>
        </p:txBody>
      </p:sp>
      <p:sp>
        <p:nvSpPr>
          <p:cNvPr id="8" name="Content Placeholder 7"/>
          <p:cNvSpPr>
            <a:spLocks noGrp="1"/>
          </p:cNvSpPr>
          <p:nvPr>
            <p:ph idx="1"/>
          </p:nvPr>
        </p:nvSpPr>
        <p:spPr>
          <a:xfrm>
            <a:off x="158755" y="1150375"/>
            <a:ext cx="8839200" cy="5290871"/>
          </a:xfrm>
        </p:spPr>
        <p:txBody>
          <a:bodyPr/>
          <a:lstStyle/>
          <a:p>
            <a:r>
              <a:rPr lang="en-US" dirty="0" err="1" smtClean="0"/>
              <a:t>Energia</a:t>
            </a:r>
            <a:r>
              <a:rPr lang="en-US" dirty="0" smtClean="0"/>
              <a:t> a </a:t>
            </a:r>
            <a:r>
              <a:rPr lang="en-US" dirty="0" err="1" smtClean="0"/>
              <a:t>hmota</a:t>
            </a:r>
            <a:r>
              <a:rPr lang="en-US" dirty="0" smtClean="0"/>
              <a:t> </a:t>
            </a:r>
            <a:r>
              <a:rPr lang="en-US" dirty="0" err="1" smtClean="0"/>
              <a:t>sú</a:t>
            </a:r>
            <a:r>
              <a:rPr lang="en-US" dirty="0" smtClean="0"/>
              <a:t> </a:t>
            </a:r>
            <a:r>
              <a:rPr lang="en-US" dirty="0" err="1" smtClean="0"/>
              <a:t>ekvivalentné</a:t>
            </a:r>
            <a:endParaRPr lang="en-US" dirty="0" smtClean="0"/>
          </a:p>
          <a:p>
            <a:pPr lvl="1"/>
            <a:r>
              <a:rPr lang="en-US" dirty="0" smtClean="0"/>
              <a:t>E = mc</a:t>
            </a:r>
            <a:r>
              <a:rPr lang="en-US" baseline="30000" dirty="0" smtClean="0"/>
              <a:t>2</a:t>
            </a:r>
          </a:p>
          <a:p>
            <a:r>
              <a:rPr lang="en-US" dirty="0" err="1" smtClean="0"/>
              <a:t>Princíp</a:t>
            </a:r>
            <a:r>
              <a:rPr lang="en-US" dirty="0" smtClean="0"/>
              <a:t> </a:t>
            </a:r>
            <a:r>
              <a:rPr lang="en-US" dirty="0" err="1" smtClean="0"/>
              <a:t>neurčitosti</a:t>
            </a:r>
            <a:endParaRPr lang="en-US" dirty="0" smtClean="0"/>
          </a:p>
          <a:p>
            <a:pPr lvl="1"/>
            <a:r>
              <a:rPr lang="en-US" dirty="0" err="1" smtClean="0"/>
              <a:t>Vzdialenosť</a:t>
            </a:r>
            <a:r>
              <a:rPr lang="en-US" dirty="0" smtClean="0"/>
              <a:t> (</a:t>
            </a:r>
            <a:r>
              <a:rPr lang="en-US" dirty="0" err="1" smtClean="0"/>
              <a:t>poloha</a:t>
            </a:r>
            <a:r>
              <a:rPr lang="en-US" dirty="0" smtClean="0"/>
              <a:t>) a </a:t>
            </a:r>
            <a:r>
              <a:rPr lang="en-US" dirty="0" err="1" smtClean="0"/>
              <a:t>hybnosť</a:t>
            </a:r>
            <a:r>
              <a:rPr lang="en-US" dirty="0" smtClean="0"/>
              <a:t> </a:t>
            </a:r>
            <a:r>
              <a:rPr lang="en-US" dirty="0" err="1" smtClean="0"/>
              <a:t>nie</a:t>
            </a:r>
            <a:r>
              <a:rPr lang="en-US" dirty="0" smtClean="0"/>
              <a:t> </a:t>
            </a:r>
            <a:r>
              <a:rPr lang="en-US" dirty="0" err="1" smtClean="0"/>
              <a:t>sú</a:t>
            </a:r>
            <a:r>
              <a:rPr lang="en-US" dirty="0" smtClean="0"/>
              <a:t> </a:t>
            </a:r>
            <a:r>
              <a:rPr lang="en-US" dirty="0" err="1" smtClean="0"/>
              <a:t>naraz</a:t>
            </a:r>
            <a:r>
              <a:rPr lang="en-US" dirty="0" smtClean="0"/>
              <a:t> </a:t>
            </a:r>
            <a:r>
              <a:rPr lang="en-US" dirty="0" err="1" smtClean="0"/>
              <a:t>presne</a:t>
            </a:r>
            <a:r>
              <a:rPr lang="en-US" dirty="0" smtClean="0"/>
              <a:t> </a:t>
            </a:r>
            <a:r>
              <a:rPr lang="en-US" dirty="0" err="1" smtClean="0"/>
              <a:t>definovateľné</a:t>
            </a:r>
            <a:endParaRPr lang="en-US" dirty="0" smtClean="0"/>
          </a:p>
          <a:p>
            <a:pPr lvl="1"/>
            <a:r>
              <a:rPr lang="en-US" dirty="0" err="1" smtClean="0"/>
              <a:t>Energia</a:t>
            </a:r>
            <a:r>
              <a:rPr lang="en-US" dirty="0" smtClean="0"/>
              <a:t> a </a:t>
            </a:r>
            <a:r>
              <a:rPr lang="en-US" dirty="0" err="1" smtClean="0"/>
              <a:t>čas</a:t>
            </a:r>
            <a:r>
              <a:rPr lang="en-US" dirty="0" smtClean="0"/>
              <a:t> </a:t>
            </a:r>
            <a:r>
              <a:rPr lang="en-US" dirty="0" err="1" smtClean="0"/>
              <a:t>nie</a:t>
            </a:r>
            <a:r>
              <a:rPr lang="en-US" dirty="0" smtClean="0"/>
              <a:t> </a:t>
            </a:r>
            <a:r>
              <a:rPr lang="en-US" dirty="0" err="1" smtClean="0"/>
              <a:t>sú</a:t>
            </a:r>
            <a:r>
              <a:rPr lang="en-US" dirty="0" smtClean="0"/>
              <a:t> </a:t>
            </a:r>
            <a:r>
              <a:rPr lang="en-US" dirty="0" err="1" smtClean="0"/>
              <a:t>naraz</a:t>
            </a:r>
            <a:r>
              <a:rPr lang="en-US" dirty="0" smtClean="0"/>
              <a:t> </a:t>
            </a:r>
            <a:r>
              <a:rPr lang="en-US" dirty="0" err="1" smtClean="0"/>
              <a:t>presne</a:t>
            </a:r>
            <a:r>
              <a:rPr lang="en-US" dirty="0" smtClean="0"/>
              <a:t> </a:t>
            </a:r>
            <a:r>
              <a:rPr lang="en-US" dirty="0" err="1" smtClean="0"/>
              <a:t>definovateľné</a:t>
            </a:r>
            <a:endParaRPr lang="en-US" dirty="0" smtClean="0"/>
          </a:p>
          <a:p>
            <a:pPr lvl="1"/>
            <a:endParaRPr lang="en-US" dirty="0" smtClean="0"/>
          </a:p>
          <a:p>
            <a:r>
              <a:rPr lang="en-US" dirty="0" err="1" smtClean="0"/>
              <a:t>Pár</a:t>
            </a:r>
            <a:r>
              <a:rPr lang="en-US" dirty="0" smtClean="0"/>
              <a:t> </a:t>
            </a:r>
            <a:r>
              <a:rPr lang="en-US" dirty="0" err="1" smtClean="0"/>
              <a:t>častica-antičastica</a:t>
            </a:r>
            <a:r>
              <a:rPr lang="en-US" dirty="0" smtClean="0"/>
              <a:t> </a:t>
            </a:r>
            <a:r>
              <a:rPr lang="en-US" dirty="0" err="1" smtClean="0"/>
              <a:t>sa</a:t>
            </a:r>
            <a:r>
              <a:rPr lang="en-US" dirty="0" smtClean="0"/>
              <a:t> </a:t>
            </a:r>
            <a:r>
              <a:rPr lang="en-US" dirty="0" err="1" smtClean="0"/>
              <a:t>môže</a:t>
            </a:r>
            <a:r>
              <a:rPr lang="en-US" dirty="0" smtClean="0"/>
              <a:t> </a:t>
            </a:r>
            <a:r>
              <a:rPr lang="en-US" dirty="0" err="1" smtClean="0"/>
              <a:t>na</a:t>
            </a:r>
            <a:r>
              <a:rPr lang="en-US" dirty="0" smtClean="0"/>
              <a:t> </a:t>
            </a:r>
            <a:r>
              <a:rPr lang="en-US" dirty="0" err="1" smtClean="0"/>
              <a:t>krátko</a:t>
            </a:r>
            <a:r>
              <a:rPr lang="en-US" dirty="0" smtClean="0"/>
              <a:t> </a:t>
            </a:r>
            <a:r>
              <a:rPr lang="en-US" dirty="0" err="1" smtClean="0"/>
              <a:t>vynoriť</a:t>
            </a:r>
            <a:r>
              <a:rPr lang="en-US" dirty="0" smtClean="0"/>
              <a:t> </a:t>
            </a:r>
            <a:r>
              <a:rPr lang="en-US" dirty="0" err="1" smtClean="0"/>
              <a:t>z</a:t>
            </a:r>
            <a:r>
              <a:rPr lang="en-US" dirty="0" smtClean="0"/>
              <a:t> </a:t>
            </a:r>
            <a:r>
              <a:rPr lang="en-US" dirty="0" err="1" smtClean="0"/>
              <a:t>prázdneho</a:t>
            </a:r>
            <a:r>
              <a:rPr lang="en-US" dirty="0" smtClean="0"/>
              <a:t> </a:t>
            </a:r>
            <a:r>
              <a:rPr lang="en-US" dirty="0" err="1" smtClean="0"/>
              <a:t>priestoru</a:t>
            </a:r>
            <a:r>
              <a:rPr lang="en-US" dirty="0" smtClean="0"/>
              <a:t> (</a:t>
            </a:r>
            <a:r>
              <a:rPr lang="en-US" dirty="0" err="1" smtClean="0"/>
              <a:t>vákua</a:t>
            </a:r>
            <a:r>
              <a:rPr lang="en-US" dirty="0" smtClean="0"/>
              <a:t>) </a:t>
            </a:r>
            <a:r>
              <a:rPr lang="en-US" dirty="0" err="1" smtClean="0"/>
              <a:t>v</a:t>
            </a:r>
            <a:r>
              <a:rPr lang="en-US" dirty="0" smtClean="0"/>
              <a:t> </a:t>
            </a:r>
            <a:r>
              <a:rPr lang="en-US" dirty="0" err="1" smtClean="0"/>
              <a:t>každom</a:t>
            </a:r>
            <a:r>
              <a:rPr lang="en-US" dirty="0" smtClean="0"/>
              <a:t> </a:t>
            </a:r>
            <a:r>
              <a:rPr lang="en-US" dirty="0" err="1" smtClean="0"/>
              <a:t>momente</a:t>
            </a:r>
            <a:endParaRPr lang="en-US" dirty="0" smtClean="0"/>
          </a:p>
          <a:p>
            <a:pPr lvl="1"/>
            <a:r>
              <a:rPr lang="en-US" dirty="0" smtClean="0"/>
              <a:t>A </a:t>
            </a:r>
            <a:r>
              <a:rPr lang="en-US" dirty="0" err="1" smtClean="0"/>
              <a:t>znovu</a:t>
            </a:r>
            <a:r>
              <a:rPr lang="en-US" dirty="0" smtClean="0"/>
              <a:t> </a:t>
            </a:r>
            <a:r>
              <a:rPr lang="en-US" dirty="0" err="1" smtClean="0"/>
              <a:t>zmiznúť</a:t>
            </a:r>
            <a:r>
              <a:rPr lang="en-US" dirty="0" smtClean="0"/>
              <a:t> (</a:t>
            </a:r>
            <a:r>
              <a:rPr lang="en-US" dirty="0" err="1" smtClean="0"/>
              <a:t>anihilovať</a:t>
            </a:r>
            <a:r>
              <a:rPr lang="en-US" dirty="0" smtClean="0"/>
              <a:t>)</a:t>
            </a:r>
          </a:p>
          <a:p>
            <a:pPr lvl="1"/>
            <a:r>
              <a:rPr lang="en-US" dirty="0" smtClean="0"/>
              <a:t>To </a:t>
            </a:r>
            <a:r>
              <a:rPr lang="en-US" dirty="0" err="1" smtClean="0"/>
              <a:t>sú</a:t>
            </a:r>
            <a:r>
              <a:rPr lang="en-US" dirty="0" smtClean="0"/>
              <a:t> </a:t>
            </a:r>
            <a:r>
              <a:rPr lang="en-US" dirty="0" err="1" smtClean="0"/>
              <a:t>virtuálne</a:t>
            </a:r>
            <a:r>
              <a:rPr lang="en-US" dirty="0" smtClean="0"/>
              <a:t> </a:t>
            </a:r>
            <a:r>
              <a:rPr lang="en-US" dirty="0" err="1" smtClean="0"/>
              <a:t>častice</a:t>
            </a:r>
            <a:endParaRPr lang="en-US" dirty="0" smtClean="0"/>
          </a:p>
          <a:p>
            <a:pPr lvl="1"/>
            <a:endParaRPr lang="en-US" dirty="0" smtClean="0"/>
          </a:p>
          <a:p>
            <a:r>
              <a:rPr lang="en-US" dirty="0" smtClean="0"/>
              <a:t>To </a:t>
            </a:r>
            <a:r>
              <a:rPr lang="en-US" dirty="0" err="1" smtClean="0"/>
              <a:t>má</a:t>
            </a:r>
            <a:r>
              <a:rPr lang="en-US" dirty="0" smtClean="0"/>
              <a:t> </a:t>
            </a:r>
            <a:r>
              <a:rPr lang="en-US" dirty="0" err="1" smtClean="0"/>
              <a:t>ďalekosiahle</a:t>
            </a:r>
            <a:r>
              <a:rPr lang="en-US" dirty="0" smtClean="0"/>
              <a:t> </a:t>
            </a:r>
            <a:r>
              <a:rPr lang="en-US" dirty="0" err="1" smtClean="0"/>
              <a:t>dôsledky</a:t>
            </a:r>
            <a:endParaRPr lang="en-US" dirty="0" smtClean="0"/>
          </a:p>
          <a:p>
            <a:pPr lvl="1"/>
            <a:r>
              <a:rPr lang="en-US" dirty="0" err="1" smtClean="0"/>
              <a:t>Štruktúra</a:t>
            </a:r>
            <a:r>
              <a:rPr lang="en-US" dirty="0" smtClean="0"/>
              <a:t> </a:t>
            </a:r>
            <a:r>
              <a:rPr lang="en-US" dirty="0" err="1" smtClean="0"/>
              <a:t>vesmíru</a:t>
            </a:r>
            <a:r>
              <a:rPr lang="en-US" dirty="0" smtClean="0"/>
              <a:t> </a:t>
            </a:r>
            <a:r>
              <a:rPr lang="en-US" dirty="0" err="1" smtClean="0"/>
              <a:t>závisí</a:t>
            </a:r>
            <a:r>
              <a:rPr lang="en-US" dirty="0" smtClean="0"/>
              <a:t> </a:t>
            </a:r>
            <a:r>
              <a:rPr lang="en-US" dirty="0" err="1" smtClean="0"/>
              <a:t>aj</a:t>
            </a:r>
            <a:r>
              <a:rPr lang="en-US" dirty="0" smtClean="0"/>
              <a:t> </a:t>
            </a:r>
            <a:r>
              <a:rPr lang="en-US" dirty="0" err="1" smtClean="0"/>
              <a:t>od</a:t>
            </a:r>
            <a:r>
              <a:rPr lang="en-US" dirty="0" smtClean="0"/>
              <a:t> </a:t>
            </a:r>
            <a:r>
              <a:rPr lang="en-US" dirty="0" err="1" smtClean="0"/>
              <a:t>častíc</a:t>
            </a:r>
            <a:r>
              <a:rPr lang="en-US" dirty="0" smtClean="0"/>
              <a:t> </a:t>
            </a:r>
            <a:r>
              <a:rPr lang="en-US" dirty="0" err="1" smtClean="0"/>
              <a:t>ktoré</a:t>
            </a:r>
            <a:r>
              <a:rPr lang="en-US" dirty="0" smtClean="0"/>
              <a:t> </a:t>
            </a:r>
            <a:r>
              <a:rPr lang="en-US" dirty="0" err="1" smtClean="0"/>
              <a:t>neexistujú</a:t>
            </a:r>
            <a:r>
              <a:rPr lang="en-US" dirty="0" smtClean="0"/>
              <a:t> </a:t>
            </a:r>
            <a:r>
              <a:rPr lang="en-US" dirty="0" err="1" smtClean="0"/>
              <a:t>v</a:t>
            </a:r>
            <a:r>
              <a:rPr lang="en-US" dirty="0" smtClean="0"/>
              <a:t> </a:t>
            </a:r>
            <a:r>
              <a:rPr lang="en-US" dirty="0" err="1" smtClean="0"/>
              <a:t>normálnom</a:t>
            </a:r>
            <a:r>
              <a:rPr lang="en-US" dirty="0" smtClean="0"/>
              <a:t> </a:t>
            </a:r>
            <a:r>
              <a:rPr lang="en-US" dirty="0" err="1" smtClean="0"/>
              <a:t>zmysle</a:t>
            </a:r>
            <a:endParaRPr lang="en-US" dirty="0" smtClean="0"/>
          </a:p>
          <a:p>
            <a:pPr lvl="1"/>
            <a:r>
              <a:rPr lang="en-US" dirty="0" err="1" smtClean="0"/>
              <a:t>Existovali</a:t>
            </a:r>
            <a:r>
              <a:rPr lang="en-US" dirty="0" smtClean="0"/>
              <a:t> </a:t>
            </a:r>
            <a:r>
              <a:rPr lang="en-US" dirty="0" err="1" smtClean="0"/>
              <a:t>len</a:t>
            </a:r>
            <a:r>
              <a:rPr lang="en-US" dirty="0" smtClean="0"/>
              <a:t> </a:t>
            </a:r>
            <a:r>
              <a:rPr lang="en-US" dirty="0" err="1" smtClean="0"/>
              <a:t>keď</a:t>
            </a:r>
            <a:r>
              <a:rPr lang="en-US" dirty="0" smtClean="0"/>
              <a:t> </a:t>
            </a:r>
            <a:r>
              <a:rPr lang="en-US" dirty="0" err="1" smtClean="0"/>
              <a:t>bol</a:t>
            </a:r>
            <a:r>
              <a:rPr lang="en-US" dirty="0" smtClean="0"/>
              <a:t> </a:t>
            </a:r>
            <a:r>
              <a:rPr lang="en-US" dirty="0" err="1" smtClean="0"/>
              <a:t>Vesmír</a:t>
            </a:r>
            <a:r>
              <a:rPr lang="en-US" dirty="0" smtClean="0"/>
              <a:t> </a:t>
            </a:r>
            <a:r>
              <a:rPr lang="en-US" dirty="0" err="1" smtClean="0"/>
              <a:t>mladý</a:t>
            </a:r>
            <a:r>
              <a:rPr lang="en-US" dirty="0" smtClean="0"/>
              <a:t> a </a:t>
            </a:r>
            <a:r>
              <a:rPr lang="en-US" dirty="0" err="1" smtClean="0"/>
              <a:t>horúci</a:t>
            </a:r>
            <a:endParaRPr lang="en-US" dirty="0" smtClean="0"/>
          </a:p>
          <a:p>
            <a:r>
              <a:rPr lang="en-US" dirty="0" smtClean="0"/>
              <a:t>V </a:t>
            </a:r>
            <a:r>
              <a:rPr lang="en-US" dirty="0" err="1" smtClean="0"/>
              <a:t>urýchľovačoch</a:t>
            </a:r>
            <a:r>
              <a:rPr lang="en-US" dirty="0" smtClean="0"/>
              <a:t> </a:t>
            </a:r>
            <a:r>
              <a:rPr lang="en-US" dirty="0" err="1" smtClean="0"/>
              <a:t>skúmame</a:t>
            </a:r>
            <a:r>
              <a:rPr lang="en-US" dirty="0" smtClean="0"/>
              <a:t> “</a:t>
            </a:r>
            <a:r>
              <a:rPr lang="en-US" dirty="0" err="1" smtClean="0"/>
              <a:t>genetický</a:t>
            </a:r>
            <a:r>
              <a:rPr lang="en-US" dirty="0" smtClean="0"/>
              <a:t> </a:t>
            </a:r>
            <a:r>
              <a:rPr lang="en-US" dirty="0" err="1" smtClean="0"/>
              <a:t>kód</a:t>
            </a:r>
            <a:r>
              <a:rPr lang="en-US" dirty="0" smtClean="0"/>
              <a:t>” </a:t>
            </a:r>
            <a:r>
              <a:rPr lang="en-US" dirty="0" err="1" smtClean="0"/>
              <a:t>Vesmíru</a:t>
            </a:r>
            <a:endParaRPr lang="en-US" dirty="0" smtClean="0"/>
          </a:p>
          <a:p>
            <a:pPr lvl="1"/>
            <a:r>
              <a:rPr lang="en-US" dirty="0" err="1" smtClean="0"/>
              <a:t>Kontrolovane</a:t>
            </a:r>
            <a:r>
              <a:rPr lang="en-US" dirty="0" smtClean="0"/>
              <a:t> </a:t>
            </a:r>
            <a:r>
              <a:rPr lang="en-US" dirty="0" err="1" smtClean="0"/>
              <a:t>vytvárame</a:t>
            </a:r>
            <a:r>
              <a:rPr lang="en-US" dirty="0" smtClean="0"/>
              <a:t> </a:t>
            </a:r>
            <a:r>
              <a:rPr lang="en-US" dirty="0" err="1" smtClean="0"/>
              <a:t>častice</a:t>
            </a:r>
            <a:r>
              <a:rPr lang="en-US" dirty="0" smtClean="0"/>
              <a:t> </a:t>
            </a:r>
            <a:r>
              <a:rPr lang="en-US" dirty="0" err="1" smtClean="0"/>
              <a:t>ktoré</a:t>
            </a:r>
            <a:r>
              <a:rPr lang="en-US" dirty="0" smtClean="0"/>
              <a:t> </a:t>
            </a:r>
            <a:r>
              <a:rPr lang="en-US" dirty="0" err="1" smtClean="0"/>
              <a:t>sa</a:t>
            </a:r>
            <a:r>
              <a:rPr lang="en-US" dirty="0" smtClean="0"/>
              <a:t> </a:t>
            </a:r>
            <a:r>
              <a:rPr lang="en-US" dirty="0" err="1" smtClean="0"/>
              <a:t>dnes</a:t>
            </a:r>
            <a:r>
              <a:rPr lang="en-US" dirty="0" smtClean="0"/>
              <a:t> </a:t>
            </a:r>
            <a:r>
              <a:rPr lang="en-US" dirty="0" err="1" smtClean="0"/>
              <a:t>v</a:t>
            </a:r>
            <a:r>
              <a:rPr lang="en-US" dirty="0" smtClean="0"/>
              <a:t> </a:t>
            </a:r>
            <a:r>
              <a:rPr lang="en-US" dirty="0" err="1" smtClean="0"/>
              <a:t>prírode</a:t>
            </a:r>
            <a:r>
              <a:rPr lang="en-US" dirty="0" smtClean="0"/>
              <a:t> </a:t>
            </a:r>
            <a:r>
              <a:rPr lang="en-US" dirty="0" err="1" smtClean="0"/>
              <a:t>nevyskytujú</a:t>
            </a:r>
            <a:endParaRPr lang="en-US" dirty="0" smtClean="0"/>
          </a:p>
          <a:p>
            <a:pPr lvl="1"/>
            <a:r>
              <a:rPr lang="en-US" dirty="0" err="1" smtClean="0"/>
              <a:t>Vytvárame</a:t>
            </a:r>
            <a:r>
              <a:rPr lang="en-US" dirty="0" smtClean="0"/>
              <a:t> </a:t>
            </a:r>
            <a:r>
              <a:rPr lang="en-US" dirty="0" err="1" smtClean="0"/>
              <a:t>podmienky</a:t>
            </a:r>
            <a:r>
              <a:rPr lang="en-US" dirty="0" smtClean="0"/>
              <a:t> </a:t>
            </a:r>
            <a:r>
              <a:rPr lang="en-US" dirty="0" err="1" smtClean="0"/>
              <a:t>podobné</a:t>
            </a:r>
            <a:r>
              <a:rPr lang="en-US" dirty="0" smtClean="0"/>
              <a:t> </a:t>
            </a:r>
            <a:r>
              <a:rPr lang="en-US" dirty="0" err="1" smtClean="0"/>
              <a:t>tým</a:t>
            </a:r>
            <a:r>
              <a:rPr lang="en-US" dirty="0" smtClean="0"/>
              <a:t> v </a:t>
            </a:r>
            <a:r>
              <a:rPr lang="en-US" dirty="0" err="1" smtClean="0"/>
              <a:t>začiatkoch</a:t>
            </a:r>
            <a:r>
              <a:rPr lang="en-US" dirty="0" smtClean="0"/>
              <a:t> </a:t>
            </a:r>
            <a:r>
              <a:rPr lang="en-US" dirty="0" err="1" smtClean="0"/>
              <a:t>Vesmíru</a:t>
            </a:r>
            <a:endParaRPr lang="en-US" dirty="0" smtClean="0"/>
          </a:p>
          <a:p>
            <a:pPr>
              <a:buNone/>
            </a:pPr>
            <a:endParaRPr lang="en-US" dirty="0" smtClean="0"/>
          </a:p>
          <a:p>
            <a:endParaRPr lang="en-US" dirty="0" smtClean="0"/>
          </a:p>
          <a:p>
            <a:endParaRPr lang="en-US" dirty="0" smtClean="0"/>
          </a:p>
          <a:p>
            <a:endParaRPr lang="en-US" dirty="0" smtClean="0"/>
          </a:p>
          <a:p>
            <a:endParaRPr lang="en-US" dirty="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73</a:t>
            </a:fld>
            <a:endParaRPr lang="en-US"/>
          </a:p>
        </p:txBody>
      </p:sp>
      <p:grpSp>
        <p:nvGrpSpPr>
          <p:cNvPr id="10" name="Group 27"/>
          <p:cNvGrpSpPr/>
          <p:nvPr/>
        </p:nvGrpSpPr>
        <p:grpSpPr>
          <a:xfrm>
            <a:off x="4878653" y="3254265"/>
            <a:ext cx="3330117" cy="1557338"/>
            <a:chOff x="5843588" y="2371725"/>
            <a:chExt cx="3330116" cy="1557338"/>
          </a:xfrm>
          <a:noFill/>
        </p:grpSpPr>
        <p:sp>
          <p:nvSpPr>
            <p:cNvPr id="13" name="Rectangle 12"/>
            <p:cNvSpPr/>
            <p:nvPr/>
          </p:nvSpPr>
          <p:spPr bwMode="auto">
            <a:xfrm>
              <a:off x="5843588" y="2371725"/>
              <a:ext cx="2271712" cy="1557338"/>
            </a:xfrm>
            <a:prstGeom prst="rect">
              <a:avLst/>
            </a:prstGeom>
            <a:grp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hangingPunct="0"/>
              <a:endParaRPr lang="en-US" sz="1200" smtClean="0">
                <a:solidFill>
                  <a:srgbClr val="FFFFFF"/>
                </a:solidFill>
                <a:latin typeface="Book Antiqua" pitchFamily="18" charset="0"/>
                <a:ea typeface="+mn-ea"/>
                <a:cs typeface="+mn-cs"/>
              </a:endParaRPr>
            </a:p>
          </p:txBody>
        </p:sp>
        <p:grpSp>
          <p:nvGrpSpPr>
            <p:cNvPr id="14" name="Group 27"/>
            <p:cNvGrpSpPr/>
            <p:nvPr/>
          </p:nvGrpSpPr>
          <p:grpSpPr>
            <a:xfrm>
              <a:off x="5876001" y="2524125"/>
              <a:ext cx="3297703" cy="1297158"/>
              <a:chOff x="5876001" y="2524125"/>
              <a:chExt cx="3297703" cy="1297158"/>
            </a:xfrm>
            <a:grpFill/>
          </p:grpSpPr>
          <p:sp>
            <p:nvSpPr>
              <p:cNvPr id="15" name="Oval 45"/>
              <p:cNvSpPr>
                <a:spLocks noChangeArrowheads="1"/>
              </p:cNvSpPr>
              <p:nvPr/>
            </p:nvSpPr>
            <p:spPr bwMode="auto">
              <a:xfrm>
                <a:off x="5949950" y="3198811"/>
                <a:ext cx="85725" cy="74612"/>
              </a:xfrm>
              <a:prstGeom prst="ellipse">
                <a:avLst/>
              </a:prstGeom>
              <a:grpFill/>
              <a:ln w="9525">
                <a:solidFill>
                  <a:schemeClr val="tx1"/>
                </a:solidFill>
                <a:round/>
                <a:headEnd/>
                <a:tailEnd/>
              </a:ln>
              <a:effectLst/>
            </p:spPr>
            <p:txBody>
              <a:bodyPr wrap="none" anchor="ctr"/>
              <a:lstStyle/>
              <a:p>
                <a:pPr defTabSz="913224" fontAlgn="auto">
                  <a:spcBef>
                    <a:spcPts val="0"/>
                  </a:spcBef>
                  <a:spcAft>
                    <a:spcPts val="0"/>
                  </a:spcAft>
                </a:pPr>
                <a:endParaRPr lang="en-US">
                  <a:solidFill>
                    <a:srgbClr val="FFFFFF"/>
                  </a:solidFill>
                  <a:latin typeface="Corbel"/>
                  <a:ea typeface="+mn-ea"/>
                  <a:cs typeface="+mn-cs"/>
                </a:endParaRPr>
              </a:p>
            </p:txBody>
          </p:sp>
          <p:sp>
            <p:nvSpPr>
              <p:cNvPr id="16" name="Line 66"/>
              <p:cNvSpPr>
                <a:spLocks noChangeShapeType="1"/>
              </p:cNvSpPr>
              <p:nvPr/>
            </p:nvSpPr>
            <p:spPr bwMode="auto">
              <a:xfrm flipH="1">
                <a:off x="6352577" y="3527858"/>
                <a:ext cx="106742" cy="11982"/>
              </a:xfrm>
              <a:prstGeom prst="line">
                <a:avLst/>
              </a:prstGeom>
              <a:grpFill/>
              <a:ln w="28575">
                <a:solidFill>
                  <a:srgbClr val="FF0000"/>
                </a:solidFill>
                <a:round/>
                <a:headEnd/>
                <a:tailEnd type="triangle" w="med" len="med"/>
              </a:ln>
              <a:effectLst/>
            </p:spPr>
            <p:txBody>
              <a:bodyPr wrap="none" anchor="ctr"/>
              <a:lstStyle/>
              <a:p>
                <a:pPr defTabSz="913224" fontAlgn="auto">
                  <a:spcBef>
                    <a:spcPts val="0"/>
                  </a:spcBef>
                  <a:spcAft>
                    <a:spcPts val="0"/>
                  </a:spcAft>
                </a:pPr>
                <a:endParaRPr lang="en-US">
                  <a:solidFill>
                    <a:srgbClr val="FFFFFF"/>
                  </a:solidFill>
                  <a:latin typeface="Corbel"/>
                  <a:ea typeface="+mn-ea"/>
                  <a:cs typeface="+mn-cs"/>
                </a:endParaRPr>
              </a:p>
            </p:txBody>
          </p:sp>
          <p:sp>
            <p:nvSpPr>
              <p:cNvPr id="17" name="Line 67"/>
              <p:cNvSpPr>
                <a:spLocks noChangeShapeType="1"/>
              </p:cNvSpPr>
              <p:nvPr/>
            </p:nvSpPr>
            <p:spPr bwMode="auto">
              <a:xfrm>
                <a:off x="6315068" y="2870189"/>
                <a:ext cx="122238" cy="0"/>
              </a:xfrm>
              <a:prstGeom prst="line">
                <a:avLst/>
              </a:prstGeom>
              <a:grpFill/>
              <a:ln w="28575">
                <a:solidFill>
                  <a:srgbClr val="FF0000"/>
                </a:solidFill>
                <a:round/>
                <a:headEnd/>
                <a:tailEnd type="triangle" w="med" len="med"/>
              </a:ln>
              <a:effectLst/>
            </p:spPr>
            <p:txBody>
              <a:bodyPr wrap="none" anchor="ctr"/>
              <a:lstStyle/>
              <a:p>
                <a:pPr defTabSz="913224" fontAlgn="auto">
                  <a:spcBef>
                    <a:spcPts val="0"/>
                  </a:spcBef>
                  <a:spcAft>
                    <a:spcPts val="0"/>
                  </a:spcAft>
                </a:pPr>
                <a:endParaRPr lang="en-US">
                  <a:solidFill>
                    <a:srgbClr val="FFFFFF"/>
                  </a:solidFill>
                  <a:latin typeface="Corbel"/>
                  <a:ea typeface="+mn-ea"/>
                  <a:cs typeface="+mn-cs"/>
                </a:endParaRPr>
              </a:p>
            </p:txBody>
          </p:sp>
          <p:sp>
            <p:nvSpPr>
              <p:cNvPr id="18" name="Oval 68"/>
              <p:cNvSpPr>
                <a:spLocks noChangeArrowheads="1"/>
              </p:cNvSpPr>
              <p:nvPr/>
            </p:nvSpPr>
            <p:spPr bwMode="auto">
              <a:xfrm>
                <a:off x="6761156" y="3140064"/>
                <a:ext cx="85725" cy="74612"/>
              </a:xfrm>
              <a:prstGeom prst="ellipse">
                <a:avLst/>
              </a:prstGeom>
              <a:grpFill/>
              <a:ln w="9525">
                <a:solidFill>
                  <a:schemeClr val="tx1"/>
                </a:solidFill>
                <a:round/>
                <a:headEnd/>
                <a:tailEnd/>
              </a:ln>
              <a:effectLst/>
            </p:spPr>
            <p:txBody>
              <a:bodyPr wrap="none" anchor="ctr"/>
              <a:lstStyle/>
              <a:p>
                <a:pPr defTabSz="913224" fontAlgn="auto">
                  <a:spcBef>
                    <a:spcPts val="0"/>
                  </a:spcBef>
                  <a:spcAft>
                    <a:spcPts val="0"/>
                  </a:spcAft>
                </a:pPr>
                <a:endParaRPr lang="en-US">
                  <a:solidFill>
                    <a:srgbClr val="FFFFFF"/>
                  </a:solidFill>
                  <a:latin typeface="Corbel"/>
                  <a:ea typeface="+mn-ea"/>
                  <a:cs typeface="+mn-cs"/>
                </a:endParaRPr>
              </a:p>
            </p:txBody>
          </p:sp>
          <p:grpSp>
            <p:nvGrpSpPr>
              <p:cNvPr id="19" name="Group 24"/>
              <p:cNvGrpSpPr/>
              <p:nvPr/>
            </p:nvGrpSpPr>
            <p:grpSpPr>
              <a:xfrm>
                <a:off x="5876001" y="2524125"/>
                <a:ext cx="3297703" cy="1297158"/>
                <a:chOff x="5976019" y="3181361"/>
                <a:chExt cx="3297703" cy="1297158"/>
              </a:xfrm>
              <a:grpFill/>
            </p:grpSpPr>
            <p:sp>
              <p:nvSpPr>
                <p:cNvPr id="20" name="Oval 36"/>
                <p:cNvSpPr>
                  <a:spLocks noChangeArrowheads="1"/>
                </p:cNvSpPr>
                <p:nvPr/>
              </p:nvSpPr>
              <p:spPr bwMode="auto">
                <a:xfrm>
                  <a:off x="6086475" y="3521075"/>
                  <a:ext cx="804863" cy="668338"/>
                </a:xfrm>
                <a:prstGeom prst="ellipse">
                  <a:avLst/>
                </a:prstGeom>
                <a:grpFill/>
                <a:ln w="28575" cap="flat" cmpd="sng" algn="ctr">
                  <a:solidFill>
                    <a:srgbClr val="800000"/>
                  </a:solidFill>
                  <a:prstDash val="solid"/>
                  <a:round/>
                  <a:headEnd type="none" w="med" len="med"/>
                  <a:tailEnd type="none" w="med" len="med"/>
                </a:ln>
                <a:effectLst/>
              </p:spPr>
              <p:txBody>
                <a:bodyPr wrap="none" anchor="ctr"/>
                <a:lstStyle/>
                <a:p>
                  <a:pPr defTabSz="913224" fontAlgn="auto">
                    <a:spcBef>
                      <a:spcPts val="0"/>
                    </a:spcBef>
                    <a:spcAft>
                      <a:spcPts val="0"/>
                    </a:spcAft>
                  </a:pPr>
                  <a:endParaRPr lang="en-US" dirty="0">
                    <a:ln>
                      <a:solidFill>
                        <a:srgbClr val="FFFF00"/>
                      </a:solidFill>
                    </a:ln>
                    <a:solidFill>
                      <a:srgbClr val="FFFFFF"/>
                    </a:solidFill>
                    <a:latin typeface="Corbel"/>
                    <a:ea typeface="+mn-ea"/>
                    <a:cs typeface="+mn-cs"/>
                  </a:endParaRPr>
                </a:p>
              </p:txBody>
            </p:sp>
            <p:sp>
              <p:nvSpPr>
                <p:cNvPr id="21" name="Text Box 37"/>
                <p:cNvSpPr txBox="1">
                  <a:spLocks noChangeArrowheads="1"/>
                </p:cNvSpPr>
                <p:nvPr/>
              </p:nvSpPr>
              <p:spPr bwMode="auto">
                <a:xfrm>
                  <a:off x="6075355" y="3181361"/>
                  <a:ext cx="823262" cy="338554"/>
                </a:xfrm>
                <a:prstGeom prst="rect">
                  <a:avLst/>
                </a:prstGeom>
                <a:grpFill/>
                <a:ln w="9525">
                  <a:noFill/>
                  <a:miter lim="800000"/>
                  <a:headEnd/>
                  <a:tailEnd/>
                </a:ln>
                <a:effectLst/>
              </p:spPr>
              <p:txBody>
                <a:bodyPr wrap="none">
                  <a:spAutoFit/>
                </a:bodyPr>
                <a:lstStyle/>
                <a:p>
                  <a:pPr defTabSz="913224" fontAlgn="auto">
                    <a:spcBef>
                      <a:spcPts val="0"/>
                    </a:spcBef>
                    <a:spcAft>
                      <a:spcPts val="0"/>
                    </a:spcAft>
                  </a:pPr>
                  <a:r>
                    <a:rPr lang="en-US" sz="1600" dirty="0" err="1" smtClean="0">
                      <a:solidFill>
                        <a:srgbClr val="4E020C"/>
                      </a:solidFill>
                      <a:latin typeface="Arial" pitchFamily="34" charset="0"/>
                      <a:ea typeface="+mn-ea"/>
                      <a:cs typeface="Arial" pitchFamily="34" charset="0"/>
                    </a:rPr>
                    <a:t>častica</a:t>
                  </a:r>
                  <a:endParaRPr lang="en-US" sz="1600" dirty="0">
                    <a:solidFill>
                      <a:srgbClr val="4E020C"/>
                    </a:solidFill>
                    <a:latin typeface="Arial" pitchFamily="34" charset="0"/>
                    <a:ea typeface="+mn-ea"/>
                    <a:cs typeface="Arial" pitchFamily="34" charset="0"/>
                  </a:endParaRPr>
                </a:p>
              </p:txBody>
            </p:sp>
            <p:sp>
              <p:nvSpPr>
                <p:cNvPr id="22" name="Text Box 38"/>
                <p:cNvSpPr txBox="1">
                  <a:spLocks noChangeArrowheads="1"/>
                </p:cNvSpPr>
                <p:nvPr/>
              </p:nvSpPr>
              <p:spPr bwMode="auto">
                <a:xfrm>
                  <a:off x="5976019" y="4139965"/>
                  <a:ext cx="1222410" cy="338554"/>
                </a:xfrm>
                <a:prstGeom prst="rect">
                  <a:avLst/>
                </a:prstGeom>
                <a:grpFill/>
                <a:ln w="9525">
                  <a:noFill/>
                  <a:miter lim="800000"/>
                  <a:headEnd/>
                  <a:tailEnd/>
                </a:ln>
                <a:effectLst/>
              </p:spPr>
              <p:txBody>
                <a:bodyPr wrap="none">
                  <a:spAutoFit/>
                </a:bodyPr>
                <a:lstStyle/>
                <a:p>
                  <a:pPr defTabSz="913224" fontAlgn="auto">
                    <a:spcBef>
                      <a:spcPts val="0"/>
                    </a:spcBef>
                    <a:spcAft>
                      <a:spcPts val="0"/>
                    </a:spcAft>
                  </a:pPr>
                  <a:r>
                    <a:rPr lang="en-US" sz="1600" dirty="0" smtClean="0">
                      <a:solidFill>
                        <a:srgbClr val="4E020C"/>
                      </a:solidFill>
                      <a:latin typeface="Arial Bar" pitchFamily="34" charset="0"/>
                      <a:ea typeface="+mn-ea"/>
                      <a:cs typeface="Arial Bar" pitchFamily="34" charset="0"/>
                    </a:rPr>
                    <a:t>anti-</a:t>
                  </a:r>
                  <a:r>
                    <a:rPr lang="en-US" sz="1600" dirty="0" err="1" smtClean="0">
                      <a:solidFill>
                        <a:srgbClr val="4E020C"/>
                      </a:solidFill>
                      <a:latin typeface="Arial Bar" pitchFamily="34" charset="0"/>
                      <a:ea typeface="+mn-ea"/>
                      <a:cs typeface="Arial Bar" pitchFamily="34" charset="0"/>
                    </a:rPr>
                    <a:t>častica</a:t>
                  </a:r>
                  <a:endParaRPr lang="en-US" sz="1600" dirty="0">
                    <a:solidFill>
                      <a:srgbClr val="4E020C"/>
                    </a:solidFill>
                    <a:latin typeface="Arial Bar" pitchFamily="34" charset="0"/>
                    <a:ea typeface="+mn-ea"/>
                    <a:cs typeface="Arial Bar" pitchFamily="34" charset="0"/>
                  </a:endParaRPr>
                </a:p>
              </p:txBody>
            </p:sp>
            <p:sp>
              <p:nvSpPr>
                <p:cNvPr id="23" name="Text Box 69"/>
                <p:cNvSpPr txBox="1">
                  <a:spLocks noChangeArrowheads="1"/>
                </p:cNvSpPr>
                <p:nvPr/>
              </p:nvSpPr>
              <p:spPr bwMode="auto">
                <a:xfrm>
                  <a:off x="6973433" y="3596105"/>
                  <a:ext cx="2300289" cy="369332"/>
                </a:xfrm>
                <a:prstGeom prst="rect">
                  <a:avLst/>
                </a:prstGeom>
                <a:grpFill/>
                <a:ln w="9525">
                  <a:noFill/>
                  <a:miter lim="800000"/>
                  <a:headEnd/>
                  <a:tailEnd/>
                </a:ln>
                <a:effectLst/>
              </p:spPr>
              <p:txBody>
                <a:bodyPr wrap="square">
                  <a:spAutoFit/>
                </a:bodyPr>
                <a:lstStyle/>
                <a:p>
                  <a:pPr defTabSz="913224" fontAlgn="auto">
                    <a:spcBef>
                      <a:spcPts val="0"/>
                    </a:spcBef>
                    <a:spcAft>
                      <a:spcPts val="0"/>
                    </a:spcAft>
                  </a:pPr>
                  <a:r>
                    <a:rPr lang="en-US" b="1" dirty="0" err="1" smtClean="0">
                      <a:latin typeface="Corbel"/>
                      <a:ea typeface="+mn-ea"/>
                      <a:cs typeface="+mn-cs"/>
                    </a:rPr>
                    <a:t>Fluktuácia</a:t>
                  </a:r>
                  <a:r>
                    <a:rPr lang="en-US" b="1" dirty="0" smtClean="0">
                      <a:latin typeface="Corbel"/>
                      <a:ea typeface="+mn-ea"/>
                      <a:cs typeface="+mn-cs"/>
                    </a:rPr>
                    <a:t> </a:t>
                  </a:r>
                  <a:r>
                    <a:rPr lang="en-US" b="1" dirty="0" err="1" smtClean="0">
                      <a:latin typeface="Corbel"/>
                      <a:ea typeface="+mn-ea"/>
                      <a:cs typeface="+mn-cs"/>
                    </a:rPr>
                    <a:t>vákua</a:t>
                  </a:r>
                  <a:endParaRPr lang="en-US" b="1" dirty="0" smtClean="0">
                    <a:latin typeface="Corbel"/>
                    <a:ea typeface="+mn-ea"/>
                    <a:cs typeface="+mn-cs"/>
                  </a:endParaRPr>
                </a:p>
              </p:txBody>
            </p:sp>
          </p:grpSp>
        </p:grpSp>
      </p:grpSp>
      <p:pic>
        <p:nvPicPr>
          <p:cNvPr id="24" name="Picture 23"/>
          <p:cNvPicPr>
            <a:picLocks noChangeAspect="1"/>
          </p:cNvPicPr>
          <p:nvPr/>
        </p:nvPicPr>
        <p:blipFill>
          <a:blip r:embed="rId2">
            <a:clrChange>
              <a:clrFrom>
                <a:srgbClr val="FFFFFF"/>
              </a:clrFrom>
              <a:clrTo>
                <a:srgbClr val="FFFFFF">
                  <a:alpha val="0"/>
                </a:srgbClr>
              </a:clrTo>
            </a:clrChange>
          </a:blip>
          <a:srcRect t="16492" r="57579" b="25770"/>
          <a:stretch>
            <a:fillRect/>
          </a:stretch>
        </p:blipFill>
        <p:spPr>
          <a:xfrm>
            <a:off x="5333969" y="1179693"/>
            <a:ext cx="1725768" cy="1009303"/>
          </a:xfrm>
          <a:prstGeom prst="rect">
            <a:avLst/>
          </a:prstGeom>
        </p:spPr>
      </p:pic>
      <p:pic>
        <p:nvPicPr>
          <p:cNvPr id="25" name="Picture 24"/>
          <p:cNvPicPr>
            <a:picLocks noChangeAspect="1"/>
          </p:cNvPicPr>
          <p:nvPr/>
        </p:nvPicPr>
        <p:blipFill>
          <a:blip r:embed="rId3"/>
          <a:stretch>
            <a:fillRect/>
          </a:stretch>
        </p:blipFill>
        <p:spPr>
          <a:xfrm>
            <a:off x="4328442" y="1417528"/>
            <a:ext cx="800935" cy="635975"/>
          </a:xfrm>
          <a:prstGeom prst="rect">
            <a:avLst/>
          </a:prstGeom>
        </p:spPr>
      </p:pic>
      <p:pic>
        <p:nvPicPr>
          <p:cNvPr id="27" name="Picture 26"/>
          <p:cNvPicPr>
            <a:picLocks noChangeAspect="1"/>
          </p:cNvPicPr>
          <p:nvPr/>
        </p:nvPicPr>
        <p:blipFill>
          <a:blip r:embed="rId4">
            <a:clrChange>
              <a:clrFrom>
                <a:srgbClr val="FFFFFF"/>
              </a:clrFrom>
              <a:clrTo>
                <a:srgbClr val="FFFFFF">
                  <a:alpha val="0"/>
                </a:srgbClr>
              </a:clrTo>
            </a:clrChange>
          </a:blip>
          <a:stretch>
            <a:fillRect/>
          </a:stretch>
        </p:blipFill>
        <p:spPr>
          <a:xfrm>
            <a:off x="7522568" y="1293248"/>
            <a:ext cx="1380337" cy="1661818"/>
          </a:xfrm>
          <a:prstGeom prst="rect">
            <a:avLst/>
          </a:prstGeom>
          <a:solidFill>
            <a:srgbClr val="D8FFF7"/>
          </a:solidFill>
          <a:effectLst>
            <a:outerShdw blurRad="50800" dist="114300" dir="2700000" algn="tl" rotWithShape="0">
              <a:srgbClr val="000000">
                <a:alpha val="43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Higgsov</a:t>
            </a:r>
            <a:r>
              <a:rPr lang="en-US" dirty="0" smtClean="0"/>
              <a:t> </a:t>
            </a:r>
            <a:r>
              <a:rPr lang="en-US" dirty="0" err="1" smtClean="0"/>
              <a:t>Mechanismus</a:t>
            </a:r>
            <a:r>
              <a:rPr lang="en-US" dirty="0" smtClean="0"/>
              <a:t> </a:t>
            </a:r>
            <a:r>
              <a:rPr lang="en-US" sz="3200" dirty="0" smtClean="0"/>
              <a:t>(BGHEHK)</a:t>
            </a:r>
            <a:endParaRPr lang="en-US" dirty="0"/>
          </a:p>
        </p:txBody>
      </p:sp>
      <p:sp>
        <p:nvSpPr>
          <p:cNvPr id="8" name="Content Placeholder 7"/>
          <p:cNvSpPr>
            <a:spLocks noGrp="1"/>
          </p:cNvSpPr>
          <p:nvPr>
            <p:ph idx="1"/>
          </p:nvPr>
        </p:nvSpPr>
        <p:spPr>
          <a:xfrm>
            <a:off x="152400" y="1295399"/>
            <a:ext cx="3189705" cy="5194141"/>
          </a:xfrm>
        </p:spPr>
        <p:txBody>
          <a:bodyPr/>
          <a:lstStyle/>
          <a:p>
            <a:pPr>
              <a:spcAft>
                <a:spcPts val="1200"/>
              </a:spcAft>
            </a:pPr>
            <a:r>
              <a:rPr lang="en-US" sz="1800" dirty="0" err="1" smtClean="0"/>
              <a:t>Navrhnutý</a:t>
            </a:r>
            <a:r>
              <a:rPr lang="en-US" sz="1800" dirty="0" smtClean="0"/>
              <a:t> </a:t>
            </a:r>
            <a:r>
              <a:rPr lang="en-US" sz="1800" dirty="0" err="1" smtClean="0"/>
              <a:t>v</a:t>
            </a:r>
            <a:r>
              <a:rPr lang="en-US" sz="1800" dirty="0" smtClean="0"/>
              <a:t> 1964</a:t>
            </a:r>
          </a:p>
          <a:p>
            <a:pPr>
              <a:spcAft>
                <a:spcPts val="1200"/>
              </a:spcAft>
            </a:pPr>
            <a:r>
              <a:rPr lang="en-US" sz="1800" dirty="0" err="1" smtClean="0">
                <a:solidFill>
                  <a:srgbClr val="000090"/>
                </a:solidFill>
              </a:rPr>
              <a:t>Postuluje</a:t>
            </a:r>
            <a:r>
              <a:rPr lang="en-US" sz="1800" dirty="0" smtClean="0">
                <a:solidFill>
                  <a:srgbClr val="000090"/>
                </a:solidFill>
              </a:rPr>
              <a:t> </a:t>
            </a:r>
            <a:r>
              <a:rPr lang="en-US" sz="1800" dirty="0" err="1" smtClean="0">
                <a:solidFill>
                  <a:srgbClr val="000090"/>
                </a:solidFill>
              </a:rPr>
              <a:t>existenciu</a:t>
            </a:r>
            <a:r>
              <a:rPr lang="en-US" sz="1800" dirty="0" smtClean="0">
                <a:solidFill>
                  <a:srgbClr val="000090"/>
                </a:solidFill>
              </a:rPr>
              <a:t> </a:t>
            </a:r>
            <a:r>
              <a:rPr lang="en-US" sz="1800" dirty="0" err="1" smtClean="0">
                <a:solidFill>
                  <a:srgbClr val="000090"/>
                </a:solidFill>
              </a:rPr>
              <a:t>všadeprítomného</a:t>
            </a:r>
            <a:r>
              <a:rPr lang="en-US" sz="1800" dirty="0" smtClean="0">
                <a:solidFill>
                  <a:srgbClr val="000090"/>
                </a:solidFill>
              </a:rPr>
              <a:t> </a:t>
            </a:r>
            <a:r>
              <a:rPr lang="en-US" sz="1800" dirty="0" err="1" smtClean="0">
                <a:solidFill>
                  <a:srgbClr val="000090"/>
                </a:solidFill>
              </a:rPr>
              <a:t>silového</a:t>
            </a:r>
            <a:r>
              <a:rPr lang="en-US" sz="1800" dirty="0" smtClean="0">
                <a:solidFill>
                  <a:srgbClr val="000090"/>
                </a:solidFill>
              </a:rPr>
              <a:t> </a:t>
            </a:r>
            <a:r>
              <a:rPr lang="en-US" sz="1800" dirty="0" err="1" smtClean="0">
                <a:solidFill>
                  <a:srgbClr val="000090"/>
                </a:solidFill>
              </a:rPr>
              <a:t>poľa</a:t>
            </a:r>
            <a:endParaRPr lang="en-US" sz="1800" dirty="0" smtClean="0">
              <a:solidFill>
                <a:srgbClr val="000090"/>
              </a:solidFill>
            </a:endParaRPr>
          </a:p>
          <a:p>
            <a:pPr>
              <a:spcAft>
                <a:spcPts val="1200"/>
              </a:spcAft>
            </a:pPr>
            <a:r>
              <a:rPr lang="en-US" sz="1800" dirty="0" err="1" smtClean="0"/>
              <a:t>Vesmír</a:t>
            </a:r>
            <a:r>
              <a:rPr lang="en-US" sz="1800" dirty="0" smtClean="0"/>
              <a:t> </a:t>
            </a:r>
            <a:r>
              <a:rPr lang="en-US" sz="1800" dirty="0" err="1" smtClean="0"/>
              <a:t>sedí</a:t>
            </a:r>
            <a:r>
              <a:rPr lang="en-US" sz="1800" dirty="0" smtClean="0"/>
              <a:t> </a:t>
            </a:r>
            <a:r>
              <a:rPr lang="en-US" sz="1800" dirty="0" err="1" smtClean="0"/>
              <a:t>v</a:t>
            </a:r>
            <a:r>
              <a:rPr lang="en-US" sz="1800" dirty="0" smtClean="0"/>
              <a:t> </a:t>
            </a:r>
            <a:r>
              <a:rPr lang="en-US" sz="1800" dirty="0" err="1" smtClean="0">
                <a:solidFill>
                  <a:srgbClr val="FF0000"/>
                </a:solidFill>
              </a:rPr>
              <a:t>minime</a:t>
            </a:r>
            <a:r>
              <a:rPr lang="en-US" sz="1800" dirty="0" smtClean="0"/>
              <a:t> </a:t>
            </a:r>
            <a:r>
              <a:rPr lang="en-US" sz="1800" dirty="0" err="1" smtClean="0"/>
              <a:t>silového</a:t>
            </a:r>
            <a:r>
              <a:rPr lang="en-US" sz="1800" dirty="0" smtClean="0"/>
              <a:t> </a:t>
            </a:r>
            <a:r>
              <a:rPr lang="en-US" sz="1800" dirty="0" err="1" smtClean="0"/>
              <a:t>potenciálu</a:t>
            </a:r>
            <a:endParaRPr lang="en-US" sz="1800" dirty="0" smtClean="0"/>
          </a:p>
          <a:p>
            <a:pPr>
              <a:spcAft>
                <a:spcPts val="1200"/>
              </a:spcAft>
            </a:pPr>
            <a:r>
              <a:rPr lang="en-US" sz="1800" dirty="0" smtClean="0">
                <a:solidFill>
                  <a:srgbClr val="000090"/>
                </a:solidFill>
              </a:rPr>
              <a:t>Forma </a:t>
            </a:r>
            <a:r>
              <a:rPr lang="en-US" sz="1800" dirty="0" err="1" smtClean="0">
                <a:solidFill>
                  <a:srgbClr val="000090"/>
                </a:solidFill>
              </a:rPr>
              <a:t>potenciálu</a:t>
            </a:r>
            <a:r>
              <a:rPr lang="en-US" sz="1800" dirty="0" smtClean="0">
                <a:solidFill>
                  <a:srgbClr val="000090"/>
                </a:solidFill>
              </a:rPr>
              <a:t> </a:t>
            </a:r>
            <a:r>
              <a:rPr lang="en-US" sz="1800" dirty="0" err="1" smtClean="0">
                <a:solidFill>
                  <a:srgbClr val="000090"/>
                </a:solidFill>
              </a:rPr>
              <a:t>závisí</a:t>
            </a:r>
            <a:r>
              <a:rPr lang="en-US" sz="1800" dirty="0" smtClean="0">
                <a:solidFill>
                  <a:srgbClr val="000090"/>
                </a:solidFill>
              </a:rPr>
              <a:t> </a:t>
            </a:r>
            <a:r>
              <a:rPr lang="en-US" sz="1800" dirty="0" err="1" smtClean="0">
                <a:solidFill>
                  <a:srgbClr val="000090"/>
                </a:solidFill>
              </a:rPr>
              <a:t>od</a:t>
            </a:r>
            <a:r>
              <a:rPr lang="en-US" sz="1800" dirty="0" smtClean="0">
                <a:solidFill>
                  <a:srgbClr val="000090"/>
                </a:solidFill>
              </a:rPr>
              <a:t> </a:t>
            </a:r>
            <a:r>
              <a:rPr lang="en-US" sz="1800" dirty="0" err="1" smtClean="0">
                <a:solidFill>
                  <a:srgbClr val="000090"/>
                </a:solidFill>
              </a:rPr>
              <a:t>okolitej</a:t>
            </a:r>
            <a:r>
              <a:rPr lang="en-US" sz="1800" dirty="0" smtClean="0">
                <a:solidFill>
                  <a:srgbClr val="000090"/>
                </a:solidFill>
              </a:rPr>
              <a:t> </a:t>
            </a:r>
            <a:r>
              <a:rPr lang="en-US" sz="1800" dirty="0" err="1" smtClean="0">
                <a:solidFill>
                  <a:srgbClr val="000090"/>
                </a:solidFill>
              </a:rPr>
              <a:t>teploty</a:t>
            </a:r>
            <a:endParaRPr lang="en-US" sz="1800" dirty="0" smtClean="0">
              <a:solidFill>
                <a:srgbClr val="000090"/>
              </a:solidFill>
            </a:endParaRPr>
          </a:p>
          <a:p>
            <a:pPr>
              <a:spcAft>
                <a:spcPts val="1200"/>
              </a:spcAft>
            </a:pPr>
            <a:r>
              <a:rPr lang="en-US" sz="1800" dirty="0" smtClean="0"/>
              <a:t>Na </a:t>
            </a:r>
            <a:r>
              <a:rPr lang="en-US" sz="1800" dirty="0" err="1" smtClean="0"/>
              <a:t>začiatku</a:t>
            </a:r>
            <a:r>
              <a:rPr lang="en-US" sz="1800" dirty="0" smtClean="0"/>
              <a:t> </a:t>
            </a:r>
            <a:r>
              <a:rPr lang="en-US" sz="1800" dirty="0" err="1" smtClean="0"/>
              <a:t>vesmíru</a:t>
            </a:r>
            <a:r>
              <a:rPr lang="en-US" sz="1800" dirty="0" smtClean="0"/>
              <a:t>, minimum </a:t>
            </a:r>
            <a:r>
              <a:rPr lang="en-US" sz="1800" dirty="0" err="1" smtClean="0"/>
              <a:t>v</a:t>
            </a:r>
            <a:r>
              <a:rPr lang="en-US" sz="1800" dirty="0" smtClean="0"/>
              <a:t> </a:t>
            </a:r>
            <a:r>
              <a:rPr lang="en-US" sz="1800" dirty="0" err="1" smtClean="0"/>
              <a:t>nule</a:t>
            </a:r>
            <a:endParaRPr lang="en-US" sz="1800" dirty="0" smtClean="0"/>
          </a:p>
          <a:p>
            <a:pPr>
              <a:spcAft>
                <a:spcPts val="1200"/>
              </a:spcAft>
            </a:pPr>
            <a:r>
              <a:rPr lang="en-US" sz="1800" dirty="0" err="1" smtClean="0">
                <a:solidFill>
                  <a:srgbClr val="000090"/>
                </a:solidFill>
              </a:rPr>
              <a:t>Pri</a:t>
            </a:r>
            <a:r>
              <a:rPr lang="en-US" sz="1800" dirty="0" smtClean="0">
                <a:solidFill>
                  <a:srgbClr val="000090"/>
                </a:solidFill>
              </a:rPr>
              <a:t> </a:t>
            </a:r>
            <a:r>
              <a:rPr lang="en-US" sz="1800" dirty="0" err="1" smtClean="0">
                <a:solidFill>
                  <a:srgbClr val="FF0000"/>
                </a:solidFill>
              </a:rPr>
              <a:t>kritickej</a:t>
            </a:r>
            <a:r>
              <a:rPr lang="en-US" sz="1800" dirty="0" smtClean="0">
                <a:solidFill>
                  <a:srgbClr val="FF0000"/>
                </a:solidFill>
              </a:rPr>
              <a:t> </a:t>
            </a:r>
            <a:r>
              <a:rPr lang="en-US" sz="1800" dirty="0" err="1" smtClean="0">
                <a:solidFill>
                  <a:srgbClr val="FF0000"/>
                </a:solidFill>
              </a:rPr>
              <a:t>teplote</a:t>
            </a:r>
            <a:r>
              <a:rPr lang="en-US" sz="1800" dirty="0" smtClean="0">
                <a:solidFill>
                  <a:srgbClr val="000090"/>
                </a:solidFill>
              </a:rPr>
              <a:t>, </a:t>
            </a:r>
            <a:r>
              <a:rPr lang="en-US" sz="1800" dirty="0" err="1" smtClean="0">
                <a:solidFill>
                  <a:srgbClr val="000090"/>
                </a:solidFill>
              </a:rPr>
              <a:t>veľa</a:t>
            </a:r>
            <a:r>
              <a:rPr lang="en-US" sz="1800" dirty="0" smtClean="0">
                <a:solidFill>
                  <a:srgbClr val="000090"/>
                </a:solidFill>
              </a:rPr>
              <a:t> </a:t>
            </a:r>
            <a:r>
              <a:rPr lang="en-US" sz="1800" dirty="0" err="1" smtClean="0">
                <a:solidFill>
                  <a:srgbClr val="000090"/>
                </a:solidFill>
              </a:rPr>
              <a:t>miním</a:t>
            </a:r>
            <a:endParaRPr lang="en-US" sz="1800" dirty="0" smtClean="0">
              <a:solidFill>
                <a:srgbClr val="000090"/>
              </a:solidFill>
            </a:endParaRPr>
          </a:p>
          <a:p>
            <a:pPr>
              <a:spcAft>
                <a:spcPts val="1200"/>
              </a:spcAft>
            </a:pPr>
            <a:r>
              <a:rPr lang="en-US" sz="1800" dirty="0" err="1" smtClean="0"/>
              <a:t>Spontánne</a:t>
            </a:r>
            <a:r>
              <a:rPr lang="en-US" sz="1800" dirty="0" smtClean="0"/>
              <a:t> </a:t>
            </a:r>
            <a:r>
              <a:rPr lang="en-US" sz="1800" dirty="0" err="1" smtClean="0">
                <a:solidFill>
                  <a:srgbClr val="FF0000"/>
                </a:solidFill>
              </a:rPr>
              <a:t>narušenie</a:t>
            </a:r>
            <a:r>
              <a:rPr lang="en-US" sz="1800" dirty="0" smtClean="0">
                <a:solidFill>
                  <a:srgbClr val="FF0000"/>
                </a:solidFill>
              </a:rPr>
              <a:t> </a:t>
            </a:r>
            <a:r>
              <a:rPr lang="en-US" sz="1800" dirty="0" err="1" smtClean="0">
                <a:solidFill>
                  <a:srgbClr val="FF0000"/>
                </a:solidFill>
              </a:rPr>
              <a:t>symetrie</a:t>
            </a:r>
            <a:endParaRPr lang="en-US" sz="1800" dirty="0" smtClean="0">
              <a:solidFill>
                <a:srgbClr val="FF0000"/>
              </a:solidFill>
            </a:endParaRPr>
          </a:p>
          <a:p>
            <a:pPr>
              <a:spcAft>
                <a:spcPts val="1200"/>
              </a:spcAft>
            </a:pPr>
            <a:endParaRPr lang="en-US" sz="1800" dirty="0" smtClean="0"/>
          </a:p>
          <a:p>
            <a:pPr>
              <a:spcAft>
                <a:spcPts val="1200"/>
              </a:spcAft>
            </a:pPr>
            <a:endParaRPr lang="en-US" sz="1800" dirty="0" smtClean="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74</a:t>
            </a:fld>
            <a:endParaRPr lang="en-US"/>
          </a:p>
        </p:txBody>
      </p:sp>
      <p:pic>
        <p:nvPicPr>
          <p:cNvPr id="9" name="Picture 8"/>
          <p:cNvPicPr>
            <a:picLocks noChangeAspect="1"/>
          </p:cNvPicPr>
          <p:nvPr/>
        </p:nvPicPr>
        <p:blipFill>
          <a:blip r:embed="rId2">
            <a:clrChange>
              <a:clrFrom>
                <a:srgbClr val="FFFFFF"/>
              </a:clrFrom>
              <a:clrTo>
                <a:srgbClr val="FFFFFF">
                  <a:alpha val="0"/>
                </a:srgbClr>
              </a:clrTo>
            </a:clrChange>
          </a:blip>
          <a:stretch>
            <a:fillRect/>
          </a:stretch>
        </p:blipFill>
        <p:spPr>
          <a:xfrm>
            <a:off x="3062816" y="1405029"/>
            <a:ext cx="5481052" cy="4110789"/>
          </a:xfrm>
          <a:prstGeom prst="rect">
            <a:avLst/>
          </a:prstGeom>
        </p:spPr>
      </p:pic>
      <p:sp>
        <p:nvSpPr>
          <p:cNvPr id="10" name="Content Placeholder 7"/>
          <p:cNvSpPr txBox="1">
            <a:spLocks/>
          </p:cNvSpPr>
          <p:nvPr/>
        </p:nvSpPr>
        <p:spPr bwMode="auto">
          <a:xfrm>
            <a:off x="304800" y="5307262"/>
            <a:ext cx="6887411" cy="11697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1200"/>
              </a:spcAft>
              <a:buClr>
                <a:schemeClr val="tx2"/>
              </a:buClr>
              <a:buSzTx/>
              <a:buFont typeface="Wingdings" pitchFamily="-108" charset="2"/>
              <a:buChar char="§"/>
              <a:tabLst/>
              <a:defRPr/>
            </a:pP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p:txBody>
      </p:sp>
      <p:sp>
        <p:nvSpPr>
          <p:cNvPr id="11" name="Content Placeholder 7"/>
          <p:cNvSpPr txBox="1">
            <a:spLocks/>
          </p:cNvSpPr>
          <p:nvPr/>
        </p:nvSpPr>
        <p:spPr bwMode="auto">
          <a:xfrm>
            <a:off x="3408948" y="5708315"/>
            <a:ext cx="5440948" cy="8221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defTabSz="914400" eaLnBrk="0" hangingPunct="0">
              <a:spcBef>
                <a:spcPct val="20000"/>
              </a:spcBef>
              <a:spcAft>
                <a:spcPts val="1200"/>
              </a:spcAft>
              <a:buClr>
                <a:schemeClr val="tx2"/>
              </a:buClr>
              <a:defRPr/>
            </a:pPr>
            <a:r>
              <a:rPr kumimoji="0" lang="en-US" sz="1800" b="1" i="0" u="none" strike="noStrike" kern="0" cap="none" spc="0" normalizeH="0" baseline="0" noProof="0" dirty="0" err="1" smtClean="0">
                <a:ln>
                  <a:noFill/>
                </a:ln>
                <a:solidFill>
                  <a:srgbClr val="000090"/>
                </a:solidFill>
                <a:effectLst/>
                <a:uLnTx/>
                <a:uFillTx/>
                <a:latin typeface="+mn-lt"/>
                <a:ea typeface="+mn-ea"/>
                <a:cs typeface="+mn-cs"/>
                <a:sym typeface="Wingdings"/>
              </a:rPr>
              <a:t></a:t>
            </a:r>
            <a:r>
              <a:rPr kumimoji="0" lang="en-US" sz="1800" b="1" i="0" u="none" strike="noStrike" kern="0" cap="none" spc="0" normalizeH="0" baseline="0" noProof="0" dirty="0" smtClean="0">
                <a:ln>
                  <a:noFill/>
                </a:ln>
                <a:solidFill>
                  <a:srgbClr val="000090"/>
                </a:solidFill>
                <a:effectLst/>
                <a:uLnTx/>
                <a:uFillTx/>
                <a:latin typeface="+mn-lt"/>
                <a:ea typeface="+mn-ea"/>
                <a:cs typeface="+mn-cs"/>
                <a:sym typeface="Wingdings"/>
              </a:rPr>
              <a:t> </a:t>
            </a:r>
            <a:r>
              <a:rPr kumimoji="0" lang="en-US" sz="1800" b="1" i="0" u="none" strike="noStrike" kern="0" cap="none" spc="0" normalizeH="0" baseline="0" noProof="0" dirty="0" err="1" smtClean="0">
                <a:ln>
                  <a:noFill/>
                </a:ln>
                <a:solidFill>
                  <a:srgbClr val="008000"/>
                </a:solidFill>
                <a:effectLst/>
                <a:uLnTx/>
                <a:uFillTx/>
                <a:latin typeface="+mn-lt"/>
                <a:ea typeface="+mn-ea"/>
                <a:cs typeface="+mn-cs"/>
              </a:rPr>
              <a:t>Higgsov</a:t>
            </a:r>
            <a:r>
              <a:rPr kumimoji="0" lang="en-US" sz="1800" b="1" i="0" u="none" strike="noStrike" kern="0" cap="none" spc="0" normalizeH="0" noProof="0" dirty="0" smtClean="0">
                <a:ln>
                  <a:noFill/>
                </a:ln>
                <a:solidFill>
                  <a:srgbClr val="008000"/>
                </a:solidFill>
                <a:effectLst/>
                <a:uLnTx/>
                <a:uFillTx/>
                <a:latin typeface="+mn-lt"/>
                <a:ea typeface="+mn-ea"/>
                <a:cs typeface="+mn-cs"/>
              </a:rPr>
              <a:t> </a:t>
            </a:r>
            <a:r>
              <a:rPr kumimoji="0" lang="en-US" sz="1800" b="1" i="0" u="none" strike="noStrike" kern="0" cap="none" spc="0" normalizeH="0" noProof="0" dirty="0" err="1" smtClean="0">
                <a:ln>
                  <a:noFill/>
                </a:ln>
                <a:solidFill>
                  <a:srgbClr val="008000"/>
                </a:solidFill>
                <a:effectLst/>
                <a:uLnTx/>
                <a:uFillTx/>
                <a:latin typeface="+mn-lt"/>
                <a:ea typeface="+mn-ea"/>
                <a:cs typeface="+mn-cs"/>
              </a:rPr>
              <a:t>kondenzát</a:t>
            </a:r>
            <a:r>
              <a:rPr kumimoji="0" lang="en-US" sz="1800" b="1" i="0" u="none" strike="noStrike" kern="0" cap="none" spc="0" normalizeH="0" noProof="0" dirty="0" smtClean="0">
                <a:ln>
                  <a:noFill/>
                </a:ln>
                <a:solidFill>
                  <a:srgbClr val="000090"/>
                </a:solidFill>
                <a:effectLst/>
                <a:uLnTx/>
                <a:uFillTx/>
                <a:latin typeface="+mn-lt"/>
                <a:ea typeface="+mn-ea"/>
                <a:cs typeface="+mn-cs"/>
              </a:rPr>
              <a:t>: pole </a:t>
            </a:r>
            <a:r>
              <a:rPr kumimoji="0" lang="en-US" sz="1800" b="1" i="0" u="none" strike="noStrike" kern="0" cap="none" spc="0" normalizeH="0" noProof="0" dirty="0" err="1" smtClean="0">
                <a:ln>
                  <a:noFill/>
                </a:ln>
                <a:solidFill>
                  <a:srgbClr val="000090"/>
                </a:solidFill>
                <a:effectLst/>
                <a:uLnTx/>
                <a:uFillTx/>
                <a:latin typeface="+mn-lt"/>
                <a:ea typeface="+mn-ea"/>
                <a:cs typeface="+mn-cs"/>
              </a:rPr>
              <a:t>má</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nenulovú</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hodnotu</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lang="en-US" b="1" kern="0" dirty="0" err="1" smtClean="0">
                <a:solidFill>
                  <a:srgbClr val="000090"/>
                </a:solidFill>
                <a:sym typeface="Wingdings"/>
              </a:rPr>
              <a:t></a:t>
            </a:r>
            <a:r>
              <a:rPr lang="en-US" b="1" kern="0" dirty="0" smtClean="0">
                <a:solidFill>
                  <a:srgbClr val="000090"/>
                </a:solidFill>
                <a:sym typeface="Wingding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existuje</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aj</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vo</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kumimoji="0" lang="en-US" sz="1800" b="1" i="0" u="none" strike="noStrike" kern="0" cap="none" spc="0" normalizeH="0" noProof="0" dirty="0" err="1" smtClean="0">
                <a:ln>
                  <a:noFill/>
                </a:ln>
                <a:solidFill>
                  <a:srgbClr val="000090"/>
                </a:solidFill>
                <a:effectLst/>
                <a:uLnTx/>
                <a:uFillTx/>
                <a:latin typeface="+mn-lt"/>
                <a:ea typeface="+mn-ea"/>
                <a:cs typeface="+mn-cs"/>
              </a:rPr>
              <a:t>vákuu</a:t>
            </a:r>
            <a:r>
              <a:rPr kumimoji="0" lang="en-US" sz="1800" b="1" i="0" u="none" strike="noStrike" kern="0" cap="none" spc="0" normalizeH="0" noProof="0" dirty="0" smtClean="0">
                <a:ln>
                  <a:noFill/>
                </a:ln>
                <a:solidFill>
                  <a:srgbClr val="000090"/>
                </a:solidFill>
                <a:effectLst/>
                <a:uLnTx/>
                <a:uFillTx/>
                <a:latin typeface="+mn-lt"/>
                <a:ea typeface="+mn-ea"/>
                <a:cs typeface="+mn-cs"/>
              </a:rPr>
              <a:t>! </a:t>
            </a:r>
            <a:r>
              <a:rPr lang="en-US" b="1" kern="0" dirty="0" err="1" smtClean="0">
                <a:solidFill>
                  <a:srgbClr val="000090"/>
                </a:solidFill>
                <a:sym typeface="Wingdings"/>
              </a:rPr>
              <a:t></a:t>
            </a:r>
            <a:r>
              <a:rPr lang="en-US" b="1" kern="0" dirty="0" smtClean="0">
                <a:solidFill>
                  <a:srgbClr val="000090"/>
                </a:solidFill>
                <a:sym typeface="Wingdings"/>
              </a:rPr>
              <a:t> </a:t>
            </a:r>
            <a:r>
              <a:rPr lang="en-US" b="1" kern="0" dirty="0" smtClean="0">
                <a:solidFill>
                  <a:srgbClr val="FF0000"/>
                </a:solidFill>
                <a:sym typeface="Wingdings"/>
              </a:rPr>
              <a:t>je </a:t>
            </a:r>
            <a:r>
              <a:rPr lang="en-US" b="1" kern="0" dirty="0" err="1" smtClean="0">
                <a:solidFill>
                  <a:srgbClr val="FF0000"/>
                </a:solidFill>
                <a:sym typeface="Wingdings"/>
              </a:rPr>
              <a:t>všade</a:t>
            </a:r>
            <a:r>
              <a:rPr lang="en-US" b="1" kern="0" dirty="0" smtClean="0">
                <a:solidFill>
                  <a:srgbClr val="FF0000"/>
                </a:solidFill>
                <a:sym typeface="Wingdings"/>
              </a:rPr>
              <a:t>!</a:t>
            </a:r>
            <a:r>
              <a:rPr kumimoji="0" lang="en-US" sz="1800" b="1" i="0" u="none" strike="noStrike" kern="0" cap="none" spc="0" normalizeH="0" noProof="0" dirty="0" smtClean="0">
                <a:ln>
                  <a:noFill/>
                </a:ln>
                <a:solidFill>
                  <a:srgbClr val="FF0000"/>
                </a:solidFill>
                <a:effectLst/>
                <a:uLnTx/>
                <a:uFillTx/>
                <a:latin typeface="+mn-lt"/>
                <a:ea typeface="+mn-ea"/>
                <a:cs typeface="+mn-cs"/>
              </a:rPr>
              <a:t> </a:t>
            </a:r>
            <a:endParaRPr kumimoji="0" lang="en-US" sz="1800" b="1" i="0" u="none" strike="noStrike" kern="0" cap="none" spc="0" normalizeH="0" baseline="0" noProof="0" dirty="0" smtClean="0">
              <a:ln>
                <a:noFill/>
              </a:ln>
              <a:solidFill>
                <a:srgbClr val="FF0000"/>
              </a:solidFill>
              <a:effectLst/>
              <a:uLnTx/>
              <a:uFillTx/>
              <a:latin typeface="+mn-lt"/>
              <a:ea typeface="+mn-ea"/>
              <a:cs typeface="+mn-cs"/>
            </a:endParaRPr>
          </a:p>
        </p:txBody>
      </p:sp>
      <p:pic>
        <p:nvPicPr>
          <p:cNvPr id="12" name="Picture 11"/>
          <p:cNvPicPr>
            <a:picLocks noChangeAspect="1"/>
          </p:cNvPicPr>
          <p:nvPr/>
        </p:nvPicPr>
        <p:blipFill>
          <a:blip r:embed="rId3">
            <a:clrChange>
              <a:clrFrom>
                <a:srgbClr val="FFFFFF"/>
              </a:clrFrom>
              <a:clrTo>
                <a:srgbClr val="FFFFFF">
                  <a:alpha val="0"/>
                </a:srgbClr>
              </a:clrTo>
            </a:clrChange>
          </a:blip>
          <a:stretch>
            <a:fillRect/>
          </a:stretch>
        </p:blipFill>
        <p:spPr>
          <a:xfrm>
            <a:off x="7082993" y="1892191"/>
            <a:ext cx="2061007" cy="133510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Spontánne</a:t>
            </a:r>
            <a:r>
              <a:rPr lang="en-US" dirty="0" smtClean="0"/>
              <a:t> </a:t>
            </a:r>
            <a:r>
              <a:rPr lang="en-US" dirty="0" err="1" smtClean="0"/>
              <a:t>narušenie</a:t>
            </a:r>
            <a:r>
              <a:rPr lang="en-US" dirty="0" smtClean="0"/>
              <a:t> </a:t>
            </a:r>
            <a:r>
              <a:rPr lang="en-US" dirty="0" err="1" smtClean="0"/>
              <a:t>symetrie</a:t>
            </a:r>
            <a:endParaRPr lang="en-US" dirty="0"/>
          </a:p>
        </p:txBody>
      </p:sp>
      <p:sp>
        <p:nvSpPr>
          <p:cNvPr id="3" name="Content Placeholder 2"/>
          <p:cNvSpPr>
            <a:spLocks noGrp="1"/>
          </p:cNvSpPr>
          <p:nvPr>
            <p:ph idx="1"/>
          </p:nvPr>
        </p:nvSpPr>
        <p:spPr/>
        <p:txBody>
          <a:bodyPr/>
          <a:lstStyle/>
          <a:p>
            <a:r>
              <a:rPr lang="en-US" sz="1800" dirty="0" err="1" smtClean="0"/>
              <a:t>Podobný</a:t>
            </a:r>
            <a:r>
              <a:rPr lang="en-US" sz="1800" dirty="0" smtClean="0"/>
              <a:t> </a:t>
            </a:r>
            <a:r>
              <a:rPr lang="en-US" sz="1800" dirty="0" err="1" smtClean="0"/>
              <a:t>efekt</a:t>
            </a:r>
            <a:r>
              <a:rPr lang="en-US" sz="1800" dirty="0" smtClean="0"/>
              <a:t> </a:t>
            </a:r>
            <a:r>
              <a:rPr lang="en-US" sz="1800" dirty="0" err="1" smtClean="0"/>
              <a:t>vo</a:t>
            </a:r>
            <a:r>
              <a:rPr lang="en-US" sz="1800" dirty="0" smtClean="0"/>
              <a:t> </a:t>
            </a:r>
            <a:r>
              <a:rPr lang="en-US" sz="1800" dirty="0" err="1" smtClean="0"/>
              <a:t>feromagnetoch</a:t>
            </a:r>
            <a:r>
              <a:rPr lang="en-US" sz="1800" dirty="0" smtClean="0"/>
              <a:t>:</a:t>
            </a:r>
            <a:endParaRPr lang="en-US" sz="1800"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75</a:t>
            </a:fld>
            <a:endParaRPr lang="en-US"/>
          </a:p>
        </p:txBody>
      </p:sp>
      <p:pic>
        <p:nvPicPr>
          <p:cNvPr id="6" name="Picture 5"/>
          <p:cNvPicPr>
            <a:picLocks noChangeAspect="1"/>
          </p:cNvPicPr>
          <p:nvPr/>
        </p:nvPicPr>
        <p:blipFill>
          <a:blip r:embed="rId2"/>
          <a:stretch>
            <a:fillRect/>
          </a:stretch>
        </p:blipFill>
        <p:spPr>
          <a:xfrm>
            <a:off x="1850698" y="1965214"/>
            <a:ext cx="5648666" cy="2859839"/>
          </a:xfrm>
          <a:prstGeom prst="rect">
            <a:avLst/>
          </a:prstGeom>
        </p:spPr>
      </p:pic>
      <p:sp>
        <p:nvSpPr>
          <p:cNvPr id="7" name="TextBox 6"/>
          <p:cNvSpPr txBox="1"/>
          <p:nvPr/>
        </p:nvSpPr>
        <p:spPr>
          <a:xfrm>
            <a:off x="1638441" y="5295613"/>
            <a:ext cx="3007291" cy="646331"/>
          </a:xfrm>
          <a:prstGeom prst="rect">
            <a:avLst/>
          </a:prstGeom>
          <a:noFill/>
        </p:spPr>
        <p:txBody>
          <a:bodyPr wrap="none" rtlCol="0">
            <a:spAutoFit/>
          </a:bodyPr>
          <a:lstStyle/>
          <a:p>
            <a:pPr algn="ctr"/>
            <a:r>
              <a:rPr lang="en-US" b="1" dirty="0" err="1" smtClean="0"/>
              <a:t>Rovnaké</a:t>
            </a:r>
            <a:r>
              <a:rPr lang="en-US" b="1" dirty="0" smtClean="0"/>
              <a:t> </a:t>
            </a:r>
            <a:r>
              <a:rPr lang="en-US" b="1" dirty="0" err="1" smtClean="0"/>
              <a:t>v</a:t>
            </a:r>
            <a:r>
              <a:rPr lang="en-US" b="1" dirty="0" smtClean="0"/>
              <a:t> </a:t>
            </a:r>
            <a:r>
              <a:rPr lang="en-US" b="1" dirty="0" err="1" smtClean="0"/>
              <a:t>každom</a:t>
            </a:r>
            <a:r>
              <a:rPr lang="en-US" b="1" dirty="0" smtClean="0"/>
              <a:t> </a:t>
            </a:r>
            <a:r>
              <a:rPr lang="en-US" b="1" dirty="0" err="1" smtClean="0"/>
              <a:t>smere</a:t>
            </a:r>
            <a:endParaRPr lang="en-US" b="1" dirty="0" smtClean="0"/>
          </a:p>
          <a:p>
            <a:pPr algn="ctr"/>
            <a:r>
              <a:rPr lang="en-US" b="1" dirty="0" err="1" smtClean="0"/>
              <a:t>nemagnetický</a:t>
            </a:r>
            <a:endParaRPr lang="en-US" b="1" dirty="0"/>
          </a:p>
        </p:txBody>
      </p:sp>
      <p:sp>
        <p:nvSpPr>
          <p:cNvPr id="8" name="Up Arrow 7"/>
          <p:cNvSpPr/>
          <p:nvPr/>
        </p:nvSpPr>
        <p:spPr bwMode="auto">
          <a:xfrm>
            <a:off x="2972482" y="4814349"/>
            <a:ext cx="561474" cy="454526"/>
          </a:xfrm>
          <a:prstGeom prst="up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9" name="Up Arrow 8"/>
          <p:cNvSpPr/>
          <p:nvPr/>
        </p:nvSpPr>
        <p:spPr bwMode="auto">
          <a:xfrm>
            <a:off x="5932251" y="4819696"/>
            <a:ext cx="561474" cy="454526"/>
          </a:xfrm>
          <a:prstGeom prst="up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US" sz="2000" b="0" i="0" u="none" strike="noStrike" cap="none" normalizeH="0" baseline="0">
              <a:ln>
                <a:noFill/>
              </a:ln>
              <a:solidFill>
                <a:schemeClr val="tx1"/>
              </a:solidFill>
              <a:effectLst/>
              <a:latin typeface="Arial" pitchFamily="80" charset="0"/>
            </a:endParaRPr>
          </a:p>
        </p:txBody>
      </p:sp>
      <p:sp>
        <p:nvSpPr>
          <p:cNvPr id="10" name="TextBox 9"/>
          <p:cNvSpPr txBox="1"/>
          <p:nvPr/>
        </p:nvSpPr>
        <p:spPr>
          <a:xfrm>
            <a:off x="5124273" y="5300960"/>
            <a:ext cx="2250323" cy="646331"/>
          </a:xfrm>
          <a:prstGeom prst="rect">
            <a:avLst/>
          </a:prstGeom>
          <a:noFill/>
        </p:spPr>
        <p:txBody>
          <a:bodyPr wrap="none" rtlCol="0">
            <a:spAutoFit/>
          </a:bodyPr>
          <a:lstStyle/>
          <a:p>
            <a:pPr algn="ctr"/>
            <a:r>
              <a:rPr lang="en-US" b="1" dirty="0" err="1" smtClean="0"/>
              <a:t>Symetria</a:t>
            </a:r>
            <a:r>
              <a:rPr lang="en-US" b="1" dirty="0" smtClean="0"/>
              <a:t> </a:t>
            </a:r>
            <a:r>
              <a:rPr lang="en-US" b="1" dirty="0" err="1" smtClean="0"/>
              <a:t>narušená</a:t>
            </a:r>
            <a:endParaRPr lang="en-US" b="1" dirty="0" smtClean="0"/>
          </a:p>
          <a:p>
            <a:pPr algn="ctr"/>
            <a:r>
              <a:rPr lang="en-US" b="1" dirty="0" err="1" smtClean="0"/>
              <a:t>magnetický</a:t>
            </a:r>
            <a:endParaRPr lang="en-US" b="1" dirty="0"/>
          </a:p>
        </p:txBody>
      </p:sp>
      <p:sp>
        <p:nvSpPr>
          <p:cNvPr id="11" name="TextBox 10"/>
          <p:cNvSpPr txBox="1"/>
          <p:nvPr/>
        </p:nvSpPr>
        <p:spPr>
          <a:xfrm>
            <a:off x="2120686" y="1852490"/>
            <a:ext cx="2057812" cy="369332"/>
          </a:xfrm>
          <a:prstGeom prst="rect">
            <a:avLst/>
          </a:prstGeom>
          <a:solidFill>
            <a:srgbClr val="E1E1E1"/>
          </a:solidFill>
        </p:spPr>
        <p:txBody>
          <a:bodyPr wrap="none" rtlCol="0">
            <a:spAutoFit/>
          </a:bodyPr>
          <a:lstStyle/>
          <a:p>
            <a:r>
              <a:rPr lang="en-US" dirty="0" err="1" smtClean="0"/>
              <a:t>Pri</a:t>
            </a:r>
            <a:r>
              <a:rPr lang="en-US" dirty="0" smtClean="0"/>
              <a:t> </a:t>
            </a:r>
            <a:r>
              <a:rPr lang="en-US" dirty="0" err="1" smtClean="0"/>
              <a:t>vysokej</a:t>
            </a:r>
            <a:r>
              <a:rPr lang="en-US" dirty="0" smtClean="0"/>
              <a:t> </a:t>
            </a:r>
            <a:r>
              <a:rPr lang="en-US" dirty="0" err="1" smtClean="0"/>
              <a:t>teplote</a:t>
            </a:r>
            <a:endParaRPr lang="en-US" dirty="0"/>
          </a:p>
        </p:txBody>
      </p:sp>
      <p:sp>
        <p:nvSpPr>
          <p:cNvPr id="12" name="TextBox 11"/>
          <p:cNvSpPr txBox="1"/>
          <p:nvPr/>
        </p:nvSpPr>
        <p:spPr>
          <a:xfrm>
            <a:off x="5069595" y="1853428"/>
            <a:ext cx="1891113" cy="369332"/>
          </a:xfrm>
          <a:prstGeom prst="rect">
            <a:avLst/>
          </a:prstGeom>
          <a:solidFill>
            <a:srgbClr val="E1E1E1"/>
          </a:solidFill>
        </p:spPr>
        <p:txBody>
          <a:bodyPr wrap="none" rtlCol="0">
            <a:spAutoFit/>
          </a:bodyPr>
          <a:lstStyle/>
          <a:p>
            <a:r>
              <a:rPr lang="en-US" dirty="0" err="1" smtClean="0"/>
              <a:t>Pri</a:t>
            </a:r>
            <a:r>
              <a:rPr lang="en-US" dirty="0" smtClean="0"/>
              <a:t> </a:t>
            </a:r>
            <a:r>
              <a:rPr lang="en-US" dirty="0" err="1" smtClean="0"/>
              <a:t>nízkej</a:t>
            </a:r>
            <a:r>
              <a:rPr lang="en-US" dirty="0" smtClean="0"/>
              <a:t> </a:t>
            </a:r>
            <a:r>
              <a:rPr lang="en-US" dirty="0" err="1" smtClean="0"/>
              <a:t>teplote</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Higgsov</a:t>
            </a:r>
            <a:r>
              <a:rPr lang="en-US" dirty="0" smtClean="0"/>
              <a:t> </a:t>
            </a:r>
            <a:r>
              <a:rPr lang="en-US" dirty="0" err="1" smtClean="0"/>
              <a:t>Mechanizmus</a:t>
            </a:r>
            <a:endParaRPr lang="en-US" dirty="0"/>
          </a:p>
        </p:txBody>
      </p:sp>
      <p:pic>
        <p:nvPicPr>
          <p:cNvPr id="6" name="Picture 5"/>
          <p:cNvPicPr>
            <a:picLocks noChangeAspect="1"/>
          </p:cNvPicPr>
          <p:nvPr/>
        </p:nvPicPr>
        <p:blipFill>
          <a:blip r:embed="rId2"/>
          <a:stretch>
            <a:fillRect/>
          </a:stretch>
        </p:blipFill>
        <p:spPr>
          <a:xfrm>
            <a:off x="4753002" y="1957542"/>
            <a:ext cx="3986017" cy="2989513"/>
          </a:xfrm>
          <a:prstGeom prst="rect">
            <a:avLst/>
          </a:prstGeom>
        </p:spPr>
      </p:pic>
      <p:pic>
        <p:nvPicPr>
          <p:cNvPr id="7" name="Picture 6"/>
          <p:cNvPicPr>
            <a:picLocks noChangeAspect="1"/>
          </p:cNvPicPr>
          <p:nvPr/>
        </p:nvPicPr>
        <p:blipFill>
          <a:blip r:embed="rId3"/>
          <a:stretch>
            <a:fillRect/>
          </a:stretch>
        </p:blipFill>
        <p:spPr>
          <a:xfrm>
            <a:off x="269873" y="1966965"/>
            <a:ext cx="4288621" cy="2937705"/>
          </a:xfrm>
          <a:prstGeom prst="rect">
            <a:avLst/>
          </a:prstGeom>
        </p:spPr>
      </p:pic>
      <p:sp>
        <p:nvSpPr>
          <p:cNvPr id="9" name="TextBox 8"/>
          <p:cNvSpPr txBox="1"/>
          <p:nvPr/>
        </p:nvSpPr>
        <p:spPr>
          <a:xfrm>
            <a:off x="815380" y="4905474"/>
            <a:ext cx="3204602" cy="646331"/>
          </a:xfrm>
          <a:prstGeom prst="rect">
            <a:avLst/>
          </a:prstGeom>
          <a:noFill/>
        </p:spPr>
        <p:txBody>
          <a:bodyPr wrap="square" rtlCol="0">
            <a:spAutoFit/>
          </a:bodyPr>
          <a:lstStyle/>
          <a:p>
            <a:pPr algn="ctr"/>
            <a:r>
              <a:rPr lang="en-US" b="1" dirty="0" err="1" smtClean="0">
                <a:solidFill>
                  <a:srgbClr val="4E020C"/>
                </a:solidFill>
              </a:rPr>
              <a:t>Častica</a:t>
            </a:r>
            <a:r>
              <a:rPr lang="en-US" b="1" dirty="0" smtClean="0">
                <a:solidFill>
                  <a:srgbClr val="4E020C"/>
                </a:solidFill>
              </a:rPr>
              <a:t> </a:t>
            </a:r>
            <a:r>
              <a:rPr lang="en-US" b="1" dirty="0" err="1" smtClean="0">
                <a:solidFill>
                  <a:srgbClr val="4E020C"/>
                </a:solidFill>
              </a:rPr>
              <a:t>interagujúca</a:t>
            </a:r>
            <a:r>
              <a:rPr lang="en-US" b="1" dirty="0" smtClean="0">
                <a:solidFill>
                  <a:srgbClr val="4E020C"/>
                </a:solidFill>
              </a:rPr>
              <a:t> </a:t>
            </a:r>
            <a:r>
              <a:rPr lang="en-US" b="1" dirty="0" err="1" smtClean="0">
                <a:solidFill>
                  <a:srgbClr val="FF0000"/>
                </a:solidFill>
              </a:rPr>
              <a:t>slabo</a:t>
            </a:r>
            <a:r>
              <a:rPr lang="en-US" b="1" dirty="0" smtClean="0">
                <a:solidFill>
                  <a:srgbClr val="4E020C"/>
                </a:solidFill>
              </a:rPr>
              <a:t> </a:t>
            </a:r>
            <a:r>
              <a:rPr lang="en-US" b="1" dirty="0" err="1" smtClean="0">
                <a:solidFill>
                  <a:srgbClr val="4E020C"/>
                </a:solidFill>
              </a:rPr>
              <a:t>s</a:t>
            </a:r>
            <a:r>
              <a:rPr lang="en-US" b="1" dirty="0" smtClean="0">
                <a:solidFill>
                  <a:srgbClr val="4E020C"/>
                </a:solidFill>
              </a:rPr>
              <a:t> </a:t>
            </a:r>
            <a:r>
              <a:rPr lang="en-US" b="1" dirty="0" err="1" smtClean="0">
                <a:solidFill>
                  <a:srgbClr val="4E020C"/>
                </a:solidFill>
              </a:rPr>
              <a:t>Higgsovým</a:t>
            </a:r>
            <a:r>
              <a:rPr lang="en-US" b="1" dirty="0" smtClean="0">
                <a:solidFill>
                  <a:srgbClr val="4E020C"/>
                </a:solidFill>
              </a:rPr>
              <a:t> </a:t>
            </a:r>
            <a:r>
              <a:rPr lang="en-US" b="1" dirty="0" err="1" smtClean="0">
                <a:solidFill>
                  <a:srgbClr val="4E020C"/>
                </a:solidFill>
              </a:rPr>
              <a:t>poľom</a:t>
            </a:r>
            <a:endParaRPr lang="en-US" b="1" dirty="0" smtClean="0">
              <a:solidFill>
                <a:srgbClr val="4E020C"/>
              </a:solidFill>
            </a:endParaRPr>
          </a:p>
        </p:txBody>
      </p:sp>
      <p:sp>
        <p:nvSpPr>
          <p:cNvPr id="12" name="TextBox 11"/>
          <p:cNvSpPr txBox="1"/>
          <p:nvPr/>
        </p:nvSpPr>
        <p:spPr>
          <a:xfrm>
            <a:off x="565632" y="4280214"/>
            <a:ext cx="3769893" cy="369332"/>
          </a:xfrm>
          <a:prstGeom prst="rect">
            <a:avLst/>
          </a:prstGeom>
          <a:noFill/>
        </p:spPr>
        <p:txBody>
          <a:bodyPr wrap="square" rtlCol="0">
            <a:spAutoFit/>
          </a:bodyPr>
          <a:lstStyle/>
          <a:p>
            <a:pPr algn="ctr"/>
            <a:r>
              <a:rPr lang="en-US" b="1" dirty="0" err="1" smtClean="0">
                <a:solidFill>
                  <a:srgbClr val="FFFFD9"/>
                </a:solidFill>
              </a:rPr>
              <a:t>Ľahko</a:t>
            </a:r>
            <a:r>
              <a:rPr lang="en-US" b="1" dirty="0" smtClean="0">
                <a:solidFill>
                  <a:srgbClr val="FFFFD9"/>
                </a:solidFill>
              </a:rPr>
              <a:t> </a:t>
            </a:r>
            <a:r>
              <a:rPr lang="en-US" b="1" dirty="0" err="1" smtClean="0">
                <a:solidFill>
                  <a:srgbClr val="FFFFD9"/>
                </a:solidFill>
              </a:rPr>
              <a:t>dosiahne</a:t>
            </a:r>
            <a:r>
              <a:rPr lang="en-US" b="1" dirty="0" smtClean="0">
                <a:solidFill>
                  <a:srgbClr val="FFFFD9"/>
                </a:solidFill>
              </a:rPr>
              <a:t> </a:t>
            </a:r>
            <a:r>
              <a:rPr lang="en-US" b="1" dirty="0" err="1" smtClean="0">
                <a:solidFill>
                  <a:srgbClr val="FFFFD9"/>
                </a:solidFill>
              </a:rPr>
              <a:t>vysokú</a:t>
            </a:r>
            <a:r>
              <a:rPr lang="en-US" b="1" dirty="0" smtClean="0">
                <a:solidFill>
                  <a:srgbClr val="FFFFD9"/>
                </a:solidFill>
              </a:rPr>
              <a:t> </a:t>
            </a:r>
            <a:r>
              <a:rPr lang="en-US" b="1" dirty="0" err="1" smtClean="0">
                <a:solidFill>
                  <a:srgbClr val="FFFFD9"/>
                </a:solidFill>
              </a:rPr>
              <a:t>rýchlosť</a:t>
            </a:r>
            <a:endParaRPr lang="en-US" b="1" dirty="0">
              <a:solidFill>
                <a:srgbClr val="FFFFD9"/>
              </a:solidFill>
            </a:endParaRPr>
          </a:p>
        </p:txBody>
      </p:sp>
      <p:sp>
        <p:nvSpPr>
          <p:cNvPr id="13" name="TextBox 12"/>
          <p:cNvSpPr txBox="1"/>
          <p:nvPr/>
        </p:nvSpPr>
        <p:spPr>
          <a:xfrm>
            <a:off x="4944701" y="4262260"/>
            <a:ext cx="3604950" cy="369332"/>
          </a:xfrm>
          <a:prstGeom prst="rect">
            <a:avLst/>
          </a:prstGeom>
          <a:noFill/>
        </p:spPr>
        <p:txBody>
          <a:bodyPr wrap="square" rtlCol="0">
            <a:spAutoFit/>
          </a:bodyPr>
          <a:lstStyle/>
          <a:p>
            <a:pPr algn="ctr"/>
            <a:r>
              <a:rPr lang="en-US" b="1" dirty="0" err="1" smtClean="0">
                <a:solidFill>
                  <a:srgbClr val="FFFFD9"/>
                </a:solidFill>
              </a:rPr>
              <a:t>Propaguje</a:t>
            </a:r>
            <a:r>
              <a:rPr lang="en-US" b="1" dirty="0" smtClean="0">
                <a:solidFill>
                  <a:srgbClr val="FFFFD9"/>
                </a:solidFill>
              </a:rPr>
              <a:t> </a:t>
            </a:r>
            <a:r>
              <a:rPr lang="en-US" b="1" dirty="0" err="1" smtClean="0">
                <a:solidFill>
                  <a:srgbClr val="FFFFD9"/>
                </a:solidFill>
              </a:rPr>
              <a:t>s</a:t>
            </a:r>
            <a:r>
              <a:rPr lang="en-US" b="1" dirty="0" smtClean="0">
                <a:solidFill>
                  <a:srgbClr val="FFFFD9"/>
                </a:solidFill>
              </a:rPr>
              <a:t> </a:t>
            </a:r>
            <a:r>
              <a:rPr lang="en-US" b="1" dirty="0" err="1" smtClean="0">
                <a:solidFill>
                  <a:srgbClr val="FFFFD9"/>
                </a:solidFill>
              </a:rPr>
              <a:t>nízkou</a:t>
            </a:r>
            <a:r>
              <a:rPr lang="en-US" b="1" dirty="0" smtClean="0">
                <a:solidFill>
                  <a:srgbClr val="FFFFD9"/>
                </a:solidFill>
              </a:rPr>
              <a:t> </a:t>
            </a:r>
            <a:r>
              <a:rPr lang="en-US" b="1" dirty="0" err="1" smtClean="0">
                <a:solidFill>
                  <a:srgbClr val="FFFFD9"/>
                </a:solidFill>
              </a:rPr>
              <a:t>rýchlosťou</a:t>
            </a:r>
            <a:endParaRPr lang="en-US" b="1" dirty="0">
              <a:solidFill>
                <a:srgbClr val="FFFFD9"/>
              </a:solidFill>
            </a:endParaRPr>
          </a:p>
        </p:txBody>
      </p:sp>
      <p:sp>
        <p:nvSpPr>
          <p:cNvPr id="15" name="TextBox 14"/>
          <p:cNvSpPr txBox="1"/>
          <p:nvPr/>
        </p:nvSpPr>
        <p:spPr>
          <a:xfrm>
            <a:off x="245349" y="1310301"/>
            <a:ext cx="4344737" cy="646331"/>
          </a:xfrm>
          <a:prstGeom prst="rect">
            <a:avLst/>
          </a:prstGeom>
          <a:noFill/>
        </p:spPr>
        <p:txBody>
          <a:bodyPr wrap="square" rtlCol="0">
            <a:spAutoFit/>
          </a:bodyPr>
          <a:lstStyle/>
          <a:p>
            <a:pPr algn="ctr"/>
            <a:r>
              <a:rPr lang="en-US" b="1" dirty="0" smtClean="0">
                <a:solidFill>
                  <a:srgbClr val="4E020C"/>
                </a:solidFill>
              </a:rPr>
              <a:t>Forma </a:t>
            </a:r>
            <a:r>
              <a:rPr lang="en-US" b="1" dirty="0" err="1" smtClean="0">
                <a:solidFill>
                  <a:srgbClr val="4E020C"/>
                </a:solidFill>
              </a:rPr>
              <a:t>tela</a:t>
            </a:r>
            <a:r>
              <a:rPr lang="en-US" b="1" dirty="0" smtClean="0">
                <a:solidFill>
                  <a:srgbClr val="4E020C"/>
                </a:solidFill>
              </a:rPr>
              <a:t> </a:t>
            </a:r>
            <a:r>
              <a:rPr lang="en-US" b="1" dirty="0" err="1" smtClean="0">
                <a:solidFill>
                  <a:srgbClr val="4E020C"/>
                </a:solidFill>
              </a:rPr>
              <a:t>umožňuje</a:t>
            </a:r>
            <a:r>
              <a:rPr lang="en-US" b="1" dirty="0" smtClean="0">
                <a:solidFill>
                  <a:srgbClr val="4E020C"/>
                </a:solidFill>
              </a:rPr>
              <a:t> </a:t>
            </a:r>
            <a:r>
              <a:rPr lang="en-US" b="1" dirty="0" err="1" smtClean="0">
                <a:solidFill>
                  <a:srgbClr val="4E020C"/>
                </a:solidFill>
              </a:rPr>
              <a:t>ľahší</a:t>
            </a:r>
            <a:r>
              <a:rPr lang="en-US" b="1" dirty="0" smtClean="0">
                <a:solidFill>
                  <a:srgbClr val="4E020C"/>
                </a:solidFill>
              </a:rPr>
              <a:t> </a:t>
            </a:r>
            <a:r>
              <a:rPr lang="en-US" b="1" dirty="0" err="1" smtClean="0">
                <a:solidFill>
                  <a:srgbClr val="4E020C"/>
                </a:solidFill>
              </a:rPr>
              <a:t>pohyb</a:t>
            </a:r>
            <a:r>
              <a:rPr lang="en-US" b="1" dirty="0" smtClean="0">
                <a:solidFill>
                  <a:srgbClr val="4E020C"/>
                </a:solidFill>
              </a:rPr>
              <a:t>: </a:t>
            </a:r>
            <a:r>
              <a:rPr lang="en-US" b="1" dirty="0" err="1" smtClean="0">
                <a:solidFill>
                  <a:srgbClr val="4E020C"/>
                </a:solidFill>
              </a:rPr>
              <a:t>malá</a:t>
            </a:r>
            <a:r>
              <a:rPr lang="en-US" b="1" dirty="0" smtClean="0">
                <a:solidFill>
                  <a:srgbClr val="4E020C"/>
                </a:solidFill>
              </a:rPr>
              <a:t> </a:t>
            </a:r>
            <a:r>
              <a:rPr lang="en-US" b="1" dirty="0" err="1" smtClean="0">
                <a:solidFill>
                  <a:srgbClr val="4E020C"/>
                </a:solidFill>
              </a:rPr>
              <a:t>interakcia</a:t>
            </a:r>
            <a:r>
              <a:rPr lang="en-US" b="1" dirty="0" smtClean="0">
                <a:solidFill>
                  <a:srgbClr val="4E020C"/>
                </a:solidFill>
              </a:rPr>
              <a:t> </a:t>
            </a:r>
            <a:r>
              <a:rPr lang="en-US" b="1" dirty="0" err="1" smtClean="0">
                <a:solidFill>
                  <a:srgbClr val="4E020C"/>
                </a:solidFill>
              </a:rPr>
              <a:t>s</a:t>
            </a:r>
            <a:r>
              <a:rPr lang="en-US" b="1" dirty="0" smtClean="0">
                <a:solidFill>
                  <a:srgbClr val="4E020C"/>
                </a:solidFill>
              </a:rPr>
              <a:t> </a:t>
            </a:r>
            <a:r>
              <a:rPr lang="en-US" b="1" dirty="0" err="1" smtClean="0">
                <a:solidFill>
                  <a:srgbClr val="4E020C"/>
                </a:solidFill>
              </a:rPr>
              <a:t>médiom</a:t>
            </a:r>
            <a:endParaRPr lang="en-US" b="1" dirty="0">
              <a:solidFill>
                <a:srgbClr val="4E020C"/>
              </a:solidFill>
            </a:endParaRPr>
          </a:p>
        </p:txBody>
      </p:sp>
      <p:sp>
        <p:nvSpPr>
          <p:cNvPr id="16" name="TextBox 15"/>
          <p:cNvSpPr txBox="1"/>
          <p:nvPr/>
        </p:nvSpPr>
        <p:spPr>
          <a:xfrm>
            <a:off x="5207088" y="4941366"/>
            <a:ext cx="3089220" cy="646331"/>
          </a:xfrm>
          <a:prstGeom prst="rect">
            <a:avLst/>
          </a:prstGeom>
          <a:noFill/>
        </p:spPr>
        <p:txBody>
          <a:bodyPr wrap="square" rtlCol="0">
            <a:spAutoFit/>
          </a:bodyPr>
          <a:lstStyle/>
          <a:p>
            <a:pPr algn="ctr"/>
            <a:r>
              <a:rPr lang="en-US" b="1" dirty="0" err="1" smtClean="0">
                <a:solidFill>
                  <a:srgbClr val="4E020C"/>
                </a:solidFill>
              </a:rPr>
              <a:t>Častica</a:t>
            </a:r>
            <a:r>
              <a:rPr lang="en-US" b="1" dirty="0" smtClean="0">
                <a:solidFill>
                  <a:srgbClr val="4E020C"/>
                </a:solidFill>
              </a:rPr>
              <a:t> </a:t>
            </a:r>
            <a:r>
              <a:rPr lang="en-US" b="1" dirty="0" err="1" smtClean="0">
                <a:solidFill>
                  <a:srgbClr val="4E020C"/>
                </a:solidFill>
              </a:rPr>
              <a:t>interagujúca</a:t>
            </a:r>
            <a:r>
              <a:rPr lang="en-US" b="1" dirty="0" smtClean="0">
                <a:solidFill>
                  <a:srgbClr val="4E020C"/>
                </a:solidFill>
              </a:rPr>
              <a:t> </a:t>
            </a:r>
            <a:r>
              <a:rPr lang="en-US" b="1" dirty="0" err="1" smtClean="0">
                <a:solidFill>
                  <a:srgbClr val="FF0000"/>
                </a:solidFill>
              </a:rPr>
              <a:t>silno</a:t>
            </a:r>
            <a:r>
              <a:rPr lang="en-US" b="1" dirty="0" smtClean="0">
                <a:solidFill>
                  <a:srgbClr val="4E020C"/>
                </a:solidFill>
              </a:rPr>
              <a:t> </a:t>
            </a:r>
            <a:r>
              <a:rPr lang="en-US" b="1" dirty="0" err="1" smtClean="0">
                <a:solidFill>
                  <a:srgbClr val="4E020C"/>
                </a:solidFill>
              </a:rPr>
              <a:t>s</a:t>
            </a:r>
            <a:r>
              <a:rPr lang="en-US" b="1" dirty="0" smtClean="0">
                <a:solidFill>
                  <a:srgbClr val="4E020C"/>
                </a:solidFill>
              </a:rPr>
              <a:t> </a:t>
            </a:r>
            <a:r>
              <a:rPr lang="en-US" b="1" dirty="0" err="1" smtClean="0">
                <a:solidFill>
                  <a:srgbClr val="4E020C"/>
                </a:solidFill>
              </a:rPr>
              <a:t>Higgsovým</a:t>
            </a:r>
            <a:r>
              <a:rPr lang="en-US" b="1" dirty="0" smtClean="0">
                <a:solidFill>
                  <a:srgbClr val="4E020C"/>
                </a:solidFill>
              </a:rPr>
              <a:t> </a:t>
            </a:r>
            <a:r>
              <a:rPr lang="en-US" b="1" dirty="0" err="1" smtClean="0">
                <a:solidFill>
                  <a:srgbClr val="4E020C"/>
                </a:solidFill>
              </a:rPr>
              <a:t>poľom</a:t>
            </a:r>
            <a:endParaRPr lang="en-US" b="1" dirty="0" smtClean="0">
              <a:solidFill>
                <a:srgbClr val="4E020C"/>
              </a:solidFill>
            </a:endParaRPr>
          </a:p>
        </p:txBody>
      </p:sp>
      <p:sp>
        <p:nvSpPr>
          <p:cNvPr id="17" name="TextBox 16"/>
          <p:cNvSpPr txBox="1"/>
          <p:nvPr/>
        </p:nvSpPr>
        <p:spPr>
          <a:xfrm>
            <a:off x="4753578" y="1299589"/>
            <a:ext cx="3973859" cy="646331"/>
          </a:xfrm>
          <a:prstGeom prst="rect">
            <a:avLst/>
          </a:prstGeom>
          <a:noFill/>
        </p:spPr>
        <p:txBody>
          <a:bodyPr wrap="square" rtlCol="0">
            <a:spAutoFit/>
          </a:bodyPr>
          <a:lstStyle/>
          <a:p>
            <a:pPr algn="ctr"/>
            <a:r>
              <a:rPr lang="en-US" b="1" dirty="0" smtClean="0">
                <a:solidFill>
                  <a:srgbClr val="4E020C"/>
                </a:solidFill>
              </a:rPr>
              <a:t>Forma </a:t>
            </a:r>
            <a:r>
              <a:rPr lang="en-US" b="1" dirty="0" err="1" smtClean="0">
                <a:solidFill>
                  <a:srgbClr val="4E020C"/>
                </a:solidFill>
              </a:rPr>
              <a:t>tela</a:t>
            </a:r>
            <a:r>
              <a:rPr lang="en-US" b="1" dirty="0" smtClean="0">
                <a:solidFill>
                  <a:srgbClr val="4E020C"/>
                </a:solidFill>
              </a:rPr>
              <a:t> </a:t>
            </a:r>
            <a:r>
              <a:rPr lang="en-US" b="1" dirty="0" err="1" smtClean="0">
                <a:solidFill>
                  <a:srgbClr val="4E020C"/>
                </a:solidFill>
              </a:rPr>
              <a:t>zťažuje</a:t>
            </a:r>
            <a:r>
              <a:rPr lang="en-US" b="1" dirty="0" smtClean="0">
                <a:solidFill>
                  <a:srgbClr val="4E020C"/>
                </a:solidFill>
              </a:rPr>
              <a:t> </a:t>
            </a:r>
            <a:r>
              <a:rPr lang="en-US" b="1" dirty="0" err="1" smtClean="0">
                <a:solidFill>
                  <a:srgbClr val="4E020C"/>
                </a:solidFill>
              </a:rPr>
              <a:t>pohyb</a:t>
            </a:r>
            <a:r>
              <a:rPr lang="en-US" b="1" dirty="0" smtClean="0">
                <a:solidFill>
                  <a:srgbClr val="4E020C"/>
                </a:solidFill>
              </a:rPr>
              <a:t>: </a:t>
            </a:r>
            <a:r>
              <a:rPr lang="en-US" b="1" dirty="0" err="1" smtClean="0">
                <a:solidFill>
                  <a:srgbClr val="4E020C"/>
                </a:solidFill>
              </a:rPr>
              <a:t>veľká</a:t>
            </a:r>
            <a:r>
              <a:rPr lang="en-US" b="1" dirty="0" smtClean="0">
                <a:solidFill>
                  <a:srgbClr val="4E020C"/>
                </a:solidFill>
              </a:rPr>
              <a:t> </a:t>
            </a:r>
            <a:r>
              <a:rPr lang="en-US" b="1" dirty="0" err="1" smtClean="0">
                <a:solidFill>
                  <a:srgbClr val="4E020C"/>
                </a:solidFill>
              </a:rPr>
              <a:t>interakcia</a:t>
            </a:r>
            <a:r>
              <a:rPr lang="en-US" b="1" dirty="0" smtClean="0">
                <a:solidFill>
                  <a:srgbClr val="4E020C"/>
                </a:solidFill>
              </a:rPr>
              <a:t> </a:t>
            </a:r>
            <a:r>
              <a:rPr lang="en-US" b="1" dirty="0" err="1" smtClean="0">
                <a:solidFill>
                  <a:srgbClr val="4E020C"/>
                </a:solidFill>
              </a:rPr>
              <a:t>s</a:t>
            </a:r>
            <a:r>
              <a:rPr lang="en-US" b="1" dirty="0" smtClean="0">
                <a:solidFill>
                  <a:srgbClr val="4E020C"/>
                </a:solidFill>
              </a:rPr>
              <a:t> </a:t>
            </a:r>
            <a:r>
              <a:rPr lang="en-US" b="1" dirty="0" err="1" smtClean="0">
                <a:solidFill>
                  <a:srgbClr val="4E020C"/>
                </a:solidFill>
              </a:rPr>
              <a:t>médiom</a:t>
            </a:r>
            <a:endParaRPr lang="en-US" b="1" dirty="0">
              <a:solidFill>
                <a:srgbClr val="4E020C"/>
              </a:solidFill>
            </a:endParaRPr>
          </a:p>
        </p:txBody>
      </p:sp>
      <p:sp>
        <p:nvSpPr>
          <p:cNvPr id="18" name="Content Placeholder 7"/>
          <p:cNvSpPr txBox="1">
            <a:spLocks/>
          </p:cNvSpPr>
          <p:nvPr/>
        </p:nvSpPr>
        <p:spPr bwMode="auto">
          <a:xfrm>
            <a:off x="294105" y="5633859"/>
            <a:ext cx="8657389" cy="1042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0"/>
              </a:spcAft>
              <a:buClr>
                <a:schemeClr val="tx2"/>
              </a:buClr>
              <a:buSzTx/>
              <a:buFont typeface="Wingdings" pitchFamily="-108" charset="2"/>
              <a:buChar char="§"/>
              <a:tabLst/>
              <a:defRPr/>
            </a:pPr>
            <a:r>
              <a:rPr kumimoji="0" lang="en-US" sz="1800" b="1" i="0" u="none" strike="noStrike" kern="0" cap="none" spc="0" normalizeH="0" baseline="0" noProof="0" dirty="0" smtClean="0">
                <a:ln>
                  <a:noFill/>
                </a:ln>
                <a:solidFill>
                  <a:srgbClr val="000090"/>
                </a:solidFill>
                <a:effectLst/>
                <a:uLnTx/>
                <a:uFillTx/>
                <a:latin typeface="+mn-lt"/>
                <a:ea typeface="+mn-ea"/>
                <a:cs typeface="+mn-cs"/>
              </a:rPr>
              <a:t>Toto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prirovnanie</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je ale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veľmi</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približné</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prosím</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brať</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s</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rezervou</a:t>
            </a:r>
            <a:r>
              <a:rPr kumimoji="0" lang="en-US" sz="1800" b="1" i="0" u="none" strike="noStrike" kern="0" cap="none" spc="0" normalizeH="0" baseline="0" noProof="0" dirty="0" smtClean="0">
                <a:ln>
                  <a:noFill/>
                </a:ln>
                <a:solidFill>
                  <a:srgbClr val="000090"/>
                </a:solidFill>
                <a:effectLst/>
                <a:uLnTx/>
                <a:uFillTx/>
                <a:latin typeface="+mn-lt"/>
                <a:ea typeface="+mn-ea"/>
                <a:cs typeface="+mn-cs"/>
              </a:rPr>
              <a:t>)</a:t>
            </a:r>
          </a:p>
          <a:p>
            <a:pPr marL="342900" marR="0" lvl="0" indent="-342900" algn="l" defTabSz="914400" rtl="0" eaLnBrk="0" fontAlgn="base" latinLnBrk="0" hangingPunct="0">
              <a:lnSpc>
                <a:spcPct val="100000"/>
              </a:lnSpc>
              <a:spcBef>
                <a:spcPct val="20000"/>
              </a:spcBef>
              <a:spcAft>
                <a:spcPts val="0"/>
              </a:spcAft>
              <a:buClr>
                <a:schemeClr val="tx2"/>
              </a:buClr>
              <a:buSzTx/>
              <a:buFont typeface="Wingdings" pitchFamily="-108" charset="2"/>
              <a:buChar char="§"/>
              <a:tabLst/>
              <a:defRPr/>
            </a:pPr>
            <a:r>
              <a:rPr lang="en-US" b="1" kern="0" dirty="0" smtClean="0">
                <a:solidFill>
                  <a:srgbClr val="000090"/>
                </a:solidFill>
                <a:latin typeface="+mn-lt"/>
                <a:ea typeface="+mn-ea"/>
                <a:cs typeface="+mn-cs"/>
              </a:rPr>
              <a:t>V </a:t>
            </a:r>
            <a:r>
              <a:rPr lang="en-US" b="1" kern="0" dirty="0" err="1" smtClean="0">
                <a:solidFill>
                  <a:srgbClr val="000090"/>
                </a:solidFill>
                <a:latin typeface="+mn-lt"/>
                <a:ea typeface="+mn-ea"/>
                <a:cs typeface="+mn-cs"/>
              </a:rPr>
              <a:t>mikrosvete</a:t>
            </a:r>
            <a:r>
              <a:rPr lang="en-US" b="1" kern="0" dirty="0" smtClean="0">
                <a:solidFill>
                  <a:srgbClr val="000090"/>
                </a:solidFill>
                <a:latin typeface="+mn-lt"/>
                <a:ea typeface="+mn-ea"/>
                <a:cs typeface="+mn-cs"/>
              </a:rPr>
              <a:t> je pole </a:t>
            </a:r>
            <a:r>
              <a:rPr lang="en-US" b="1" kern="0" dirty="0" err="1" smtClean="0">
                <a:solidFill>
                  <a:srgbClr val="000090"/>
                </a:solidFill>
                <a:latin typeface="+mn-lt"/>
                <a:ea typeface="+mn-ea"/>
                <a:cs typeface="+mn-cs"/>
              </a:rPr>
              <a:t>kvantované</a:t>
            </a:r>
            <a:r>
              <a:rPr lang="en-US" b="1" kern="0" dirty="0" smtClean="0">
                <a:solidFill>
                  <a:srgbClr val="000090"/>
                </a:solidFill>
                <a:latin typeface="+mn-lt"/>
                <a:ea typeface="+mn-ea"/>
                <a:cs typeface="+mn-cs"/>
              </a:rPr>
              <a:t> </a:t>
            </a:r>
          </a:p>
          <a:p>
            <a:pPr marL="800100" lvl="1" indent="-342900" defTabSz="914400" eaLnBrk="0" hangingPunct="0">
              <a:spcBef>
                <a:spcPct val="20000"/>
              </a:spcBef>
              <a:spcAft>
                <a:spcPts val="0"/>
              </a:spcAft>
              <a:buClr>
                <a:schemeClr val="tx2"/>
              </a:buClr>
              <a:buFont typeface="Wingdings" pitchFamily="-108" charset="2"/>
              <a:buChar char="§"/>
            </a:pPr>
            <a:r>
              <a:rPr lang="en-US" sz="1600" b="1" kern="0" dirty="0" err="1" smtClean="0">
                <a:solidFill>
                  <a:srgbClr val="4E020C"/>
                </a:solidFill>
                <a:latin typeface="+mn-lt"/>
                <a:ea typeface="+mn-ea"/>
                <a:cs typeface="+mn-cs"/>
              </a:rPr>
              <a:t>Higgsove</a:t>
            </a:r>
            <a:r>
              <a:rPr lang="en-US" sz="1600" b="1" kern="0" dirty="0" smtClean="0">
                <a:solidFill>
                  <a:srgbClr val="4E020C"/>
                </a:solidFill>
                <a:latin typeface="+mn-lt"/>
                <a:ea typeface="+mn-ea"/>
                <a:cs typeface="+mn-cs"/>
              </a:rPr>
              <a:t> pole je </a:t>
            </a:r>
            <a:r>
              <a:rPr lang="en-US" sz="1600" b="1" kern="0" dirty="0" err="1" smtClean="0">
                <a:solidFill>
                  <a:srgbClr val="4E020C"/>
                </a:solidFill>
                <a:latin typeface="+mn-lt"/>
                <a:ea typeface="+mn-ea"/>
                <a:cs typeface="+mn-cs"/>
              </a:rPr>
              <a:t>zložené</a:t>
            </a:r>
            <a:r>
              <a:rPr lang="en-US" sz="1600" b="1" kern="0" dirty="0" smtClean="0">
                <a:solidFill>
                  <a:srgbClr val="4E020C"/>
                </a:solidFill>
                <a:latin typeface="+mn-lt"/>
                <a:ea typeface="+mn-ea"/>
                <a:cs typeface="+mn-cs"/>
              </a:rPr>
              <a:t> </a:t>
            </a:r>
            <a:r>
              <a:rPr lang="en-US" sz="1600" b="1" kern="0" dirty="0" err="1" smtClean="0">
                <a:solidFill>
                  <a:srgbClr val="4E020C"/>
                </a:solidFill>
                <a:latin typeface="+mn-lt"/>
                <a:ea typeface="+mn-ea"/>
                <a:cs typeface="+mn-cs"/>
              </a:rPr>
              <a:t>z</a:t>
            </a:r>
            <a:r>
              <a:rPr lang="en-US" sz="1600" b="1" kern="0" dirty="0" smtClean="0">
                <a:solidFill>
                  <a:srgbClr val="4E020C"/>
                </a:solidFill>
                <a:latin typeface="+mn-lt"/>
                <a:ea typeface="+mn-ea"/>
                <a:cs typeface="+mn-cs"/>
              </a:rPr>
              <a:t> </a:t>
            </a:r>
            <a:r>
              <a:rPr lang="en-US" sz="1600" b="1" kern="0" dirty="0" err="1" smtClean="0">
                <a:solidFill>
                  <a:srgbClr val="4E020C"/>
                </a:solidFill>
                <a:latin typeface="+mn-lt"/>
                <a:ea typeface="+mn-ea"/>
                <a:cs typeface="+mn-cs"/>
              </a:rPr>
              <a:t>monožstva</a:t>
            </a:r>
            <a:r>
              <a:rPr lang="en-US" sz="1600" b="1" kern="0" dirty="0" smtClean="0">
                <a:solidFill>
                  <a:srgbClr val="4E020C"/>
                </a:solidFill>
                <a:latin typeface="+mn-lt"/>
                <a:ea typeface="+mn-ea"/>
                <a:cs typeface="+mn-cs"/>
              </a:rPr>
              <a:t> </a:t>
            </a:r>
            <a:r>
              <a:rPr lang="en-US" sz="1600" b="1" kern="0" dirty="0" err="1" smtClean="0">
                <a:solidFill>
                  <a:srgbClr val="4E020C"/>
                </a:solidFill>
                <a:latin typeface="+mn-lt"/>
                <a:ea typeface="+mn-ea"/>
                <a:cs typeface="+mn-cs"/>
              </a:rPr>
              <a:t>virtuálnych</a:t>
            </a:r>
            <a:r>
              <a:rPr lang="en-US" sz="1600" b="1" kern="0" dirty="0" smtClean="0">
                <a:solidFill>
                  <a:srgbClr val="4E020C"/>
                </a:solidFill>
                <a:latin typeface="+mn-lt"/>
                <a:ea typeface="+mn-ea"/>
                <a:cs typeface="+mn-cs"/>
              </a:rPr>
              <a:t> </a:t>
            </a:r>
            <a:r>
              <a:rPr lang="en-US" sz="1600" b="1" kern="0" dirty="0" err="1" smtClean="0">
                <a:solidFill>
                  <a:srgbClr val="4E020C"/>
                </a:solidFill>
                <a:latin typeface="+mn-lt"/>
                <a:ea typeface="+mn-ea"/>
                <a:cs typeface="+mn-cs"/>
              </a:rPr>
              <a:t>bozónov</a:t>
            </a:r>
            <a:endParaRPr kumimoji="0" lang="en-US" sz="1600" b="1" i="0" u="none" strike="noStrike" kern="0" cap="none" spc="0" normalizeH="0" baseline="0" noProof="0" dirty="0" smtClean="0">
              <a:ln>
                <a:noFill/>
              </a:ln>
              <a:solidFill>
                <a:srgbClr val="4E020C"/>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Higgs-</a:t>
            </a:r>
            <a:r>
              <a:rPr lang="en-US" dirty="0" err="1" smtClean="0"/>
              <a:t>Mechanismus</a:t>
            </a:r>
            <a:endParaRPr lang="en-US" dirty="0"/>
          </a:p>
        </p:txBody>
      </p:sp>
      <p:pic>
        <p:nvPicPr>
          <p:cNvPr id="6" name="origin-of-mass-edit-2.mov">
            <a:hlinkClick r:id="" action="ppaction://media"/>
          </p:cNvPr>
          <p:cNvPicPr/>
          <p:nvPr>
            <a:videoFile r:link="rId2"/>
            <p:extLst>
              <p:ext uri="{DAA4B4D4-6D71-4841-9C94-3DE7FCFB9230}">
                <p14:media xmlns:p14="http://schemas.microsoft.com/office/powerpoint/2010/main" r:link="rId1"/>
              </p:ext>
            </p:extLst>
          </p:nvPr>
        </p:nvPicPr>
        <p:blipFill>
          <a:blip r:embed="rId4"/>
          <a:stretch>
            <a:fillRect/>
          </a:stretch>
        </p:blipFill>
        <p:spPr>
          <a:xfrm>
            <a:off x="1065926" y="1158422"/>
            <a:ext cx="7030575" cy="3954699"/>
          </a:xfrm>
          <a:prstGeom prst="rect">
            <a:avLst/>
          </a:prstGeom>
        </p:spPr>
      </p:pic>
      <p:sp>
        <p:nvSpPr>
          <p:cNvPr id="8" name="TextBox 7"/>
          <p:cNvSpPr txBox="1"/>
          <p:nvPr/>
        </p:nvSpPr>
        <p:spPr>
          <a:xfrm rot="16200000">
            <a:off x="-1595728" y="2979235"/>
            <a:ext cx="4175667" cy="307777"/>
          </a:xfrm>
          <a:prstGeom prst="rect">
            <a:avLst/>
          </a:prstGeom>
          <a:noFill/>
        </p:spPr>
        <p:txBody>
          <a:bodyPr wrap="none" rtlCol="0">
            <a:spAutoFit/>
          </a:bodyPr>
          <a:lstStyle/>
          <a:p>
            <a:r>
              <a:rPr lang="en-US" sz="1400" dirty="0" smtClean="0">
                <a:hlinkClick r:id="rId5"/>
              </a:rPr>
              <a:t>http://www.atlas.ch/multimedia/origin-of-mass.html</a:t>
            </a:r>
            <a:r>
              <a:rPr lang="en-US" sz="1400" dirty="0" smtClean="0"/>
              <a:t> </a:t>
            </a:r>
            <a:endParaRPr lang="en-US" sz="1400" dirty="0"/>
          </a:p>
        </p:txBody>
      </p:sp>
      <p:sp>
        <p:nvSpPr>
          <p:cNvPr id="10" name="Content Placeholder 7"/>
          <p:cNvSpPr txBox="1">
            <a:spLocks/>
          </p:cNvSpPr>
          <p:nvPr/>
        </p:nvSpPr>
        <p:spPr bwMode="auto">
          <a:xfrm>
            <a:off x="294105" y="5191126"/>
            <a:ext cx="8657389" cy="145715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ts val="0"/>
              </a:spcAft>
              <a:buClr>
                <a:schemeClr val="tx2"/>
              </a:buClr>
              <a:buSzTx/>
              <a:buFont typeface="Wingdings" pitchFamily="-108" charset="2"/>
              <a:buChar char="§"/>
              <a:tabLst/>
              <a:defRPr/>
            </a:pP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Higgsov</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bozón</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je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nevyhnutným</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dôsledkom</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existencie</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Higgsovho</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poľa</a:t>
            </a: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a:p>
            <a:pPr marL="800100" lvl="1" indent="-342900" defTabSz="914400" eaLnBrk="0" hangingPunct="0">
              <a:spcBef>
                <a:spcPct val="20000"/>
              </a:spcBef>
              <a:spcAft>
                <a:spcPts val="0"/>
              </a:spcAft>
              <a:buClr>
                <a:schemeClr val="tx2"/>
              </a:buClr>
              <a:buFont typeface="Wingdings" pitchFamily="-108" charset="2"/>
              <a:buChar char="§"/>
            </a:pPr>
            <a:r>
              <a:rPr lang="en-US" b="1" kern="0" dirty="0" err="1" smtClean="0">
                <a:latin typeface="+mn-lt"/>
                <a:ea typeface="+mn-ea"/>
                <a:cs typeface="+mn-cs"/>
              </a:rPr>
              <a:t>Excitácia</a:t>
            </a:r>
            <a:r>
              <a:rPr lang="en-US" b="1" kern="0" dirty="0" smtClean="0">
                <a:latin typeface="+mn-lt"/>
                <a:ea typeface="+mn-ea"/>
                <a:cs typeface="+mn-cs"/>
              </a:rPr>
              <a:t> </a:t>
            </a:r>
            <a:r>
              <a:rPr lang="en-US" b="1" kern="0" dirty="0" err="1" smtClean="0">
                <a:latin typeface="+mn-lt"/>
                <a:ea typeface="+mn-ea"/>
                <a:cs typeface="+mn-cs"/>
              </a:rPr>
              <a:t>poľa</a:t>
            </a:r>
            <a:r>
              <a:rPr lang="en-US" b="1" kern="0" dirty="0" smtClean="0">
                <a:latin typeface="+mn-lt"/>
                <a:ea typeface="+mn-ea"/>
                <a:cs typeface="+mn-cs"/>
              </a:rPr>
              <a:t> </a:t>
            </a:r>
            <a:r>
              <a:rPr lang="en-US" sz="1100" dirty="0" smtClean="0">
                <a:solidFill>
                  <a:srgbClr val="4E020C"/>
                </a:solidFill>
                <a:hlinkClick r:id="rId6"/>
              </a:rPr>
              <a:t>http://www2.uni-wuppertal.de/FB8/groups/Teilchenphysik/oeffentlichkeit/Animationen/Higgs.html</a:t>
            </a:r>
            <a:r>
              <a:rPr lang="en-US" sz="1100" dirty="0" smtClean="0">
                <a:solidFill>
                  <a:srgbClr val="4E020C"/>
                </a:solidFill>
              </a:rPr>
              <a:t> </a:t>
            </a:r>
            <a:endParaRPr kumimoji="0" lang="en-US" b="1" i="0" u="none" strike="noStrike" kern="0" cap="none" spc="0" normalizeH="0" baseline="0" noProof="0" dirty="0" smtClean="0">
              <a:ln>
                <a:noFill/>
              </a:ln>
              <a:effectLst/>
              <a:uLnTx/>
              <a:uFillTx/>
              <a:latin typeface="+mn-lt"/>
              <a:ea typeface="+mn-ea"/>
              <a:cs typeface="+mn-cs"/>
            </a:endParaRPr>
          </a:p>
          <a:p>
            <a:pPr marL="342900" marR="0" lvl="0" indent="-342900" algn="l" defTabSz="914400" rtl="0" eaLnBrk="0" fontAlgn="base" latinLnBrk="0" hangingPunct="0">
              <a:lnSpc>
                <a:spcPct val="100000"/>
              </a:lnSpc>
              <a:spcBef>
                <a:spcPct val="20000"/>
              </a:spcBef>
              <a:spcAft>
                <a:spcPts val="1200"/>
              </a:spcAft>
              <a:buClr>
                <a:schemeClr val="tx2"/>
              </a:buClr>
              <a:buSzTx/>
              <a:buFont typeface="Wingdings" pitchFamily="-108" charset="2"/>
              <a:buChar char="§"/>
              <a:tabLst/>
              <a:defRPr/>
            </a:pP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Higgsov</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bozón</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je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jediný</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spôsob</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ako</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dokázať</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existenciu</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Higgsovho</a:t>
            </a:r>
            <a:r>
              <a:rPr kumimoji="0" lang="en-US" sz="1800" b="1" i="0" u="none" strike="noStrike" kern="0" cap="none" spc="0" normalizeH="0" baseline="0" noProof="0" dirty="0" smtClean="0">
                <a:ln>
                  <a:noFill/>
                </a:ln>
                <a:solidFill>
                  <a:srgbClr val="000090"/>
                </a:solidFill>
                <a:effectLst/>
                <a:uLnTx/>
                <a:uFillTx/>
                <a:latin typeface="+mn-lt"/>
                <a:ea typeface="+mn-ea"/>
                <a:cs typeface="+mn-cs"/>
              </a:rPr>
              <a:t> </a:t>
            </a:r>
            <a:r>
              <a:rPr kumimoji="0" lang="en-US" sz="1800" b="1" i="0" u="none" strike="noStrike" kern="0" cap="none" spc="0" normalizeH="0" baseline="0" noProof="0" dirty="0" err="1" smtClean="0">
                <a:ln>
                  <a:noFill/>
                </a:ln>
                <a:solidFill>
                  <a:srgbClr val="000090"/>
                </a:solidFill>
                <a:effectLst/>
                <a:uLnTx/>
                <a:uFillTx/>
                <a:latin typeface="+mn-lt"/>
                <a:ea typeface="+mn-ea"/>
                <a:cs typeface="+mn-cs"/>
              </a:rPr>
              <a:t>mechanizmu</a:t>
            </a:r>
            <a:endParaRPr kumimoji="0" lang="en-US" sz="1800" b="1" i="0" u="none" strike="noStrike" kern="0" cap="none" spc="0" normalizeH="0" baseline="0" noProof="0" dirty="0" smtClean="0">
              <a:ln>
                <a:noFill/>
              </a:ln>
              <a:solidFill>
                <a:srgbClr val="000090"/>
              </a:solidFill>
              <a:effectLst/>
              <a:uLnTx/>
              <a:uFillTx/>
              <a:latin typeface="+mn-lt"/>
              <a:ea typeface="+mn-ea"/>
              <a:cs typeface="+mn-cs"/>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77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err="1" smtClean="0"/>
              <a:t>Higgsove</a:t>
            </a:r>
            <a:r>
              <a:rPr lang="en-US" dirty="0" smtClean="0"/>
              <a:t> pole a </a:t>
            </a:r>
            <a:r>
              <a:rPr lang="en-US" dirty="0" err="1" smtClean="0"/>
              <a:t>politika</a:t>
            </a:r>
            <a:endParaRPr lang="en-US" dirty="0"/>
          </a:p>
        </p:txBody>
      </p:sp>
      <p:sp>
        <p:nvSpPr>
          <p:cNvPr id="4" name="Footer Placeholder 3"/>
          <p:cNvSpPr>
            <a:spLocks noGrp="1"/>
          </p:cNvSpPr>
          <p:nvPr>
            <p:ph type="ftr" sz="quarter" idx="10"/>
          </p:nvPr>
        </p:nvSpPr>
        <p:spPr/>
        <p:txBody>
          <a:bodyPr/>
          <a:lstStyle/>
          <a:p>
            <a:pPr>
              <a:defRPr/>
            </a:pPr>
            <a:r>
              <a:rPr lang="en-US" smtClean="0"/>
              <a:t>I. Mikulec</a:t>
            </a:r>
            <a:endParaRPr lang="en-US"/>
          </a:p>
        </p:txBody>
      </p:sp>
      <p:sp>
        <p:nvSpPr>
          <p:cNvPr id="5" name="Slide Number Placeholder 4"/>
          <p:cNvSpPr>
            <a:spLocks noGrp="1"/>
          </p:cNvSpPr>
          <p:nvPr>
            <p:ph type="sldNum" sz="quarter" idx="11"/>
          </p:nvPr>
        </p:nvSpPr>
        <p:spPr/>
        <p:txBody>
          <a:bodyPr/>
          <a:lstStyle/>
          <a:p>
            <a:pPr>
              <a:defRPr/>
            </a:pPr>
            <a:fld id="{D04CE372-9B69-B243-B616-A8CA27473A04}" type="slidenum">
              <a:rPr lang="en-US" smtClean="0"/>
              <a:pPr>
                <a:defRPr/>
              </a:pPr>
              <a:t>78</a:t>
            </a:fld>
            <a:endParaRPr lang="en-US"/>
          </a:p>
        </p:txBody>
      </p:sp>
      <p:pic>
        <p:nvPicPr>
          <p:cNvPr id="7" name="Picture 6"/>
          <p:cNvPicPr>
            <a:picLocks noChangeAspect="1"/>
          </p:cNvPicPr>
          <p:nvPr/>
        </p:nvPicPr>
        <p:blipFill>
          <a:blip r:embed="rId2"/>
          <a:stretch>
            <a:fillRect/>
          </a:stretch>
        </p:blipFill>
        <p:spPr>
          <a:xfrm>
            <a:off x="307474" y="1330157"/>
            <a:ext cx="3556000" cy="2540000"/>
          </a:xfrm>
          <a:prstGeom prst="rect">
            <a:avLst/>
          </a:prstGeom>
        </p:spPr>
      </p:pic>
      <p:pic>
        <p:nvPicPr>
          <p:cNvPr id="8" name="Picture 7"/>
          <p:cNvPicPr>
            <a:picLocks noChangeAspect="1"/>
          </p:cNvPicPr>
          <p:nvPr/>
        </p:nvPicPr>
        <p:blipFill>
          <a:blip r:embed="rId3"/>
          <a:stretch>
            <a:fillRect/>
          </a:stretch>
        </p:blipFill>
        <p:spPr>
          <a:xfrm>
            <a:off x="4645861" y="1316789"/>
            <a:ext cx="3568700" cy="2540000"/>
          </a:xfrm>
          <a:prstGeom prst="rect">
            <a:avLst/>
          </a:prstGeom>
        </p:spPr>
      </p:pic>
      <p:pic>
        <p:nvPicPr>
          <p:cNvPr id="9" name="Picture 8"/>
          <p:cNvPicPr>
            <a:picLocks noChangeAspect="1"/>
          </p:cNvPicPr>
          <p:nvPr/>
        </p:nvPicPr>
        <p:blipFill>
          <a:blip r:embed="rId4"/>
          <a:stretch>
            <a:fillRect/>
          </a:stretch>
        </p:blipFill>
        <p:spPr>
          <a:xfrm>
            <a:off x="1678656" y="3923345"/>
            <a:ext cx="3581400" cy="2540000"/>
          </a:xfrm>
          <a:prstGeom prst="rect">
            <a:avLst/>
          </a:prstGeom>
        </p:spPr>
      </p:pic>
      <p:sp>
        <p:nvSpPr>
          <p:cNvPr id="10" name="TextBox 9"/>
          <p:cNvSpPr txBox="1"/>
          <p:nvPr/>
        </p:nvSpPr>
        <p:spPr>
          <a:xfrm>
            <a:off x="454525" y="1323474"/>
            <a:ext cx="3429144" cy="369332"/>
          </a:xfrm>
          <a:prstGeom prst="rect">
            <a:avLst/>
          </a:prstGeom>
          <a:noFill/>
        </p:spPr>
        <p:txBody>
          <a:bodyPr wrap="none" rtlCol="0">
            <a:spAutoFit/>
          </a:bodyPr>
          <a:lstStyle/>
          <a:p>
            <a:r>
              <a:rPr lang="en-US" b="1" dirty="0" err="1" smtClean="0"/>
              <a:t>Koktail</a:t>
            </a:r>
            <a:r>
              <a:rPr lang="en-US" b="1" dirty="0" smtClean="0"/>
              <a:t> party = </a:t>
            </a:r>
            <a:r>
              <a:rPr lang="en-US" b="1" dirty="0" err="1" smtClean="0"/>
              <a:t>Higgsove</a:t>
            </a:r>
            <a:r>
              <a:rPr lang="en-US" b="1" dirty="0" smtClean="0"/>
              <a:t> pole</a:t>
            </a:r>
            <a:endParaRPr lang="en-US" b="1" dirty="0"/>
          </a:p>
        </p:txBody>
      </p:sp>
      <p:sp>
        <p:nvSpPr>
          <p:cNvPr id="11" name="TextBox 10"/>
          <p:cNvSpPr txBox="1"/>
          <p:nvPr/>
        </p:nvSpPr>
        <p:spPr>
          <a:xfrm>
            <a:off x="1683334" y="3962114"/>
            <a:ext cx="3970859" cy="369332"/>
          </a:xfrm>
          <a:prstGeom prst="rect">
            <a:avLst/>
          </a:prstGeom>
          <a:noFill/>
        </p:spPr>
        <p:txBody>
          <a:bodyPr wrap="none" rtlCol="0">
            <a:spAutoFit/>
          </a:bodyPr>
          <a:lstStyle/>
          <a:p>
            <a:r>
              <a:rPr lang="en-US" b="1" dirty="0" err="1" smtClean="0"/>
              <a:t>Premiérka</a:t>
            </a:r>
            <a:r>
              <a:rPr lang="en-US" b="1" dirty="0" smtClean="0"/>
              <a:t> = </a:t>
            </a:r>
            <a:r>
              <a:rPr lang="en-US" b="1" dirty="0" err="1" smtClean="0"/>
              <a:t>častica</a:t>
            </a:r>
            <a:r>
              <a:rPr lang="en-US" b="1" dirty="0" smtClean="0"/>
              <a:t> </a:t>
            </a:r>
            <a:r>
              <a:rPr lang="en-US" b="1" dirty="0" err="1" smtClean="0"/>
              <a:t>s</a:t>
            </a:r>
            <a:r>
              <a:rPr lang="en-US" b="1" dirty="0" smtClean="0"/>
              <a:t> </a:t>
            </a:r>
            <a:r>
              <a:rPr lang="en-US" b="1" dirty="0" err="1" smtClean="0"/>
              <a:t>hmotnosťou</a:t>
            </a:r>
            <a:endParaRPr lang="en-US" b="1" dirty="0"/>
          </a:p>
        </p:txBody>
      </p:sp>
      <p:sp>
        <p:nvSpPr>
          <p:cNvPr id="12" name="TextBox 11"/>
          <p:cNvSpPr txBox="1"/>
          <p:nvPr/>
        </p:nvSpPr>
        <p:spPr>
          <a:xfrm>
            <a:off x="5085346" y="1302085"/>
            <a:ext cx="2276247" cy="369332"/>
          </a:xfrm>
          <a:prstGeom prst="rect">
            <a:avLst/>
          </a:prstGeom>
          <a:noFill/>
        </p:spPr>
        <p:txBody>
          <a:bodyPr wrap="none" rtlCol="0">
            <a:spAutoFit/>
          </a:bodyPr>
          <a:lstStyle/>
          <a:p>
            <a:r>
              <a:rPr lang="en-US" b="1" dirty="0" err="1" smtClean="0"/>
              <a:t>Premiérka</a:t>
            </a:r>
            <a:r>
              <a:rPr lang="en-US" b="1" dirty="0" smtClean="0"/>
              <a:t> </a:t>
            </a:r>
            <a:r>
              <a:rPr lang="en-US" b="1" dirty="0" err="1" smtClean="0"/>
              <a:t>vchádza</a:t>
            </a:r>
            <a:endParaRPr lang="en-US" b="1" dirty="0"/>
          </a:p>
        </p:txBody>
      </p:sp>
      <p:sp>
        <p:nvSpPr>
          <p:cNvPr id="13" name="TextBox 12"/>
          <p:cNvSpPr txBox="1"/>
          <p:nvPr/>
        </p:nvSpPr>
        <p:spPr>
          <a:xfrm>
            <a:off x="5374106" y="4505650"/>
            <a:ext cx="3565064" cy="1354217"/>
          </a:xfrm>
          <a:prstGeom prst="rect">
            <a:avLst/>
          </a:prstGeom>
          <a:noFill/>
        </p:spPr>
        <p:txBody>
          <a:bodyPr wrap="square" rtlCol="0">
            <a:spAutoFit/>
          </a:bodyPr>
          <a:lstStyle/>
          <a:p>
            <a:pPr>
              <a:spcAft>
                <a:spcPts val="600"/>
              </a:spcAft>
            </a:pPr>
            <a:r>
              <a:rPr lang="en-US" b="1" dirty="0" err="1" smtClean="0"/>
              <a:t>Každý</a:t>
            </a:r>
            <a:r>
              <a:rPr lang="en-US" b="1" dirty="0" smtClean="0"/>
              <a:t> </a:t>
            </a:r>
            <a:r>
              <a:rPr lang="en-US" b="1" dirty="0" err="1" smtClean="0"/>
              <a:t>s</a:t>
            </a:r>
            <a:r>
              <a:rPr lang="en-US" b="1" dirty="0" smtClean="0"/>
              <a:t> </a:t>
            </a:r>
            <a:r>
              <a:rPr lang="en-US" b="1" dirty="0" err="1" smtClean="0"/>
              <a:t>ňou</a:t>
            </a:r>
            <a:r>
              <a:rPr lang="en-US" b="1" dirty="0" smtClean="0"/>
              <a:t> </a:t>
            </a:r>
            <a:r>
              <a:rPr lang="en-US" b="1" dirty="0" err="1" smtClean="0"/>
              <a:t>chce</a:t>
            </a:r>
            <a:r>
              <a:rPr lang="en-US" b="1" dirty="0" smtClean="0"/>
              <a:t> </a:t>
            </a:r>
            <a:r>
              <a:rPr lang="en-US" b="1" dirty="0" err="1" smtClean="0"/>
              <a:t>hovoriť</a:t>
            </a:r>
            <a:r>
              <a:rPr lang="en-US" b="1" dirty="0" smtClean="0"/>
              <a:t>:</a:t>
            </a:r>
          </a:p>
          <a:p>
            <a:pPr>
              <a:spcAft>
                <a:spcPts val="600"/>
              </a:spcAft>
            </a:pPr>
            <a:r>
              <a:rPr lang="en-US" b="1" dirty="0" err="1" smtClean="0">
                <a:sym typeface="Wingdings"/>
              </a:rPr>
              <a:t></a:t>
            </a:r>
            <a:r>
              <a:rPr lang="en-US" b="1" dirty="0" smtClean="0"/>
              <a:t> </a:t>
            </a:r>
            <a:r>
              <a:rPr lang="en-US" b="1" dirty="0" err="1" smtClean="0"/>
              <a:t>Potrebuje</a:t>
            </a:r>
            <a:r>
              <a:rPr lang="en-US" b="1" dirty="0" smtClean="0"/>
              <a:t> </a:t>
            </a:r>
            <a:r>
              <a:rPr lang="en-US" b="1" dirty="0" err="1" smtClean="0"/>
              <a:t>veľa</a:t>
            </a:r>
            <a:r>
              <a:rPr lang="en-US" b="1" dirty="0" smtClean="0"/>
              <a:t> </a:t>
            </a:r>
            <a:r>
              <a:rPr lang="en-US" b="1" dirty="0" err="1" smtClean="0"/>
              <a:t>energie</a:t>
            </a:r>
            <a:r>
              <a:rPr lang="en-US" b="1" dirty="0" smtClean="0"/>
              <a:t> </a:t>
            </a:r>
            <a:r>
              <a:rPr lang="en-US" b="1" dirty="0" err="1" smtClean="0"/>
              <a:t>aby</a:t>
            </a:r>
            <a:r>
              <a:rPr lang="en-US" b="1" dirty="0" smtClean="0"/>
              <a:t> </a:t>
            </a:r>
            <a:r>
              <a:rPr lang="en-US" b="1" dirty="0" err="1" smtClean="0"/>
              <a:t>sa</a:t>
            </a:r>
            <a:r>
              <a:rPr lang="en-US" b="1" dirty="0" smtClean="0"/>
              <a:t> </a:t>
            </a:r>
            <a:r>
              <a:rPr lang="en-US" b="1" dirty="0" err="1" smtClean="0"/>
              <a:t>dostala</a:t>
            </a:r>
            <a:r>
              <a:rPr lang="en-US" b="1" dirty="0" smtClean="0"/>
              <a:t> </a:t>
            </a:r>
            <a:r>
              <a:rPr lang="en-US" b="1" dirty="0" err="1" smtClean="0"/>
              <a:t>ďalej</a:t>
            </a:r>
            <a:r>
              <a:rPr lang="en-US" b="1" dirty="0" smtClean="0"/>
              <a:t>      </a:t>
            </a:r>
          </a:p>
          <a:p>
            <a:r>
              <a:rPr lang="en-US" b="1" dirty="0" err="1" smtClean="0">
                <a:sym typeface="Wingdings"/>
              </a:rPr>
              <a:t></a:t>
            </a:r>
            <a:r>
              <a:rPr lang="en-US" b="1" dirty="0" smtClean="0">
                <a:sym typeface="Wingdings"/>
              </a:rPr>
              <a:t> </a:t>
            </a:r>
            <a:r>
              <a:rPr lang="en-US" b="1" dirty="0" err="1" smtClean="0">
                <a:sym typeface="Wingdings"/>
              </a:rPr>
              <a:t>Zotrvačnosť</a:t>
            </a:r>
            <a:r>
              <a:rPr lang="en-US" b="1" dirty="0" smtClean="0">
                <a:sym typeface="Wingdings"/>
              </a:rPr>
              <a:t> = </a:t>
            </a:r>
            <a:r>
              <a:rPr lang="en-US" b="1" dirty="0" err="1" smtClean="0">
                <a:sym typeface="Wingdings"/>
              </a:rPr>
              <a:t>hmotnosť</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Higgsove</a:t>
            </a:r>
            <a:r>
              <a:rPr lang="en-US" dirty="0" smtClean="0"/>
              <a:t> pole a </a:t>
            </a:r>
            <a:r>
              <a:rPr lang="en-US" dirty="0" err="1" smtClean="0"/>
              <a:t>politika</a:t>
            </a:r>
            <a:endParaRPr lang="en-US" dirty="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79</a:t>
            </a:fld>
            <a:endParaRPr lang="en-US"/>
          </a:p>
        </p:txBody>
      </p:sp>
      <p:pic>
        <p:nvPicPr>
          <p:cNvPr id="5" name="Picture 4"/>
          <p:cNvPicPr>
            <a:picLocks noChangeAspect="1"/>
          </p:cNvPicPr>
          <p:nvPr/>
        </p:nvPicPr>
        <p:blipFill>
          <a:blip r:embed="rId2"/>
          <a:stretch>
            <a:fillRect/>
          </a:stretch>
        </p:blipFill>
        <p:spPr>
          <a:xfrm>
            <a:off x="628315" y="2159000"/>
            <a:ext cx="3556000" cy="2540000"/>
          </a:xfrm>
          <a:prstGeom prst="rect">
            <a:avLst/>
          </a:prstGeom>
        </p:spPr>
      </p:pic>
      <p:pic>
        <p:nvPicPr>
          <p:cNvPr id="6" name="Picture 5"/>
          <p:cNvPicPr>
            <a:picLocks noChangeAspect="1"/>
          </p:cNvPicPr>
          <p:nvPr/>
        </p:nvPicPr>
        <p:blipFill>
          <a:blip r:embed="rId3"/>
          <a:stretch>
            <a:fillRect/>
          </a:stretch>
        </p:blipFill>
        <p:spPr>
          <a:xfrm>
            <a:off x="4726071" y="2159000"/>
            <a:ext cx="3568700" cy="2540000"/>
          </a:xfrm>
          <a:prstGeom prst="rect">
            <a:avLst/>
          </a:prstGeom>
        </p:spPr>
      </p:pic>
      <p:sp>
        <p:nvSpPr>
          <p:cNvPr id="7" name="TextBox 6"/>
          <p:cNvSpPr txBox="1"/>
          <p:nvPr/>
        </p:nvSpPr>
        <p:spPr>
          <a:xfrm>
            <a:off x="544402" y="2163967"/>
            <a:ext cx="3853076" cy="369332"/>
          </a:xfrm>
          <a:prstGeom prst="rect">
            <a:avLst/>
          </a:prstGeom>
          <a:noFill/>
        </p:spPr>
        <p:txBody>
          <a:bodyPr wrap="none" rtlCol="0">
            <a:spAutoFit/>
          </a:bodyPr>
          <a:lstStyle/>
          <a:p>
            <a:r>
              <a:rPr lang="en-US" b="1" dirty="0" err="1" smtClean="0"/>
              <a:t>Klebeta</a:t>
            </a:r>
            <a:r>
              <a:rPr lang="en-US" b="1" dirty="0" smtClean="0"/>
              <a:t> je </a:t>
            </a:r>
            <a:r>
              <a:rPr lang="en-US" b="1" dirty="0" err="1" smtClean="0"/>
              <a:t>vhodená</a:t>
            </a:r>
            <a:r>
              <a:rPr lang="en-US" b="1" dirty="0" smtClean="0"/>
              <a:t> do </a:t>
            </a:r>
            <a:r>
              <a:rPr lang="en-US" b="1" dirty="0" err="1" smtClean="0"/>
              <a:t>miestnosti</a:t>
            </a:r>
            <a:endParaRPr lang="en-US" b="1" dirty="0"/>
          </a:p>
        </p:txBody>
      </p:sp>
      <p:sp>
        <p:nvSpPr>
          <p:cNvPr id="8" name="TextBox 7"/>
          <p:cNvSpPr txBox="1"/>
          <p:nvPr/>
        </p:nvSpPr>
        <p:spPr>
          <a:xfrm>
            <a:off x="5173577" y="2152317"/>
            <a:ext cx="2935720" cy="369332"/>
          </a:xfrm>
          <a:prstGeom prst="rect">
            <a:avLst/>
          </a:prstGeom>
          <a:noFill/>
        </p:spPr>
        <p:txBody>
          <a:bodyPr wrap="none" rtlCol="0">
            <a:spAutoFit/>
          </a:bodyPr>
          <a:lstStyle/>
          <a:p>
            <a:r>
              <a:rPr lang="en-US" b="1" dirty="0" err="1" smtClean="0"/>
              <a:t>Klebeta</a:t>
            </a:r>
            <a:r>
              <a:rPr lang="en-US" b="1" dirty="0" smtClean="0"/>
              <a:t> = </a:t>
            </a:r>
            <a:r>
              <a:rPr lang="en-US" b="1" dirty="0" err="1" smtClean="0"/>
              <a:t>Higgsov</a:t>
            </a:r>
            <a:r>
              <a:rPr lang="en-US" b="1" dirty="0" smtClean="0"/>
              <a:t> </a:t>
            </a:r>
            <a:r>
              <a:rPr lang="en-US" b="1" dirty="0" err="1" smtClean="0"/>
              <a:t>bozón</a:t>
            </a:r>
            <a:endParaRPr lang="en-US" b="1" dirty="0"/>
          </a:p>
        </p:txBody>
      </p:sp>
      <p:sp>
        <p:nvSpPr>
          <p:cNvPr id="9" name="TextBox 8"/>
          <p:cNvSpPr txBox="1"/>
          <p:nvPr/>
        </p:nvSpPr>
        <p:spPr>
          <a:xfrm>
            <a:off x="1692022" y="5240420"/>
            <a:ext cx="3757609" cy="369332"/>
          </a:xfrm>
          <a:prstGeom prst="rect">
            <a:avLst/>
          </a:prstGeom>
          <a:noFill/>
        </p:spPr>
        <p:txBody>
          <a:bodyPr wrap="none" rtlCol="0">
            <a:spAutoFit/>
          </a:bodyPr>
          <a:lstStyle/>
          <a:p>
            <a:r>
              <a:rPr lang="en-US" b="1" dirty="0" err="1" smtClean="0"/>
              <a:t>Aj</a:t>
            </a:r>
            <a:r>
              <a:rPr lang="en-US" b="1" dirty="0" smtClean="0"/>
              <a:t> </a:t>
            </a:r>
            <a:r>
              <a:rPr lang="en-US" b="1" dirty="0" err="1" smtClean="0"/>
              <a:t>Higgsov</a:t>
            </a:r>
            <a:r>
              <a:rPr lang="en-US" b="1" dirty="0" smtClean="0"/>
              <a:t> </a:t>
            </a:r>
            <a:r>
              <a:rPr lang="en-US" b="1" dirty="0" err="1" smtClean="0"/>
              <a:t>bozón</a:t>
            </a:r>
            <a:r>
              <a:rPr lang="en-US" b="1" dirty="0" smtClean="0"/>
              <a:t> </a:t>
            </a:r>
            <a:r>
              <a:rPr lang="en-US" b="1" dirty="0" err="1" smtClean="0"/>
              <a:t>má</a:t>
            </a:r>
            <a:r>
              <a:rPr lang="en-US" b="1" dirty="0" smtClean="0"/>
              <a:t> </a:t>
            </a:r>
            <a:r>
              <a:rPr lang="en-US" b="1" dirty="0" err="1" smtClean="0"/>
              <a:t>hmotnosť</a:t>
            </a:r>
            <a:r>
              <a:rPr lang="en-US" b="1" dirty="0" smtClean="0"/>
              <a:t>!</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Overovanie</a:t>
            </a:r>
            <a:r>
              <a:rPr lang="en-US" dirty="0" smtClean="0"/>
              <a:t> </a:t>
            </a:r>
            <a:r>
              <a:rPr lang="en-US" dirty="0" err="1" smtClean="0"/>
              <a:t>predpovedí</a:t>
            </a:r>
            <a:r>
              <a:rPr lang="en-US" dirty="0" smtClean="0"/>
              <a:t> ŠM</a:t>
            </a:r>
            <a:endParaRPr lang="en-US" dirty="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8</a:t>
            </a:fld>
            <a:endParaRPr lang="en-US"/>
          </a:p>
        </p:txBody>
      </p:sp>
      <p:pic>
        <p:nvPicPr>
          <p:cNvPr id="5" name="Picture 4"/>
          <p:cNvPicPr>
            <a:picLocks noChangeAspect="1"/>
          </p:cNvPicPr>
          <p:nvPr/>
        </p:nvPicPr>
        <p:blipFill>
          <a:blip r:embed="rId2"/>
          <a:stretch>
            <a:fillRect/>
          </a:stretch>
        </p:blipFill>
        <p:spPr>
          <a:xfrm>
            <a:off x="781479" y="1175567"/>
            <a:ext cx="7413581" cy="5542865"/>
          </a:xfrm>
          <a:prstGeom prst="rect">
            <a:avLst/>
          </a:prstGeom>
        </p:spPr>
      </p:pic>
    </p:spTree>
    <p:extLst>
      <p:ext uri="{BB962C8B-B14F-4D97-AF65-F5344CB8AC3E}">
        <p14:creationId xmlns:p14="http://schemas.microsoft.com/office/powerpoint/2010/main" val="4180041362"/>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Aký</a:t>
            </a:r>
            <a:r>
              <a:rPr lang="en-US" dirty="0" smtClean="0"/>
              <a:t> je </a:t>
            </a:r>
            <a:r>
              <a:rPr lang="en-US" dirty="0" err="1" smtClean="0"/>
              <a:t>stav</a:t>
            </a:r>
            <a:r>
              <a:rPr lang="en-US" dirty="0" smtClean="0"/>
              <a:t> </a:t>
            </a:r>
            <a:r>
              <a:rPr lang="en-US" dirty="0" err="1" smtClean="0"/>
              <a:t>dnes</a:t>
            </a:r>
            <a:r>
              <a:rPr lang="en-US" dirty="0" smtClean="0"/>
              <a:t>?</a:t>
            </a:r>
            <a:endParaRPr lang="en-US" dirty="0"/>
          </a:p>
        </p:txBody>
      </p:sp>
      <p:pic>
        <p:nvPicPr>
          <p:cNvPr id="5" name="Picture 4"/>
          <p:cNvPicPr>
            <a:picLocks noChangeAspect="1"/>
          </p:cNvPicPr>
          <p:nvPr/>
        </p:nvPicPr>
        <p:blipFill>
          <a:blip r:embed="rId2"/>
          <a:stretch>
            <a:fillRect/>
          </a:stretch>
        </p:blipFill>
        <p:spPr>
          <a:xfrm>
            <a:off x="194635" y="3920523"/>
            <a:ext cx="4223444" cy="2744693"/>
          </a:xfrm>
          <a:prstGeom prst="rect">
            <a:avLst/>
          </a:prstGeom>
        </p:spPr>
      </p:pic>
      <p:pic>
        <p:nvPicPr>
          <p:cNvPr id="6" name="Picture 5"/>
          <p:cNvPicPr>
            <a:picLocks noChangeAspect="1"/>
          </p:cNvPicPr>
          <p:nvPr/>
        </p:nvPicPr>
        <p:blipFill>
          <a:blip r:embed="rId3"/>
          <a:stretch>
            <a:fillRect/>
          </a:stretch>
        </p:blipFill>
        <p:spPr>
          <a:xfrm>
            <a:off x="4677933" y="2891756"/>
            <a:ext cx="3417417" cy="3817896"/>
          </a:xfrm>
          <a:prstGeom prst="rect">
            <a:avLst/>
          </a:prstGeom>
        </p:spPr>
      </p:pic>
      <p:pic>
        <p:nvPicPr>
          <p:cNvPr id="7" name="Picture 6"/>
          <p:cNvPicPr>
            <a:picLocks noChangeAspect="1"/>
          </p:cNvPicPr>
          <p:nvPr/>
        </p:nvPicPr>
        <p:blipFill>
          <a:blip r:embed="rId4"/>
          <a:stretch>
            <a:fillRect/>
          </a:stretch>
        </p:blipFill>
        <p:spPr>
          <a:xfrm>
            <a:off x="192775" y="1193343"/>
            <a:ext cx="2562758" cy="2718752"/>
          </a:xfrm>
          <a:prstGeom prst="rect">
            <a:avLst/>
          </a:prstGeom>
        </p:spPr>
      </p:pic>
      <p:sp>
        <p:nvSpPr>
          <p:cNvPr id="8" name="TextBox 7"/>
          <p:cNvSpPr txBox="1"/>
          <p:nvPr/>
        </p:nvSpPr>
        <p:spPr>
          <a:xfrm>
            <a:off x="2775084" y="1236084"/>
            <a:ext cx="6368915" cy="1709186"/>
          </a:xfrm>
          <a:prstGeom prst="rect">
            <a:avLst/>
          </a:prstGeom>
          <a:noFill/>
        </p:spPr>
        <p:txBody>
          <a:bodyPr wrap="square" rtlCol="0">
            <a:spAutoFit/>
          </a:bodyPr>
          <a:lstStyle/>
          <a:p>
            <a:r>
              <a:rPr lang="en-US" b="1" dirty="0" err="1" smtClean="0">
                <a:solidFill>
                  <a:srgbClr val="000090"/>
                </a:solidFill>
              </a:rPr>
              <a:t>Skúmame</a:t>
            </a:r>
            <a:r>
              <a:rPr lang="en-US" b="1" dirty="0" smtClean="0">
                <a:solidFill>
                  <a:srgbClr val="000090"/>
                </a:solidFill>
              </a:rPr>
              <a:t> </a:t>
            </a:r>
            <a:r>
              <a:rPr lang="en-US" b="1" dirty="0" err="1" smtClean="0">
                <a:solidFill>
                  <a:srgbClr val="FF0000"/>
                </a:solidFill>
              </a:rPr>
              <a:t>vlastnosti</a:t>
            </a:r>
            <a:r>
              <a:rPr lang="en-US" b="1" dirty="0" smtClean="0">
                <a:solidFill>
                  <a:srgbClr val="000090"/>
                </a:solidFill>
              </a:rPr>
              <a:t> </a:t>
            </a:r>
            <a:r>
              <a:rPr lang="en-US" b="1" dirty="0" err="1" smtClean="0">
                <a:solidFill>
                  <a:srgbClr val="000090"/>
                </a:solidFill>
              </a:rPr>
              <a:t>objavenej</a:t>
            </a:r>
            <a:r>
              <a:rPr lang="en-US" b="1" dirty="0" smtClean="0">
                <a:solidFill>
                  <a:srgbClr val="000090"/>
                </a:solidFill>
              </a:rPr>
              <a:t> </a:t>
            </a:r>
            <a:r>
              <a:rPr lang="en-US" b="1" dirty="0" err="1" smtClean="0">
                <a:solidFill>
                  <a:srgbClr val="000090"/>
                </a:solidFill>
              </a:rPr>
              <a:t>častice</a:t>
            </a:r>
            <a:r>
              <a:rPr lang="en-US" b="1" dirty="0" smtClean="0">
                <a:solidFill>
                  <a:srgbClr val="000090"/>
                </a:solidFill>
              </a:rPr>
              <a:t>:</a:t>
            </a:r>
          </a:p>
          <a:p>
            <a:pPr marL="268288" indent="-174625">
              <a:buFont typeface="Arial"/>
              <a:buChar char="•"/>
            </a:pPr>
            <a:r>
              <a:rPr lang="en-US" sz="1600" b="1" dirty="0" smtClean="0">
                <a:solidFill>
                  <a:srgbClr val="4E020C"/>
                </a:solidFill>
              </a:rPr>
              <a:t>Spin-</a:t>
            </a:r>
            <a:r>
              <a:rPr lang="en-US" sz="1600" b="1" dirty="0" err="1" smtClean="0">
                <a:solidFill>
                  <a:srgbClr val="4E020C"/>
                </a:solidFill>
              </a:rPr>
              <a:t>Parita</a:t>
            </a:r>
            <a:endParaRPr lang="en-US" sz="1600" b="1" dirty="0" smtClean="0">
              <a:solidFill>
                <a:srgbClr val="4E020C"/>
              </a:solidFill>
            </a:endParaRPr>
          </a:p>
          <a:p>
            <a:pPr marL="268288" indent="-174625">
              <a:buFont typeface="Arial"/>
              <a:buChar char="•"/>
            </a:pPr>
            <a:r>
              <a:rPr lang="en-US" sz="1600" b="1" dirty="0" err="1" smtClean="0">
                <a:solidFill>
                  <a:srgbClr val="4E020C"/>
                </a:solidFill>
              </a:rPr>
              <a:t>Väzba</a:t>
            </a:r>
            <a:r>
              <a:rPr lang="en-US" sz="1600" b="1" dirty="0" smtClean="0">
                <a:solidFill>
                  <a:srgbClr val="4E020C"/>
                </a:solidFill>
              </a:rPr>
              <a:t> </a:t>
            </a:r>
            <a:r>
              <a:rPr lang="en-US" sz="1600" b="1" dirty="0" err="1" smtClean="0">
                <a:solidFill>
                  <a:srgbClr val="4E020C"/>
                </a:solidFill>
              </a:rPr>
              <a:t>k</a:t>
            </a:r>
            <a:r>
              <a:rPr lang="en-US" sz="1600" b="1" dirty="0" smtClean="0">
                <a:solidFill>
                  <a:srgbClr val="4E020C"/>
                </a:solidFill>
              </a:rPr>
              <a:t> </a:t>
            </a:r>
            <a:r>
              <a:rPr lang="en-US" sz="1600" b="1" dirty="0" err="1" smtClean="0">
                <a:solidFill>
                  <a:srgbClr val="4E020C"/>
                </a:solidFill>
              </a:rPr>
              <a:t>bozónom</a:t>
            </a:r>
            <a:r>
              <a:rPr lang="en-US" sz="1600" b="1" dirty="0" smtClean="0">
                <a:solidFill>
                  <a:srgbClr val="4E020C"/>
                </a:solidFill>
              </a:rPr>
              <a:t> a </a:t>
            </a:r>
            <a:r>
              <a:rPr lang="en-US" sz="1600" b="1" dirty="0" err="1" smtClean="0">
                <a:solidFill>
                  <a:srgbClr val="4E020C"/>
                </a:solidFill>
              </a:rPr>
              <a:t>fermiónom</a:t>
            </a:r>
            <a:endParaRPr lang="en-US" sz="1600" b="1" dirty="0" smtClean="0">
              <a:solidFill>
                <a:srgbClr val="4E020C"/>
              </a:solidFill>
            </a:endParaRPr>
          </a:p>
          <a:p>
            <a:pPr marL="268288" indent="-174625">
              <a:spcAft>
                <a:spcPts val="600"/>
              </a:spcAft>
              <a:buFont typeface="Arial"/>
              <a:buChar char="•"/>
            </a:pPr>
            <a:r>
              <a:rPr lang="en-US" sz="1600" b="1" dirty="0" err="1" smtClean="0">
                <a:solidFill>
                  <a:srgbClr val="4E020C"/>
                </a:solidFill>
              </a:rPr>
              <a:t>Hmotnosť</a:t>
            </a:r>
            <a:r>
              <a:rPr lang="en-US" sz="1600" b="1" dirty="0" smtClean="0">
                <a:solidFill>
                  <a:srgbClr val="4E020C"/>
                </a:solidFill>
              </a:rPr>
              <a:t> – </a:t>
            </a:r>
            <a:r>
              <a:rPr lang="en-US" sz="1600" b="1" dirty="0" err="1" smtClean="0">
                <a:solidFill>
                  <a:srgbClr val="4E020C"/>
                </a:solidFill>
              </a:rPr>
              <a:t>čo</a:t>
            </a:r>
            <a:r>
              <a:rPr lang="en-US" sz="1600" b="1" dirty="0" smtClean="0">
                <a:solidFill>
                  <a:srgbClr val="4E020C"/>
                </a:solidFill>
              </a:rPr>
              <a:t> </a:t>
            </a:r>
            <a:r>
              <a:rPr lang="en-US" sz="1600" b="1" dirty="0" err="1" smtClean="0">
                <a:solidFill>
                  <a:srgbClr val="4E020C"/>
                </a:solidFill>
              </a:rPr>
              <a:t>najpresnejšie</a:t>
            </a:r>
            <a:r>
              <a:rPr lang="en-US" sz="1600" b="1" dirty="0" smtClean="0">
                <a:solidFill>
                  <a:srgbClr val="4E020C"/>
                </a:solidFill>
              </a:rPr>
              <a:t> </a:t>
            </a:r>
          </a:p>
          <a:p>
            <a:pPr marL="268288" indent="-174625">
              <a:lnSpc>
                <a:spcPct val="90000"/>
              </a:lnSpc>
              <a:spcAft>
                <a:spcPts val="600"/>
              </a:spcAft>
              <a:buFont typeface="Arial"/>
              <a:buChar char="•"/>
            </a:pPr>
            <a:r>
              <a:rPr lang="en-US" sz="1600" b="1" dirty="0" err="1" smtClean="0">
                <a:solidFill>
                  <a:srgbClr val="4E020C"/>
                </a:solidFill>
              </a:rPr>
              <a:t>Rozpadová</a:t>
            </a:r>
            <a:r>
              <a:rPr lang="en-US" sz="1600" b="1" dirty="0" smtClean="0">
                <a:solidFill>
                  <a:srgbClr val="4E020C"/>
                </a:solidFill>
              </a:rPr>
              <a:t> </a:t>
            </a:r>
            <a:r>
              <a:rPr lang="en-US" sz="1600" b="1" dirty="0" err="1" smtClean="0">
                <a:solidFill>
                  <a:srgbClr val="4E020C"/>
                </a:solidFill>
              </a:rPr>
              <a:t>šírka</a:t>
            </a:r>
            <a:endParaRPr lang="en-US" sz="1600" b="1" dirty="0" smtClean="0">
              <a:solidFill>
                <a:srgbClr val="4E020C"/>
              </a:solidFill>
            </a:endParaRPr>
          </a:p>
          <a:p>
            <a:pPr marL="268288" indent="-174625">
              <a:lnSpc>
                <a:spcPct val="90000"/>
              </a:lnSpc>
              <a:spcAft>
                <a:spcPts val="600"/>
              </a:spcAft>
              <a:buFont typeface="Arial"/>
              <a:buChar char="•"/>
            </a:pPr>
            <a:r>
              <a:rPr lang="en-US" sz="1600" b="1" dirty="0" err="1" smtClean="0">
                <a:solidFill>
                  <a:srgbClr val="4E020C"/>
                </a:solidFill>
              </a:rPr>
              <a:t>Atď</a:t>
            </a:r>
            <a:r>
              <a:rPr lang="en-US" sz="1600" b="1" dirty="0" smtClean="0">
                <a:solidFill>
                  <a:srgbClr val="4E020C"/>
                </a:solidFill>
              </a:rPr>
              <a:t>.</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Štandardný</a:t>
            </a:r>
            <a:r>
              <a:rPr lang="en-US" dirty="0" smtClean="0"/>
              <a:t> Model</a:t>
            </a:r>
            <a:endParaRPr lang="en-US" dirty="0"/>
          </a:p>
        </p:txBody>
      </p:sp>
      <p:sp>
        <p:nvSpPr>
          <p:cNvPr id="3" name="Footer Placeholder 2"/>
          <p:cNvSpPr>
            <a:spLocks noGrp="1"/>
          </p:cNvSpPr>
          <p:nvPr>
            <p:ph type="ftr" sz="quarter" idx="10"/>
          </p:nvPr>
        </p:nvSpPr>
        <p:spPr/>
        <p:txBody>
          <a:bodyPr/>
          <a:lstStyle/>
          <a:p>
            <a:pPr>
              <a:defRPr/>
            </a:pPr>
            <a:r>
              <a:rPr lang="en-US" smtClean="0"/>
              <a:t>I. Mikulec</a:t>
            </a:r>
            <a:endParaRPr lang="en-US"/>
          </a:p>
        </p:txBody>
      </p:sp>
      <p:sp>
        <p:nvSpPr>
          <p:cNvPr id="4" name="Slide Number Placeholder 3"/>
          <p:cNvSpPr>
            <a:spLocks noGrp="1"/>
          </p:cNvSpPr>
          <p:nvPr>
            <p:ph type="sldNum" sz="quarter" idx="11"/>
          </p:nvPr>
        </p:nvSpPr>
        <p:spPr/>
        <p:txBody>
          <a:bodyPr/>
          <a:lstStyle/>
          <a:p>
            <a:pPr>
              <a:defRPr/>
            </a:pPr>
            <a:fld id="{5E23FEA6-BA61-3C4B-AEB5-EA5C99683FAD}" type="slidenum">
              <a:rPr lang="en-US" smtClean="0"/>
              <a:pPr>
                <a:defRPr/>
              </a:pPr>
              <a:t>9</a:t>
            </a:fld>
            <a:endParaRPr lang="en-US"/>
          </a:p>
        </p:txBody>
      </p:sp>
      <p:pic>
        <p:nvPicPr>
          <p:cNvPr id="5" name="Content Placeholder 9" descr="SM_spectrum.tif"/>
          <p:cNvPicPr>
            <a:picLocks noChangeAspect="1"/>
          </p:cNvPicPr>
          <p:nvPr/>
        </p:nvPicPr>
        <p:blipFill>
          <a:blip r:embed="rId2" cstate="print"/>
          <a:stretch>
            <a:fillRect/>
          </a:stretch>
        </p:blipFill>
        <p:spPr>
          <a:xfrm>
            <a:off x="527051" y="1143000"/>
            <a:ext cx="4044950" cy="5530850"/>
          </a:xfrm>
          <a:prstGeom prst="rect">
            <a:avLst/>
          </a:prstGeom>
          <a:effectLst>
            <a:outerShdw blurRad="406400" dist="38100" dir="2700000">
              <a:srgbClr val="000000">
                <a:alpha val="46000"/>
              </a:srgbClr>
            </a:outerShdw>
          </a:effectLst>
        </p:spPr>
      </p:pic>
      <p:sp>
        <p:nvSpPr>
          <p:cNvPr id="7" name="Oval 6"/>
          <p:cNvSpPr/>
          <p:nvPr/>
        </p:nvSpPr>
        <p:spPr>
          <a:xfrm>
            <a:off x="990600" y="3657600"/>
            <a:ext cx="982497" cy="1600200"/>
          </a:xfrm>
          <a:prstGeom prst="ellipse">
            <a:avLst/>
          </a:prstGeom>
          <a:noFill/>
          <a:ln w="28575"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defTabSz="913224" fontAlgn="auto">
              <a:spcBef>
                <a:spcPts val="0"/>
              </a:spcBef>
              <a:spcAft>
                <a:spcPts val="0"/>
              </a:spcAft>
            </a:pPr>
            <a:endParaRPr lang="en-US">
              <a:solidFill>
                <a:srgbClr val="FFFFFF"/>
              </a:solidFill>
            </a:endParaRPr>
          </a:p>
        </p:txBody>
      </p:sp>
      <p:cxnSp>
        <p:nvCxnSpPr>
          <p:cNvPr id="8" name="Straight Arrow Connector 7"/>
          <p:cNvCxnSpPr>
            <a:endCxn id="7" idx="6"/>
          </p:cNvCxnSpPr>
          <p:nvPr/>
        </p:nvCxnSpPr>
        <p:spPr>
          <a:xfrm rot="10800000" flipV="1">
            <a:off x="1973098" y="4434026"/>
            <a:ext cx="351529" cy="2367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2313288" y="3889696"/>
            <a:ext cx="2301944" cy="1323439"/>
          </a:xfrm>
          <a:prstGeom prst="rect">
            <a:avLst/>
          </a:prstGeom>
          <a:noFill/>
        </p:spPr>
        <p:txBody>
          <a:bodyPr wrap="square" rtlCol="0">
            <a:spAutoFit/>
          </a:bodyPr>
          <a:lstStyle/>
          <a:p>
            <a:pPr defTabSz="913224" fontAlgn="auto">
              <a:spcBef>
                <a:spcPts val="0"/>
              </a:spcBef>
              <a:spcAft>
                <a:spcPts val="0"/>
              </a:spcAft>
            </a:pPr>
            <a:r>
              <a:rPr lang="en-US" sz="1600" dirty="0" err="1" smtClean="0">
                <a:solidFill>
                  <a:srgbClr val="FF0000"/>
                </a:solidFill>
                <a:latin typeface="Corbel"/>
                <a:ea typeface="+mn-ea"/>
                <a:cs typeface="+mn-cs"/>
              </a:rPr>
              <a:t>Tieto</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častice</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sú</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jediné</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kotoré</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vidíme</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okolo</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seba</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v</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každodennom</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živote</a:t>
            </a:r>
            <a:endParaRPr lang="en-US" sz="1600" dirty="0" smtClean="0">
              <a:solidFill>
                <a:srgbClr val="FF0000"/>
              </a:solidFill>
              <a:latin typeface="Corbel"/>
              <a:ea typeface="+mn-ea"/>
              <a:cs typeface="+mn-cs"/>
            </a:endParaRPr>
          </a:p>
          <a:p>
            <a:pPr defTabSz="913224" fontAlgn="auto">
              <a:spcBef>
                <a:spcPts val="0"/>
              </a:spcBef>
              <a:spcAft>
                <a:spcPts val="0"/>
              </a:spcAft>
            </a:pPr>
            <a:r>
              <a:rPr lang="en-US" sz="1600" dirty="0" err="1" smtClean="0">
                <a:solidFill>
                  <a:srgbClr val="FF0000"/>
                </a:solidFill>
                <a:latin typeface="Corbel"/>
                <a:ea typeface="+mn-ea"/>
                <a:cs typeface="+mn-cs"/>
              </a:rPr>
              <a:t>Zbytok</a:t>
            </a:r>
            <a:r>
              <a:rPr lang="en-US" sz="1600" dirty="0" smtClean="0">
                <a:solidFill>
                  <a:srgbClr val="FF0000"/>
                </a:solidFill>
                <a:latin typeface="Corbel"/>
                <a:ea typeface="+mn-ea"/>
                <a:cs typeface="+mn-cs"/>
              </a:rPr>
              <a:t>: </a:t>
            </a:r>
          </a:p>
          <a:p>
            <a:pPr defTabSz="913224" fontAlgn="auto">
              <a:spcBef>
                <a:spcPts val="0"/>
              </a:spcBef>
              <a:spcAft>
                <a:spcPts val="0"/>
              </a:spcAft>
            </a:pPr>
            <a:r>
              <a:rPr lang="en-US" sz="1600" dirty="0" err="1" smtClean="0">
                <a:solidFill>
                  <a:srgbClr val="FF0000"/>
                </a:solidFill>
                <a:latin typeface="Corbel"/>
                <a:ea typeface="+mn-ea"/>
                <a:cs typeface="+mn-cs"/>
              </a:rPr>
              <a:t>napr</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v</a:t>
            </a:r>
            <a:r>
              <a:rPr lang="en-US" sz="1600" dirty="0" smtClean="0">
                <a:solidFill>
                  <a:srgbClr val="FF0000"/>
                </a:solidFill>
                <a:latin typeface="Corbel"/>
                <a:ea typeface="+mn-ea"/>
                <a:cs typeface="+mn-cs"/>
              </a:rPr>
              <a:t> </a:t>
            </a:r>
            <a:r>
              <a:rPr lang="en-US" sz="1600" dirty="0" err="1" smtClean="0">
                <a:solidFill>
                  <a:srgbClr val="FF0000"/>
                </a:solidFill>
                <a:latin typeface="Corbel"/>
                <a:ea typeface="+mn-ea"/>
                <a:cs typeface="+mn-cs"/>
              </a:rPr>
              <a:t>urýchľovačoch</a:t>
            </a:r>
            <a:endParaRPr lang="en-US" sz="1600" dirty="0">
              <a:solidFill>
                <a:srgbClr val="FF0000"/>
              </a:solidFill>
              <a:latin typeface="Corbel"/>
              <a:ea typeface="+mn-ea"/>
              <a:cs typeface="+mn-cs"/>
            </a:endParaRPr>
          </a:p>
        </p:txBody>
      </p:sp>
      <p:pic>
        <p:nvPicPr>
          <p:cNvPr id="13" name="Picture 12" descr="s10_show_pull_18.pdf"/>
          <p:cNvPicPr>
            <a:picLocks noChangeAspect="1"/>
          </p:cNvPicPr>
          <p:nvPr/>
        </p:nvPicPr>
        <p:blipFill>
          <a:blip r:embed="rId3" cstate="print">
            <a:extLst>
              <a:ext uri="{28A0092B-C50C-407E-A947-70E740481C1C}">
                <a14:useLocalDpi xmlns:a14="http://schemas.microsoft.com/office/drawing/2010/main"/>
              </a:ext>
            </a:extLst>
          </a:blip>
          <a:srcRect t="6329" b="13924"/>
          <a:stretch>
            <a:fillRect/>
          </a:stretch>
        </p:blipFill>
        <p:spPr>
          <a:xfrm>
            <a:off x="4850944" y="1243676"/>
            <a:ext cx="4015560" cy="4800600"/>
          </a:xfrm>
          <a:prstGeom prst="rect">
            <a:avLst/>
          </a:prstGeom>
          <a:solidFill>
            <a:srgbClr val="FFFFFF"/>
          </a:solidFill>
          <a:effectLst>
            <a:outerShdw blurRad="406400" dist="38100" dir="2700000">
              <a:srgbClr val="000000">
                <a:alpha val="46000"/>
              </a:srgbClr>
            </a:outerShdw>
          </a:effectLst>
        </p:spPr>
      </p:pic>
      <p:sp>
        <p:nvSpPr>
          <p:cNvPr id="15" name="TextBox 14"/>
          <p:cNvSpPr txBox="1"/>
          <p:nvPr/>
        </p:nvSpPr>
        <p:spPr>
          <a:xfrm>
            <a:off x="5029201" y="6036477"/>
            <a:ext cx="3135338" cy="698412"/>
          </a:xfrm>
          <a:prstGeom prst="rect">
            <a:avLst/>
          </a:prstGeom>
          <a:gradFill rotWithShape="1">
            <a:gsLst>
              <a:gs pos="20000">
                <a:srgbClr val="00CC99">
                  <a:tint val="9000"/>
                </a:srgbClr>
              </a:gs>
              <a:gs pos="100000">
                <a:srgbClr val="00CC99">
                  <a:tint val="70000"/>
                  <a:satMod val="100000"/>
                </a:srgbClr>
              </a:gs>
            </a:gsLst>
            <a:path path="circle">
              <a:fillToRect l="-15000" t="-15000" r="115000" b="115000"/>
            </a:path>
          </a:gradFill>
          <a:ln w="9525" cap="flat" cmpd="sng" algn="ctr">
            <a:solidFill>
              <a:srgbClr val="00CC99">
                <a:shade val="48000"/>
                <a:satMod val="110000"/>
              </a:srgbClr>
            </a:solidFill>
            <a:prstDash val="solid"/>
          </a:ln>
          <a:effectLst>
            <a:outerShdw blurRad="130000" dist="101600" dir="2700000" algn="tl" rotWithShape="0">
              <a:srgbClr val="000000">
                <a:alpha val="35000"/>
              </a:srgbClr>
            </a:outerShdw>
          </a:effectLst>
        </p:spPr>
        <p:txBody>
          <a:bodyPr wrap="square" lIns="82058" tIns="41029" rIns="82058" bIns="41029" rtlCol="0">
            <a:spAutoFit/>
          </a:bodyPr>
          <a:lstStyle/>
          <a:p>
            <a:pPr marL="0" marR="0" lvl="0" indent="0" algn="ctr" defTabSz="913224" eaLnBrk="1" fontAlgn="auto" latinLnBrk="0" hangingPunct="1">
              <a:lnSpc>
                <a:spcPct val="100000"/>
              </a:lnSpc>
              <a:spcBef>
                <a:spcPts val="0"/>
              </a:spcBef>
              <a:spcAft>
                <a:spcPts val="0"/>
              </a:spcAft>
              <a:buClrTx/>
              <a:buSzTx/>
              <a:buFontTx/>
              <a:buNone/>
              <a:tabLst/>
              <a:defRPr/>
            </a:pPr>
            <a:r>
              <a:rPr kumimoji="0" lang="en-US" sz="2000" b="0" i="0" u="none" strike="noStrike" kern="0" cap="none" spc="0" normalizeH="0" baseline="0" noProof="0" dirty="0" err="1" smtClean="0">
                <a:ln>
                  <a:noFill/>
                </a:ln>
                <a:solidFill>
                  <a:srgbClr val="000000"/>
                </a:solidFill>
                <a:effectLst/>
                <a:uLnTx/>
                <a:uFillTx/>
                <a:latin typeface="Corbel"/>
                <a:ea typeface="+mn-ea"/>
                <a:cs typeface="+mn-cs"/>
              </a:rPr>
              <a:t>Potvrden</a:t>
            </a:r>
            <a:r>
              <a:rPr lang="en-US" sz="2000" kern="0" dirty="0" err="1" smtClean="0">
                <a:solidFill>
                  <a:srgbClr val="000000"/>
                </a:solidFill>
                <a:latin typeface="Corbel"/>
                <a:ea typeface="+mn-ea"/>
                <a:cs typeface="+mn-cs"/>
              </a:rPr>
              <a:t>ý</a:t>
            </a:r>
            <a:r>
              <a:rPr kumimoji="0" lang="en-US" sz="2000" b="0" i="0" u="none" strike="noStrike" kern="0" cap="none" spc="0" normalizeH="0" baseline="0" noProof="0" dirty="0" smtClean="0">
                <a:ln>
                  <a:noFill/>
                </a:ln>
                <a:solidFill>
                  <a:srgbClr val="000000"/>
                </a:solidFill>
                <a:effectLst/>
                <a:uLnTx/>
                <a:uFillTx/>
                <a:latin typeface="Corbel"/>
                <a:ea typeface="+mn-ea"/>
                <a:cs typeface="+mn-cs"/>
              </a:rPr>
              <a:t> </a:t>
            </a:r>
            <a:r>
              <a:rPr kumimoji="0" lang="en-US" sz="2000" b="0" i="0" u="none" strike="noStrike" kern="0" cap="none" spc="0" normalizeH="0" baseline="0" noProof="0" dirty="0" err="1" smtClean="0">
                <a:ln>
                  <a:noFill/>
                </a:ln>
                <a:solidFill>
                  <a:srgbClr val="000000"/>
                </a:solidFill>
                <a:effectLst/>
                <a:uLnTx/>
                <a:uFillTx/>
                <a:latin typeface="Corbel"/>
                <a:ea typeface="+mn-ea"/>
                <a:cs typeface="+mn-cs"/>
              </a:rPr>
              <a:t>stovkami</a:t>
            </a:r>
            <a:r>
              <a:rPr kumimoji="0" lang="en-US" sz="2000" b="0" i="0" u="none" strike="noStrike" kern="0" cap="none" spc="0" normalizeH="0" baseline="0" noProof="0" dirty="0" smtClean="0">
                <a:ln>
                  <a:noFill/>
                </a:ln>
                <a:solidFill>
                  <a:srgbClr val="000000"/>
                </a:solidFill>
                <a:effectLst/>
                <a:uLnTx/>
                <a:uFillTx/>
                <a:latin typeface="Corbel"/>
                <a:ea typeface="+mn-ea"/>
                <a:cs typeface="+mn-cs"/>
              </a:rPr>
              <a:t> </a:t>
            </a:r>
            <a:r>
              <a:rPr lang="en-US" sz="2000" kern="0" dirty="0" err="1" smtClean="0">
                <a:solidFill>
                  <a:srgbClr val="000000"/>
                </a:solidFill>
                <a:latin typeface="Corbel"/>
                <a:ea typeface="+mn-ea"/>
                <a:cs typeface="+mn-cs"/>
              </a:rPr>
              <a:t>meraní</a:t>
            </a:r>
            <a:r>
              <a:rPr lang="en-US" sz="2000" kern="0" dirty="0" smtClean="0">
                <a:solidFill>
                  <a:srgbClr val="000000"/>
                </a:solidFill>
                <a:latin typeface="Corbel"/>
                <a:ea typeface="+mn-ea"/>
                <a:cs typeface="+mn-cs"/>
              </a:rPr>
              <a:t> do </a:t>
            </a:r>
            <a:r>
              <a:rPr lang="en-US" sz="2000" kern="0" dirty="0" err="1" smtClean="0">
                <a:solidFill>
                  <a:srgbClr val="000000"/>
                </a:solidFill>
                <a:latin typeface="Corbel"/>
                <a:ea typeface="+mn-ea"/>
                <a:cs typeface="+mn-cs"/>
              </a:rPr>
              <a:t>vysokej</a:t>
            </a:r>
            <a:r>
              <a:rPr lang="en-US" sz="2000" kern="0" dirty="0" smtClean="0">
                <a:solidFill>
                  <a:srgbClr val="000000"/>
                </a:solidFill>
                <a:latin typeface="Corbel"/>
                <a:ea typeface="+mn-ea"/>
                <a:cs typeface="+mn-cs"/>
              </a:rPr>
              <a:t> </a:t>
            </a:r>
            <a:r>
              <a:rPr lang="en-US" sz="2000" kern="0" dirty="0" err="1" smtClean="0">
                <a:solidFill>
                  <a:srgbClr val="000000"/>
                </a:solidFill>
                <a:latin typeface="Corbel"/>
                <a:ea typeface="+mn-ea"/>
                <a:cs typeface="+mn-cs"/>
              </a:rPr>
              <a:t>presnosti</a:t>
            </a:r>
            <a:endParaRPr kumimoji="0" lang="en-US" sz="2000" b="0" i="0" u="none" strike="noStrike" kern="0" cap="none" spc="0" normalizeH="0" baseline="0" noProof="0" dirty="0">
              <a:ln>
                <a:noFill/>
              </a:ln>
              <a:solidFill>
                <a:srgbClr val="000000"/>
              </a:solidFill>
              <a:effectLst/>
              <a:uLnTx/>
              <a:uFillTx/>
              <a:latin typeface="Corbel"/>
              <a:ea typeface="+mn-ea"/>
              <a:cs typeface="+mn-cs"/>
            </a:endParaRPr>
          </a:p>
        </p:txBody>
      </p:sp>
    </p:spTree>
  </p:cSld>
  <p:clrMapOvr>
    <a:masterClrMapping/>
  </p:clrMapOvr>
  <p:timing>
    <p:tnLst>
      <p:par>
        <p:cTn xmlns:p14="http://schemas.microsoft.com/office/powerpoint/2010/main" id="1" dur="indefinite" restart="never" nodeType="tmRoot"/>
      </p:par>
    </p:tnLst>
  </p:timing>
</p:sld>
</file>

<file path=ppt/theme/_rels/theme11.xml.rels><?xml version="1.0" encoding="UTF-8" standalone="yes"?>
<Relationships xmlns="http://schemas.openxmlformats.org/package/2006/relationships"><Relationship Id="rId1" Type="http://schemas.openxmlformats.org/officeDocument/2006/relationships/image" Target="../media/image8.jpeg"/></Relationships>
</file>

<file path=ppt/theme/_rels/theme13.xml.rels><?xml version="1.0" encoding="UTF-8" standalone="yes"?>
<Relationships xmlns="http://schemas.openxmlformats.org/package/2006/relationships"><Relationship Id="rId1" Type="http://schemas.openxmlformats.org/officeDocument/2006/relationships/image" Target="../media/image8.jpeg"/></Relationships>
</file>

<file path=ppt/theme/theme1.xml><?xml version="1.0" encoding="utf-8"?>
<a:theme xmlns:a="http://schemas.openxmlformats.org/drawingml/2006/main" name="mikulec_v2">
  <a:themeElements>
    <a:clrScheme name="">
      <a:dk1>
        <a:srgbClr val="4E020C"/>
      </a:dk1>
      <a:lt1>
        <a:srgbClr val="FFFFD9"/>
      </a:lt1>
      <a:dk2>
        <a:srgbClr val="AB3B41"/>
      </a:dk2>
      <a:lt2>
        <a:srgbClr val="777777"/>
      </a:lt2>
      <a:accent1>
        <a:srgbClr val="FFFFF7"/>
      </a:accent1>
      <a:accent2>
        <a:srgbClr val="7205C1"/>
      </a:accent2>
      <a:accent3>
        <a:srgbClr val="FFFFE9"/>
      </a:accent3>
      <a:accent4>
        <a:srgbClr val="410109"/>
      </a:accent4>
      <a:accent5>
        <a:srgbClr val="FFFFFA"/>
      </a:accent5>
      <a:accent6>
        <a:srgbClr val="6704AF"/>
      </a:accent6>
      <a:hlink>
        <a:srgbClr val="F90564"/>
      </a:hlink>
      <a:folHlink>
        <a:srgbClr val="FF9900"/>
      </a:folHlink>
    </a:clrScheme>
    <a:fontScheme name="1_Blank Presentation">
      <a:majorFont>
        <a:latin typeface="Arial"/>
        <a:ea typeface=""/>
        <a:cs typeface=""/>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3_ESstatus">
  <a:themeElements>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fontScheme name="ESstatus">
      <a:majorFont>
        <a:latin typeface="Arial Unicode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statu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statu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statu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statu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statu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statu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statu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5_IntroducingPowerPoint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12.xml><?xml version="1.0" encoding="utf-8"?>
<a:theme xmlns:a="http://schemas.openxmlformats.org/drawingml/2006/main" name="Bla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6_IntroducingPowerPoint2007">
  <a:themeElements>
    <a:clrScheme name="Custom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9E9EFE"/>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14.xml><?xml version="1.0" encoding="utf-8"?>
<a:theme xmlns:a="http://schemas.openxmlformats.org/drawingml/2006/main" name="1_mikulec_v2">
  <a:themeElements>
    <a:clrScheme name="">
      <a:dk1>
        <a:srgbClr val="4E020C"/>
      </a:dk1>
      <a:lt1>
        <a:srgbClr val="FFFFD9"/>
      </a:lt1>
      <a:dk2>
        <a:srgbClr val="AB3B41"/>
      </a:dk2>
      <a:lt2>
        <a:srgbClr val="777777"/>
      </a:lt2>
      <a:accent1>
        <a:srgbClr val="FFFFF7"/>
      </a:accent1>
      <a:accent2>
        <a:srgbClr val="7205C1"/>
      </a:accent2>
      <a:accent3>
        <a:srgbClr val="FFFFE9"/>
      </a:accent3>
      <a:accent4>
        <a:srgbClr val="410109"/>
      </a:accent4>
      <a:accent5>
        <a:srgbClr val="FFFFFA"/>
      </a:accent5>
      <a:accent6>
        <a:srgbClr val="6704AF"/>
      </a:accent6>
      <a:hlink>
        <a:srgbClr val="F90564"/>
      </a:hlink>
      <a:folHlink>
        <a:srgbClr val="FF9900"/>
      </a:folHlink>
    </a:clrScheme>
    <a:fontScheme name="1_Blank Presentation">
      <a:majorFont>
        <a:latin typeface="Arial"/>
        <a:ea typeface=""/>
        <a:cs typeface=""/>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2_mikulec_v2">
  <a:themeElements>
    <a:clrScheme name="">
      <a:dk1>
        <a:srgbClr val="4E020C"/>
      </a:dk1>
      <a:lt1>
        <a:srgbClr val="FFFFD9"/>
      </a:lt1>
      <a:dk2>
        <a:srgbClr val="AB3B41"/>
      </a:dk2>
      <a:lt2>
        <a:srgbClr val="777777"/>
      </a:lt2>
      <a:accent1>
        <a:srgbClr val="FFFFF7"/>
      </a:accent1>
      <a:accent2>
        <a:srgbClr val="7205C1"/>
      </a:accent2>
      <a:accent3>
        <a:srgbClr val="FFFFE9"/>
      </a:accent3>
      <a:accent4>
        <a:srgbClr val="410109"/>
      </a:accent4>
      <a:accent5>
        <a:srgbClr val="FFFFFA"/>
      </a:accent5>
      <a:accent6>
        <a:srgbClr val="6704AF"/>
      </a:accent6>
      <a:hlink>
        <a:srgbClr val="F90564"/>
      </a:hlink>
      <a:folHlink>
        <a:srgbClr val="FF9900"/>
      </a:folHlink>
    </a:clrScheme>
    <a:fontScheme name="1_Blank Presentation">
      <a:majorFont>
        <a:latin typeface="Arial"/>
        <a:ea typeface=""/>
        <a:cs typeface=""/>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3_mikulec_v2">
  <a:themeElements>
    <a:clrScheme name="">
      <a:dk1>
        <a:srgbClr val="4E020C"/>
      </a:dk1>
      <a:lt1>
        <a:srgbClr val="FFFFD9"/>
      </a:lt1>
      <a:dk2>
        <a:srgbClr val="AB3B41"/>
      </a:dk2>
      <a:lt2>
        <a:srgbClr val="777777"/>
      </a:lt2>
      <a:accent1>
        <a:srgbClr val="FFFFF7"/>
      </a:accent1>
      <a:accent2>
        <a:srgbClr val="7205C1"/>
      </a:accent2>
      <a:accent3>
        <a:srgbClr val="FFFFE9"/>
      </a:accent3>
      <a:accent4>
        <a:srgbClr val="410109"/>
      </a:accent4>
      <a:accent5>
        <a:srgbClr val="FFFFFA"/>
      </a:accent5>
      <a:accent6>
        <a:srgbClr val="6704AF"/>
      </a:accent6>
      <a:hlink>
        <a:srgbClr val="F90564"/>
      </a:hlink>
      <a:folHlink>
        <a:srgbClr val="FF9900"/>
      </a:folHlink>
    </a:clrScheme>
    <a:fontScheme name="1_Blank Presentation">
      <a:majorFont>
        <a:latin typeface="Arial"/>
        <a:ea typeface=""/>
        <a:cs typeface=""/>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Default Design">
  <a:themeElements>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ESstatus">
  <a:themeElements>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fontScheme name="ESstatus">
      <a:majorFont>
        <a:latin typeface="Arial Unicode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statu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statu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statu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statu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statu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statu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statu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ESstatus">
  <a:themeElements>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fontScheme name="ESstatus">
      <a:majorFont>
        <a:latin typeface="Arial Unicode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statu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statu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statu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statu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statu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statu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statu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CMSConferenc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2_ESstatus">
  <a:themeElements>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fontScheme name="ESstatus">
      <a:majorFont>
        <a:latin typeface="Arial Unicode MS"/>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GB" sz="2400" b="0" i="1"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Sstatus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ESstatus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ESstatus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ESstatus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ESstatus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ESstatus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ESstatus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ESstatus 8">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FF"/>
        </a:hlink>
        <a:folHlink>
          <a:srgbClr val="0000CC"/>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train_s">
  <a:themeElements>
    <a:clrScheme name="train_s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_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charset="0"/>
          </a:defRPr>
        </a:defPPr>
      </a:lstStyle>
    </a:lnDef>
  </a:objectDefaults>
  <a:extraClrSchemeLst>
    <a:extraClrScheme>
      <a:clrScheme name="train_s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_s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_s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_s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_s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Blank Presentation">
  <a:themeElements>
    <a:clrScheme name="">
      <a:dk1>
        <a:srgbClr val="4E020C"/>
      </a:dk1>
      <a:lt1>
        <a:srgbClr val="FFFFD9"/>
      </a:lt1>
      <a:dk2>
        <a:srgbClr val="AB3B41"/>
      </a:dk2>
      <a:lt2>
        <a:srgbClr val="777777"/>
      </a:lt2>
      <a:accent1>
        <a:srgbClr val="FFFFF7"/>
      </a:accent1>
      <a:accent2>
        <a:srgbClr val="7205C1"/>
      </a:accent2>
      <a:accent3>
        <a:srgbClr val="FFFFE9"/>
      </a:accent3>
      <a:accent4>
        <a:srgbClr val="410109"/>
      </a:accent4>
      <a:accent5>
        <a:srgbClr val="FFFFFA"/>
      </a:accent5>
      <a:accent6>
        <a:srgbClr val="6704AF"/>
      </a:accent6>
      <a:hlink>
        <a:srgbClr val="F90564"/>
      </a:hlink>
      <a:folHlink>
        <a:srgbClr val="FF9900"/>
      </a:folHlink>
    </a:clrScheme>
    <a:fontScheme name="1_Blank Presentation">
      <a:majorFont>
        <a:latin typeface="Arial"/>
        <a:ea typeface=""/>
        <a:cs typeface=""/>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spDef>
    <a:lnDef>
      <a:spPr bwMode="auto">
        <a:xfrm>
          <a:off x="0" y="0"/>
          <a:ext cx="1" cy="1"/>
        </a:xfrm>
        <a:custGeom>
          <a:avLst/>
          <a:gdLst/>
          <a:ahLst/>
          <a:cxnLst/>
          <a:rect l="0" t="0" r="0" b="0"/>
          <a:pathLst/>
        </a:custGeom>
        <a:solidFill>
          <a:srgbClr val="CCFFFF"/>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2000" b="0" i="0" u="none" strike="noStrike" cap="none" normalizeH="0" baseline="0">
            <a:ln>
              <a:noFill/>
            </a:ln>
            <a:solidFill>
              <a:schemeClr val="tx1"/>
            </a:solidFill>
            <a:effectLst/>
            <a:latin typeface="Arial" pitchFamily="80" charset="0"/>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mikulec_v2.thmx</Template>
  <TotalTime>41396</TotalTime>
  <Words>2869</Words>
  <Application>Microsoft Macintosh PowerPoint</Application>
  <PresentationFormat>On-screen Show (4:3)</PresentationFormat>
  <Paragraphs>600</Paragraphs>
  <Slides>80</Slides>
  <Notes>9</Notes>
  <HiddenSlides>0</HiddenSlides>
  <MMClips>2</MMClips>
  <ScaleCrop>false</ScaleCrop>
  <HeadingPairs>
    <vt:vector size="4" baseType="variant">
      <vt:variant>
        <vt:lpstr>Theme</vt:lpstr>
      </vt:variant>
      <vt:variant>
        <vt:i4>16</vt:i4>
      </vt:variant>
      <vt:variant>
        <vt:lpstr>Slide Titles</vt:lpstr>
      </vt:variant>
      <vt:variant>
        <vt:i4>80</vt:i4>
      </vt:variant>
    </vt:vector>
  </HeadingPairs>
  <TitlesOfParts>
    <vt:vector size="96" baseType="lpstr">
      <vt:lpstr>mikulec_v2</vt:lpstr>
      <vt:lpstr>2_Default Design</vt:lpstr>
      <vt:lpstr>Office Theme</vt:lpstr>
      <vt:lpstr>ESstatus</vt:lpstr>
      <vt:lpstr>1_ESstatus</vt:lpstr>
      <vt:lpstr>CMSConference</vt:lpstr>
      <vt:lpstr>2_ESstatus</vt:lpstr>
      <vt:lpstr>1_train_s</vt:lpstr>
      <vt:lpstr>1_Blank Presentation</vt:lpstr>
      <vt:lpstr>3_ESstatus</vt:lpstr>
      <vt:lpstr>5_IntroducingPowerPoint2007</vt:lpstr>
      <vt:lpstr>Black</vt:lpstr>
      <vt:lpstr>6_IntroducingPowerPoint2007</vt:lpstr>
      <vt:lpstr>1_mikulec_v2</vt:lpstr>
      <vt:lpstr>2_mikulec_v2</vt:lpstr>
      <vt:lpstr>3_mikulec_v2</vt:lpstr>
      <vt:lpstr>Cesta do stredu hmoty (Úvod do experimentu CMS)</vt:lpstr>
      <vt:lpstr>Prehľad</vt:lpstr>
      <vt:lpstr>Čo vieme?</vt:lpstr>
      <vt:lpstr>Náš dnešný horizont</vt:lpstr>
      <vt:lpstr>Elementárne častice</vt:lpstr>
      <vt:lpstr>Fundamentálne interakcie</vt:lpstr>
      <vt:lpstr>Štandardný Model</vt:lpstr>
      <vt:lpstr>Overovanie predpovedí ŠM</vt:lpstr>
      <vt:lpstr>Štandardný Model</vt:lpstr>
      <vt:lpstr>PowerPoint Presentation</vt:lpstr>
      <vt:lpstr>Mikrosvet</vt:lpstr>
      <vt:lpstr>Urýchľovače</vt:lpstr>
      <vt:lpstr>Ako pozorujeme svet</vt:lpstr>
      <vt:lpstr>Čo je urýchľovač</vt:lpstr>
      <vt:lpstr>Jednotka energie: elektrónVolt, eV</vt:lpstr>
      <vt:lpstr>Urýchľovačový komplex CERNu</vt:lpstr>
      <vt:lpstr>PowerPoint Presentation</vt:lpstr>
      <vt:lpstr>LHC fakty</vt:lpstr>
      <vt:lpstr>Detektory</vt:lpstr>
      <vt:lpstr>Animácia reálnej zrážky</vt:lpstr>
      <vt:lpstr>Čo vidíme v detektoroch</vt:lpstr>
      <vt:lpstr>PowerPoint Presentation</vt:lpstr>
      <vt:lpstr>PowerPoint Presentation</vt:lpstr>
      <vt:lpstr>Štyri hlavné experimenty na LHC</vt:lpstr>
      <vt:lpstr>CMS = Compact Muon Solenoid</vt:lpstr>
      <vt:lpstr>Kompaktný neznamená malý!</vt:lpstr>
      <vt:lpstr>CMS experiment</vt:lpstr>
      <vt:lpstr>Components of CMS: the TRACKER</vt:lpstr>
      <vt:lpstr>Components of CMS: the ECAL</vt:lpstr>
      <vt:lpstr>Components of CMS: the HCAL</vt:lpstr>
      <vt:lpstr>Hadrónový kalorimeter</vt:lpstr>
      <vt:lpstr>Components of CMS: the MUON system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Podzemné priestory CMS</vt:lpstr>
      <vt:lpstr>Trigger</vt:lpstr>
      <vt:lpstr>Počítače</vt:lpstr>
      <vt:lpstr>Prenos dát do počítačového centra CERNu</vt:lpstr>
      <vt:lpstr>GRID computing </vt:lpstr>
      <vt:lpstr>Ditribúcia dát</vt:lpstr>
      <vt:lpstr>Ľudia</vt:lpstr>
      <vt:lpstr>Kolaborácia CMS</vt:lpstr>
      <vt:lpstr>CMS management</vt:lpstr>
      <vt:lpstr>Organizácie fyzikálnej analýzy</vt:lpstr>
      <vt:lpstr>Higgsova častica</vt:lpstr>
      <vt:lpstr>Pôvod hmotnosti</vt:lpstr>
      <vt:lpstr>PowerPoint Presentation</vt:lpstr>
      <vt:lpstr>Hľadanie Higgsovho bozónu</vt:lpstr>
      <vt:lpstr>Higgs kandidát</vt:lpstr>
      <vt:lpstr>Najdôležitejšie rozpadové módy</vt:lpstr>
      <vt:lpstr>Objav</vt:lpstr>
      <vt:lpstr>Objav</vt:lpstr>
      <vt:lpstr>Objav</vt:lpstr>
      <vt:lpstr>Nobelova Cena</vt:lpstr>
      <vt:lpstr>Čo nevieme?</vt:lpstr>
      <vt:lpstr>Čo nevieme?</vt:lpstr>
      <vt:lpstr>Čo nevieme?</vt:lpstr>
      <vt:lpstr>Čo nevieme?</vt:lpstr>
      <vt:lpstr>Supersymetria (SUSY)</vt:lpstr>
      <vt:lpstr>Supersymetria</vt:lpstr>
      <vt:lpstr>Čo ešte nevieme?</vt:lpstr>
      <vt:lpstr>Najpopulárnejší exces</vt:lpstr>
      <vt:lpstr>Dáta z roku 2016: sklamanie</vt:lpstr>
      <vt:lpstr>Počet publikácií k 750 GeV excesu </vt:lpstr>
      <vt:lpstr>Čo ďalej?</vt:lpstr>
      <vt:lpstr>Bonus slidy</vt:lpstr>
      <vt:lpstr>Kvantová teória poľa</vt:lpstr>
      <vt:lpstr>Higgsov Mechanismus (BGHEHK)</vt:lpstr>
      <vt:lpstr>Spontánne narušenie symetrie</vt:lpstr>
      <vt:lpstr>Higgsov Mechanizmus</vt:lpstr>
      <vt:lpstr>Higgs-Mechanismus</vt:lpstr>
      <vt:lpstr>Higgsove pole a politika</vt:lpstr>
      <vt:lpstr>Higgsove pole a politika</vt:lpstr>
      <vt:lpstr>Aký je stav dnes?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Trigger studies with beam data</dc:title>
  <dc:creator>Ivan Mikulec</dc:creator>
  <cp:lastModifiedBy>Ivan Mikulec</cp:lastModifiedBy>
  <cp:revision>428</cp:revision>
  <cp:lastPrinted>2013-05-21T08:44:59Z</cp:lastPrinted>
  <dcterms:created xsi:type="dcterms:W3CDTF">2014-11-21T12:33:53Z</dcterms:created>
  <dcterms:modified xsi:type="dcterms:W3CDTF">2017-06-22T01:34:31Z</dcterms:modified>
</cp:coreProperties>
</file>