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9" autoAdjust="0"/>
    <p:restoredTop sz="86318" autoAdjust="0"/>
  </p:normalViewPr>
  <p:slideViewPr>
    <p:cSldViewPr>
      <p:cViewPr varScale="1">
        <p:scale>
          <a:sx n="82" d="100"/>
          <a:sy n="82" d="100"/>
        </p:scale>
        <p:origin x="216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GB" dirty="0" smtClean="0"/>
              <a:t>Leonida A. Gizzi et al.  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GB" dirty="0" err="1" smtClean="0"/>
              <a:t>Eupraxia</a:t>
            </a:r>
            <a:r>
              <a:rPr lang="en-GB" dirty="0" smtClean="0"/>
              <a:t> Collaboration week, </a:t>
            </a:r>
            <a:r>
              <a:rPr lang="en-GB" dirty="0" err="1" smtClean="0"/>
              <a:t>Desy</a:t>
            </a:r>
            <a:r>
              <a:rPr lang="en-GB" dirty="0" smtClean="0"/>
              <a:t>, 19-23 June 2017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Insert author and occasion via slide master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2857496"/>
            <a:ext cx="7358082" cy="932745"/>
          </a:xfrm>
        </p:spPr>
        <p:txBody>
          <a:bodyPr>
            <a:normAutofit fontScale="90000"/>
          </a:bodyPr>
          <a:lstStyle/>
          <a:p>
            <a:r>
              <a:rPr lang="en-US" sz="3200" i="1" dirty="0"/>
              <a:t/>
            </a:r>
            <a:br>
              <a:rPr lang="en-US" sz="3200" i="1" dirty="0"/>
            </a:b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WP4 Laser Design and Optimization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768" y="3857628"/>
            <a:ext cx="5670577" cy="2091652"/>
          </a:xfrm>
        </p:spPr>
        <p:txBody>
          <a:bodyPr>
            <a:noAutofit/>
          </a:bodyPr>
          <a:lstStyle/>
          <a:p>
            <a:r>
              <a:rPr lang="it-IT" sz="2400" dirty="0"/>
              <a:t>Leonida A. </a:t>
            </a:r>
            <a:r>
              <a:rPr lang="it-IT" sz="2400" dirty="0" smtClean="0"/>
              <a:t>Gizzi – WP4 leader</a:t>
            </a:r>
            <a:endParaRPr lang="it-IT" sz="2400" dirty="0"/>
          </a:p>
          <a:p>
            <a:r>
              <a:rPr lang="it-IT" sz="2400" dirty="0" smtClean="0"/>
              <a:t>François Mathieu</a:t>
            </a:r>
            <a:r>
              <a:rPr lang="it-IT" sz="2400" dirty="0"/>
              <a:t> </a:t>
            </a:r>
            <a:r>
              <a:rPr lang="it-IT" sz="2400" dirty="0" smtClean="0"/>
              <a:t>– WP4 co-leader</a:t>
            </a:r>
            <a:endParaRPr lang="it-IT" sz="2400" dirty="0"/>
          </a:p>
        </p:txBody>
      </p:sp>
      <p:pic>
        <p:nvPicPr>
          <p:cNvPr id="5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88"/>
          <a:stretch/>
        </p:blipFill>
        <p:spPr>
          <a:xfrm>
            <a:off x="8532440" y="6344368"/>
            <a:ext cx="432048" cy="427670"/>
          </a:xfrm>
          <a:prstGeom prst="rect">
            <a:avLst/>
          </a:prstGeom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183" y="6356041"/>
            <a:ext cx="404324" cy="40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0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WP4 (Laser)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2" y="1196752"/>
            <a:ext cx="8229600" cy="47743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Review of shortlisted </a:t>
            </a:r>
            <a:r>
              <a:rPr lang="en-US" sz="2400" dirty="0" err="1" smtClean="0"/>
              <a:t>Eupraxia</a:t>
            </a:r>
            <a:r>
              <a:rPr lang="en-US" sz="2400" dirty="0" smtClean="0"/>
              <a:t>-relevant systems completed;</a:t>
            </a:r>
          </a:p>
          <a:p>
            <a:pPr lvl="1"/>
            <a:r>
              <a:rPr lang="en-US" sz="2000" dirty="0" smtClean="0"/>
              <a:t>Demonstrated performances provide credible  route for baseline </a:t>
            </a:r>
            <a:r>
              <a:rPr lang="en-US" sz="2000" dirty="0" err="1" smtClean="0"/>
              <a:t>paramenters</a:t>
            </a:r>
            <a:r>
              <a:rPr lang="en-US" sz="2000" dirty="0" smtClean="0"/>
              <a:t>*</a:t>
            </a:r>
          </a:p>
          <a:p>
            <a:r>
              <a:rPr lang="en-US" sz="2400" dirty="0" smtClean="0"/>
              <a:t>Preliminary laser design: </a:t>
            </a:r>
            <a:r>
              <a:rPr lang="en-US" sz="2400" smtClean="0"/>
              <a:t>concept emerging;</a:t>
            </a:r>
            <a:endParaRPr lang="en-US" sz="2400" dirty="0" smtClean="0"/>
          </a:p>
          <a:p>
            <a:r>
              <a:rPr lang="en-US" sz="2400" dirty="0" smtClean="0"/>
              <a:t>Key </a:t>
            </a:r>
            <a:r>
              <a:rPr lang="en-US" sz="2400" dirty="0" smtClean="0"/>
              <a:t>development topics identified:</a:t>
            </a:r>
          </a:p>
          <a:p>
            <a:pPr lvl="1"/>
            <a:r>
              <a:rPr lang="en-US" sz="2000" dirty="0" smtClean="0"/>
              <a:t>Main amplifier development: laser head, thermal management</a:t>
            </a:r>
          </a:p>
          <a:p>
            <a:pPr lvl="1"/>
            <a:r>
              <a:rPr lang="en-US" sz="2000" dirty="0" smtClean="0"/>
              <a:t>R&amp;D for superior stability: intensity distribution (</a:t>
            </a:r>
            <a:r>
              <a:rPr lang="en-US" sz="2000" dirty="0" err="1" smtClean="0"/>
              <a:t>x,y</a:t>
            </a:r>
            <a:r>
              <a:rPr lang="en-US" sz="2000" dirty="0" smtClean="0"/>
              <a:t>), pointing</a:t>
            </a:r>
          </a:p>
          <a:p>
            <a:pPr lvl="1"/>
            <a:r>
              <a:rPr lang="en-US" sz="2000" dirty="0" smtClean="0"/>
              <a:t>Rep-rated pump lasers: diodes development path, gain media</a:t>
            </a:r>
          </a:p>
          <a:p>
            <a:pPr lvl="1"/>
            <a:r>
              <a:rPr lang="en-US" sz="2000" dirty="0" smtClean="0"/>
              <a:t>Temporal manipulation: contrast, multi-pulses and sync</a:t>
            </a:r>
          </a:p>
          <a:p>
            <a:pPr lvl="1"/>
            <a:r>
              <a:rPr lang="en-US" sz="2000" dirty="0" smtClean="0"/>
              <a:t>Rep-rated compressor: thermal stability.</a:t>
            </a:r>
          </a:p>
          <a:p>
            <a:r>
              <a:rPr lang="en-US" sz="2400" dirty="0"/>
              <a:t>An updated list of laser parameters was issued (tentative, to be circulated</a:t>
            </a:r>
            <a:r>
              <a:rPr lang="en-US" sz="2400" dirty="0" smtClean="0"/>
              <a:t>).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Leonida A. Gizzi et al.  1</a:t>
            </a:r>
            <a:r>
              <a:rPr lang="en-GB" baseline="30000" smtClean="0"/>
              <a:t>st</a:t>
            </a:r>
            <a:r>
              <a:rPr lang="en-GB" smtClean="0"/>
              <a:t> Eupraxia Collaboration week, Desy, 19-23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132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122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 Narrow</vt:lpstr>
      <vt:lpstr>Calibri</vt:lpstr>
      <vt:lpstr>Arial</vt:lpstr>
      <vt:lpstr>Office Theme</vt:lpstr>
      <vt:lpstr> WP4 Laser Design and Optimization  </vt:lpstr>
      <vt:lpstr>WP4 (Laser) Summary</vt:lpstr>
    </vt:vector>
  </TitlesOfParts>
  <Company>Daresbury Laboratory (STFC)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Leonida A. Gizzi</cp:lastModifiedBy>
  <cp:revision>226</cp:revision>
  <cp:lastPrinted>2017-06-19T08:32:10Z</cp:lastPrinted>
  <dcterms:created xsi:type="dcterms:W3CDTF">2016-07-20T12:43:59Z</dcterms:created>
  <dcterms:modified xsi:type="dcterms:W3CDTF">2017-06-23T06:56:14Z</dcterms:modified>
</cp:coreProperties>
</file>