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7ED0"/>
    <a:srgbClr val="F3F303"/>
    <a:srgbClr val="2D3A84"/>
    <a:srgbClr val="9E6958"/>
    <a:srgbClr val="1201F5"/>
    <a:srgbClr val="C234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76" autoAdjust="0"/>
    <p:restoredTop sz="95833" autoAdjust="0"/>
  </p:normalViewPr>
  <p:slideViewPr>
    <p:cSldViewPr>
      <p:cViewPr varScale="1">
        <p:scale>
          <a:sx n="107" d="100"/>
          <a:sy n="107" d="100"/>
        </p:scale>
        <p:origin x="2024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E23045-62E1-423E-95BD-74C8F6DDECBF}" type="datetimeFigureOut">
              <a:rPr lang="en-GB" smtClean="0"/>
              <a:t>23/06/2017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9D360-123F-4A65-95FD-0405FD1E1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40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4"/>
          <a:stretch/>
        </p:blipFill>
        <p:spPr>
          <a:xfrm>
            <a:off x="-5016" y="3096"/>
            <a:ext cx="9149016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736" y="2132856"/>
            <a:ext cx="6624736" cy="932745"/>
          </a:xfrm>
        </p:spPr>
        <p:txBody>
          <a:bodyPr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736" y="3180161"/>
            <a:ext cx="6624735" cy="464863"/>
          </a:xfr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rgbClr val="FFC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author / institute</a:t>
            </a:r>
            <a:r>
              <a:rPr lang="en-GB" dirty="0"/>
              <a:t> and occasion</a:t>
            </a:r>
            <a:endParaRPr lang="en-US" dirty="0"/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395535" y="182234"/>
            <a:ext cx="2562671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en-US" sz="2200" dirty="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r>
              <a:rPr lang="en-GB" altLang="en-US" sz="2200" dirty="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r>
              <a:rPr lang="en-GB" altLang="en-US" sz="2200" dirty="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r>
              <a:rPr lang="en-GB" altLang="en-US" sz="2200" dirty="0">
                <a:solidFill>
                  <a:schemeClr val="bg1"/>
                </a:solidFill>
                <a:latin typeface="Arial Narrow" pitchFamily="34" charset="0"/>
              </a:rPr>
              <a:t>EXCELLENCE IN</a:t>
            </a:r>
          </a:p>
          <a:p>
            <a:r>
              <a:rPr lang="en-GB" altLang="en-US" sz="2200" dirty="0">
                <a:solidFill>
                  <a:schemeClr val="bg1"/>
                </a:solidFill>
                <a:latin typeface="Arial Narrow" pitchFamily="34" charset="0"/>
              </a:rPr>
              <a:t>APPLICATIONS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902493" y="6439390"/>
            <a:ext cx="3309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228" y="295559"/>
            <a:ext cx="2788151" cy="1261233"/>
          </a:xfrm>
          <a:prstGeom prst="rect">
            <a:avLst/>
          </a:prstGeom>
        </p:spPr>
      </p:pic>
      <p:pic>
        <p:nvPicPr>
          <p:cNvPr id="44" name="Picture 43"/>
          <p:cNvPicPr>
            <a:picLocks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04" y="6453035"/>
            <a:ext cx="472110" cy="288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13" name="Group 12"/>
          <p:cNvGrpSpPr/>
          <p:nvPr userDrawn="1"/>
        </p:nvGrpSpPr>
        <p:grpSpPr>
          <a:xfrm>
            <a:off x="251520" y="5229198"/>
            <a:ext cx="4032448" cy="1152130"/>
            <a:chOff x="755576" y="5229198"/>
            <a:chExt cx="4032448" cy="1152130"/>
          </a:xfrm>
        </p:grpSpPr>
        <p:sp>
          <p:nvSpPr>
            <p:cNvPr id="21" name="Rectangle 20"/>
            <p:cNvSpPr/>
            <p:nvPr userDrawn="1"/>
          </p:nvSpPr>
          <p:spPr>
            <a:xfrm rot="5400000">
              <a:off x="2195735" y="3789039"/>
              <a:ext cx="1152130" cy="4032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" name="Group 11"/>
            <p:cNvGrpSpPr/>
            <p:nvPr userDrawn="1"/>
          </p:nvGrpSpPr>
          <p:grpSpPr>
            <a:xfrm>
              <a:off x="864463" y="5363056"/>
              <a:ext cx="3814672" cy="898636"/>
              <a:chOff x="894080" y="5363056"/>
              <a:chExt cx="3814672" cy="898636"/>
            </a:xfrm>
          </p:grpSpPr>
          <p:pic>
            <p:nvPicPr>
              <p:cNvPr id="45" name="Picture 44" descr="de.png"/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6" name="Picture 45" descr="gb.png"/>
              <p:cNvPicPr>
                <a:picLocks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7" name="Picture 46" descr="fr.pn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8" name="Picture 47" descr="it.png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55562" y="5363056"/>
                <a:ext cx="568166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9" name="Picture 48" descr="pt.png"/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91880" y="5363056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0" name="Picture 49" descr="jp.pn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95736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2" name="Picture 51" descr="us.png"/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547664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3" name="Picture 52" descr="hu.png"/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940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4" name="Picture 53" descr="se.png"/>
              <p:cNvPicPr>
                <a:picLocks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139952" y="5363056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55" name="Picture 54" descr="cn.png"/>
              <p:cNvPicPr>
                <a:picLocks noChangeAspect="1"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843808" y="5900228"/>
                <a:ext cx="568165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" name="Picture 3"/>
              <p:cNvPicPr>
                <a:picLocks/>
              </p:cNvPicPr>
              <p:nvPr userDrawn="1"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91880" y="5900228"/>
                <a:ext cx="568800" cy="3600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6" name="Picture 5"/>
              <p:cNvPicPr>
                <a:picLocks noChangeAspect="1"/>
              </p:cNvPicPr>
              <p:nvPr userDrawn="1"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9952" y="5898764"/>
                <a:ext cx="568800" cy="362928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</p:spTree>
    <p:extLst>
      <p:ext uri="{BB962C8B-B14F-4D97-AF65-F5344CB8AC3E}">
        <p14:creationId xmlns:p14="http://schemas.microsoft.com/office/powerpoint/2010/main" val="3992699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593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326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-27384"/>
            <a:ext cx="9144000" cy="80312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819" y="83790"/>
            <a:ext cx="1421141" cy="6105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3812" y="116632"/>
            <a:ext cx="679856" cy="449147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805914" y="507091"/>
            <a:ext cx="1086566" cy="203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0070C0"/>
                </a:solidFill>
              </a:rPr>
              <a:t>Horizon 2020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453336"/>
            <a:ext cx="9144000" cy="40156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069" y="-171400"/>
            <a:ext cx="5067211" cy="1143000"/>
          </a:xfrm>
        </p:spPr>
        <p:txBody>
          <a:bodyPr>
            <a:normAutofit/>
          </a:bodyPr>
          <a:lstStyle>
            <a:lvl1pPr algn="ctr">
              <a:defRPr sz="3500">
                <a:solidFill>
                  <a:srgbClr val="2D3A84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6912"/>
            <a:ext cx="8229600" cy="548505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444819" y="6473656"/>
            <a:ext cx="5574981" cy="365125"/>
          </a:xfrm>
        </p:spPr>
        <p:txBody>
          <a:bodyPr/>
          <a:lstStyle>
            <a:lvl1pPr algn="l">
              <a:defRPr>
                <a:solidFill>
                  <a:srgbClr val="2D3A84"/>
                </a:solidFill>
              </a:defRPr>
            </a:lvl1pPr>
          </a:lstStyle>
          <a:p>
            <a:r>
              <a:rPr lang="en-GB"/>
              <a:t>Insert author and occasion via slide master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6553200" y="6468571"/>
            <a:ext cx="2133600" cy="365125"/>
          </a:xfrm>
        </p:spPr>
        <p:txBody>
          <a:bodyPr/>
          <a:lstStyle>
            <a:lvl1pPr>
              <a:defRPr>
                <a:solidFill>
                  <a:srgbClr val="2D3A84"/>
                </a:solidFill>
              </a:defRPr>
            </a:lvl1pPr>
          </a:lstStyle>
          <a:p>
            <a:fld id="{7C8D6F1B-0912-4E83-AA89-4880E3586760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3670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670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971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351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52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001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2161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Insert author and occasion via slide master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109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Insert author and occasion via slide master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D6F1B-0912-4E83-AA89-4880E3586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7099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22274" y="1422068"/>
            <a:ext cx="4546848" cy="3622208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Ruth</a:t>
            </a:r>
            <a:r>
              <a:rPr lang="en-US" dirty="0"/>
              <a:t> </a:t>
            </a:r>
            <a:r>
              <a:rPr lang="en-US" dirty="0" err="1" smtClean="0"/>
              <a:t>Mundt</a:t>
            </a:r>
            <a:endParaRPr lang="en-US" dirty="0"/>
          </a:p>
          <a:p>
            <a:r>
              <a:rPr lang="en-US" dirty="0"/>
              <a:t>Susanne Schaefer</a:t>
            </a:r>
          </a:p>
          <a:p>
            <a:r>
              <a:rPr lang="en-US" dirty="0"/>
              <a:t>Sonja </a:t>
            </a:r>
            <a:r>
              <a:rPr lang="en-US" dirty="0" err="1"/>
              <a:t>Jaster-Merz</a:t>
            </a:r>
            <a:endParaRPr lang="en-US" dirty="0"/>
          </a:p>
          <a:p>
            <a:r>
              <a:rPr lang="en-US" dirty="0"/>
              <a:t>Alexandra </a:t>
            </a:r>
            <a:r>
              <a:rPr lang="en-US" dirty="0" err="1"/>
              <a:t>Alexandrova</a:t>
            </a:r>
            <a:endParaRPr lang="en-US" dirty="0"/>
          </a:p>
          <a:p>
            <a:r>
              <a:rPr lang="en-US" dirty="0"/>
              <a:t>Joseph </a:t>
            </a:r>
            <a:r>
              <a:rPr lang="en-US" dirty="0" err="1" smtClean="0"/>
              <a:t>Wolfenden</a:t>
            </a:r>
            <a:endParaRPr lang="en-US" dirty="0" smtClean="0"/>
          </a:p>
          <a:p>
            <a:r>
              <a:rPr lang="en-US" dirty="0" smtClean="0"/>
              <a:t>Ricardo Torres</a:t>
            </a:r>
            <a:endParaRPr lang="en-US" dirty="0"/>
          </a:p>
          <a:p>
            <a:r>
              <a:rPr lang="en-US" dirty="0"/>
              <a:t>Tom </a:t>
            </a:r>
            <a:r>
              <a:rPr lang="en-US" dirty="0" err="1" smtClean="0"/>
              <a:t>Minniberger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44819" y="1052736"/>
            <a:ext cx="8447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D6F1B-0912-4E83-AA89-4880E3586760}" type="slidenum">
              <a:rPr lang="en-GB" smtClean="0"/>
              <a:t>1</a:t>
            </a:fld>
            <a:endParaRPr lang="en-GB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4932040" y="1052736"/>
            <a:ext cx="4546848" cy="362220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r>
              <a:rPr lang="en-US" dirty="0" smtClean="0"/>
              <a:t>Thomas Heinemann</a:t>
            </a:r>
          </a:p>
          <a:p>
            <a:r>
              <a:rPr lang="en-US" dirty="0" smtClean="0"/>
              <a:t>Elena </a:t>
            </a:r>
            <a:r>
              <a:rPr lang="en-US" dirty="0" err="1" smtClean="0"/>
              <a:t>Svystun</a:t>
            </a:r>
            <a:endParaRPr lang="en-US" dirty="0" smtClean="0"/>
          </a:p>
          <a:p>
            <a:r>
              <a:rPr lang="en-US" dirty="0" smtClean="0"/>
              <a:t>Maria </a:t>
            </a:r>
            <a:r>
              <a:rPr lang="en-US" dirty="0" err="1" smtClean="0"/>
              <a:t>Weikum</a:t>
            </a:r>
            <a:endParaRPr lang="en-US" dirty="0" smtClean="0"/>
          </a:p>
          <a:p>
            <a:r>
              <a:rPr lang="en-US" dirty="0" smtClean="0"/>
              <a:t>Angel </a:t>
            </a:r>
            <a:r>
              <a:rPr lang="en-US" dirty="0" err="1" smtClean="0"/>
              <a:t>Ferran-Pousa</a:t>
            </a:r>
            <a:endParaRPr lang="en-US" dirty="0" smtClean="0"/>
          </a:p>
          <a:p>
            <a:r>
              <a:rPr lang="en-US" dirty="0" err="1" smtClean="0"/>
              <a:t>Niveda</a:t>
            </a:r>
            <a:r>
              <a:rPr lang="en-US" dirty="0" smtClean="0"/>
              <a:t> Bangalore Sridhar</a:t>
            </a:r>
          </a:p>
          <a:p>
            <a:r>
              <a:rPr lang="en-US" dirty="0" smtClean="0"/>
              <a:t>Marcel </a:t>
            </a:r>
            <a:r>
              <a:rPr lang="en-US" dirty="0" err="1" smtClean="0"/>
              <a:t>Weschke</a:t>
            </a:r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541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18</Words>
  <Application>Microsoft Macintosh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 Narrow</vt:lpstr>
      <vt:lpstr>Calibri</vt:lpstr>
      <vt:lpstr>Arial</vt:lpstr>
      <vt:lpstr>Office Theme</vt:lpstr>
      <vt:lpstr>Thank you!</vt:lpstr>
    </vt:vector>
  </TitlesOfParts>
  <Company>Daresbury Laboratory (STFC)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Microsoft Office User</cp:lastModifiedBy>
  <cp:revision>131</cp:revision>
  <dcterms:created xsi:type="dcterms:W3CDTF">2016-07-20T12:43:59Z</dcterms:created>
  <dcterms:modified xsi:type="dcterms:W3CDTF">2017-06-23T08:52:37Z</dcterms:modified>
</cp:coreProperties>
</file>