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7"/>
  </p:notesMasterIdLst>
  <p:sldIdLst>
    <p:sldId id="256" r:id="rId2"/>
    <p:sldId id="375" r:id="rId3"/>
    <p:sldId id="376" r:id="rId4"/>
    <p:sldId id="377" r:id="rId5"/>
    <p:sldId id="378" r:id="rId6"/>
    <p:sldId id="455" r:id="rId7"/>
    <p:sldId id="380" r:id="rId8"/>
    <p:sldId id="456" r:id="rId9"/>
    <p:sldId id="454" r:id="rId10"/>
    <p:sldId id="399" r:id="rId11"/>
    <p:sldId id="382" r:id="rId12"/>
    <p:sldId id="384" r:id="rId13"/>
    <p:sldId id="383" r:id="rId14"/>
    <p:sldId id="385" r:id="rId15"/>
    <p:sldId id="386" r:id="rId16"/>
    <p:sldId id="457" r:id="rId17"/>
    <p:sldId id="458" r:id="rId18"/>
    <p:sldId id="400" r:id="rId19"/>
    <p:sldId id="387" r:id="rId20"/>
    <p:sldId id="388" r:id="rId21"/>
    <p:sldId id="390" r:id="rId22"/>
    <p:sldId id="401" r:id="rId23"/>
    <p:sldId id="403" r:id="rId24"/>
    <p:sldId id="394" r:id="rId25"/>
    <p:sldId id="404" r:id="rId26"/>
    <p:sldId id="411" r:id="rId27"/>
    <p:sldId id="414" r:id="rId28"/>
    <p:sldId id="415" r:id="rId29"/>
    <p:sldId id="469" r:id="rId30"/>
    <p:sldId id="470" r:id="rId31"/>
    <p:sldId id="444" r:id="rId32"/>
    <p:sldId id="416" r:id="rId33"/>
    <p:sldId id="370" r:id="rId34"/>
    <p:sldId id="381" r:id="rId35"/>
    <p:sldId id="427" r:id="rId36"/>
    <p:sldId id="459" r:id="rId37"/>
    <p:sldId id="460" r:id="rId38"/>
    <p:sldId id="472" r:id="rId39"/>
    <p:sldId id="474" r:id="rId40"/>
    <p:sldId id="476" r:id="rId41"/>
    <p:sldId id="475" r:id="rId42"/>
    <p:sldId id="440" r:id="rId43"/>
    <p:sldId id="463" r:id="rId44"/>
    <p:sldId id="464" r:id="rId45"/>
    <p:sldId id="465" r:id="rId46"/>
    <p:sldId id="461" r:id="rId47"/>
    <p:sldId id="467" r:id="rId48"/>
    <p:sldId id="432" r:id="rId49"/>
    <p:sldId id="433" r:id="rId50"/>
    <p:sldId id="423" r:id="rId51"/>
    <p:sldId id="282" r:id="rId52"/>
    <p:sldId id="434" r:id="rId53"/>
    <p:sldId id="438" r:id="rId54"/>
    <p:sldId id="447" r:id="rId55"/>
    <p:sldId id="426" r:id="rId56"/>
    <p:sldId id="428" r:id="rId57"/>
    <p:sldId id="441" r:id="rId58"/>
    <p:sldId id="442" r:id="rId59"/>
    <p:sldId id="466" r:id="rId60"/>
    <p:sldId id="410" r:id="rId61"/>
    <p:sldId id="422" r:id="rId62"/>
    <p:sldId id="417" r:id="rId63"/>
    <p:sldId id="443" r:id="rId64"/>
    <p:sldId id="419" r:id="rId65"/>
    <p:sldId id="471" r:id="rId66"/>
  </p:sldIdLst>
  <p:sldSz cx="9144000" cy="6858000" type="screen4x3"/>
  <p:notesSz cx="6858000" cy="9144000"/>
  <p:defaultTextStyle>
    <a:defPPr>
      <a:defRPr lang="fr-FR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6F6"/>
    <a:srgbClr val="CC00CC"/>
    <a:srgbClr val="FF0000"/>
    <a:srgbClr val="FF9900"/>
    <a:srgbClr val="1BF153"/>
    <a:srgbClr val="0066FF"/>
    <a:srgbClr val="66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0928" autoAdjust="0"/>
    <p:restoredTop sz="93155" autoAdjust="0"/>
  </p:normalViewPr>
  <p:slideViewPr>
    <p:cSldViewPr>
      <p:cViewPr varScale="1">
        <p:scale>
          <a:sx n="80" d="100"/>
          <a:sy n="80" d="100"/>
        </p:scale>
        <p:origin x="4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49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8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C906F5B-28FA-401A-8884-61ADDB2A7E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80977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Times New Roman" pitchFamily="18" charset="0"/>
            </a:endParaRPr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64B5F4-9216-49BD-B070-165DC031E978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270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906F5B-28FA-401A-8884-61ADDB2A7E25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810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D0C91F-F752-4658-97E9-E33775D496BC}" type="slidenum">
              <a:rPr lang="en-US"/>
              <a:pPr/>
              <a:t>63</a:t>
            </a:fld>
            <a:endParaRPr lang="en-US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201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A25C4E-9ACF-469C-99CC-AE219DC877DD}" type="slidenum">
              <a:rPr lang="en-US" smtClean="0">
                <a:latin typeface="Arial" pitchFamily="34" charset="0"/>
              </a:rPr>
              <a:pPr/>
              <a:t>64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latin typeface="Arial" pitchFamily="34" charset="0"/>
            </a:endParaRPr>
          </a:p>
          <a:p>
            <a:endParaRPr 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845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7A524-5540-4714-83FE-AC0BEB3E474F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02CEB-CD5A-48B7-B67E-1C4FFBF0AD8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AD092-5F29-40BE-89BD-EA2BE5D5C614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F38C7-93A7-43A3-A5E0-488435E813F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"/>
            <a:ext cx="2209800" cy="6438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"/>
            <a:ext cx="6477000" cy="6438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030A1-2BB5-4BE3-8E98-90024CDAB37A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DFC2-62DA-4476-BBCF-8FF5ABC33C50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4FA6A-E98D-4679-8924-180FE18AEF68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61F22-A8C9-4611-825B-281B41E3274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28298-828A-448B-80BA-9B7130C93F6F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63FF8-F49E-486E-ABCD-C30343F04B5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3434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CADA-B323-409D-BE36-22B12E54A2FF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25BC8-3165-4407-8BCB-55053E13102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4C6B3-19EC-4960-BD9D-C0C65132BF4A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8A469-7BEE-4ACE-86C2-72AC8F69FD0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B9FC7-01B8-4ADA-B701-9A30DB016D21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67F53-AFDD-4C79-9DCA-2C10563E2403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1C75A-C412-484F-AF56-893E5B2BDD92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BE583-4C0C-4C16-996D-E115FD9401F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EBF23-BA37-46EE-8DFA-5717CCA657E7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8E203-2210-4C06-A661-6F5F6A912F9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49CF2-A2E0-4CBF-B2C5-B331B4BAE550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5065-7B6B-46B4-97E8-F919997A731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38100"/>
            <a:ext cx="8839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8382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" y="6537325"/>
            <a:ext cx="21336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EAAB70D-9917-44D6-9C1C-C1E2FDDD0283}" type="datetime1">
              <a:rPr lang="fr-FR"/>
              <a:pPr>
                <a:defRPr/>
              </a:pPr>
              <a:t>19/06/2017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325"/>
            <a:ext cx="28956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8713" y="6569075"/>
            <a:ext cx="360362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6B6D6AB-225C-47E9-85A7-71C1E6E56CD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0" y="685800"/>
            <a:ext cx="46482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B%D0%B5%D0%BC%D0%B5%D0%BD%D1%82%D0%B0%D1%80%D0%BD%D0%B0%D1%8F_%D1%87%D0%B0%D1%81%D1%82%D0%B8%D1%86%D0%B0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image" Target="../media/image32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7.wmf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77.wmf"/><Relationship Id="rId7" Type="http://schemas.openxmlformats.org/officeDocument/2006/relationships/image" Target="../media/image84.wmf"/><Relationship Id="rId2" Type="http://schemas.openxmlformats.org/officeDocument/2006/relationships/image" Target="../media/image80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3.png"/><Relationship Id="rId5" Type="http://schemas.openxmlformats.org/officeDocument/2006/relationships/image" Target="../media/image82.wmf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8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13" Type="http://schemas.openxmlformats.org/officeDocument/2006/relationships/image" Target="../media/image47.wmf"/><Relationship Id="rId18" Type="http://schemas.openxmlformats.org/officeDocument/2006/relationships/image" Target="../media/image103.wmf"/><Relationship Id="rId3" Type="http://schemas.openxmlformats.org/officeDocument/2006/relationships/image" Target="../media/image89.png"/><Relationship Id="rId21" Type="http://schemas.openxmlformats.org/officeDocument/2006/relationships/image" Target="../media/image106.wmf"/><Relationship Id="rId7" Type="http://schemas.openxmlformats.org/officeDocument/2006/relationships/image" Target="../media/image93.wmf"/><Relationship Id="rId12" Type="http://schemas.openxmlformats.org/officeDocument/2006/relationships/image" Target="../media/image98.png"/><Relationship Id="rId17" Type="http://schemas.openxmlformats.org/officeDocument/2006/relationships/image" Target="../media/image102.wm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01.png"/><Relationship Id="rId20" Type="http://schemas.openxmlformats.org/officeDocument/2006/relationships/image" Target="../media/image105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5" Type="http://schemas.openxmlformats.org/officeDocument/2006/relationships/image" Target="../media/image100.wmf"/><Relationship Id="rId10" Type="http://schemas.openxmlformats.org/officeDocument/2006/relationships/image" Target="../media/image96.png"/><Relationship Id="rId19" Type="http://schemas.openxmlformats.org/officeDocument/2006/relationships/image" Target="../media/image104.png"/><Relationship Id="rId4" Type="http://schemas.openxmlformats.org/officeDocument/2006/relationships/image" Target="../media/image90.wmf"/><Relationship Id="rId9" Type="http://schemas.openxmlformats.org/officeDocument/2006/relationships/image" Target="../media/image95.png"/><Relationship Id="rId14" Type="http://schemas.openxmlformats.org/officeDocument/2006/relationships/image" Target="../media/image99.png"/><Relationship Id="rId22" Type="http://schemas.openxmlformats.org/officeDocument/2006/relationships/image" Target="../media/image107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13" Type="http://schemas.openxmlformats.org/officeDocument/2006/relationships/image" Target="../media/image116.wmf"/><Relationship Id="rId18" Type="http://schemas.openxmlformats.org/officeDocument/2006/relationships/image" Target="../media/image119.png"/><Relationship Id="rId3" Type="http://schemas.openxmlformats.org/officeDocument/2006/relationships/image" Target="../media/image89.png"/><Relationship Id="rId7" Type="http://schemas.openxmlformats.org/officeDocument/2006/relationships/image" Target="../media/image111.wmf"/><Relationship Id="rId12" Type="http://schemas.openxmlformats.org/officeDocument/2006/relationships/image" Target="../media/image115.png"/><Relationship Id="rId17" Type="http://schemas.openxmlformats.org/officeDocument/2006/relationships/image" Target="../media/image118.jpeg"/><Relationship Id="rId2" Type="http://schemas.openxmlformats.org/officeDocument/2006/relationships/notesSlide" Target="../notesSlides/notesSlide4.xml"/><Relationship Id="rId16" Type="http://schemas.openxmlformats.org/officeDocument/2006/relationships/hyperlink" Target="http://lhcb-vd.web.cern.ch/lhcb-vd/" TargetMode="External"/><Relationship Id="rId20" Type="http://schemas.openxmlformats.org/officeDocument/2006/relationships/image" Target="../media/image1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0.png"/><Relationship Id="rId11" Type="http://schemas.openxmlformats.org/officeDocument/2006/relationships/image" Target="../media/image114.png"/><Relationship Id="rId5" Type="http://schemas.openxmlformats.org/officeDocument/2006/relationships/image" Target="../media/image109.wmf"/><Relationship Id="rId15" Type="http://schemas.openxmlformats.org/officeDocument/2006/relationships/image" Target="../media/image117.png"/><Relationship Id="rId10" Type="http://schemas.openxmlformats.org/officeDocument/2006/relationships/image" Target="../media/image113.png"/><Relationship Id="rId19" Type="http://schemas.openxmlformats.org/officeDocument/2006/relationships/image" Target="../media/image120.png"/><Relationship Id="rId4" Type="http://schemas.openxmlformats.org/officeDocument/2006/relationships/image" Target="../media/image108.png"/><Relationship Id="rId9" Type="http://schemas.openxmlformats.org/officeDocument/2006/relationships/image" Target="../media/image77.wmf"/><Relationship Id="rId14" Type="http://schemas.openxmlformats.org/officeDocument/2006/relationships/hyperlink" Target="http://atlas.web.cern.ch/Atlas/" TargetMode="Externa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37325"/>
            <a:ext cx="2133600" cy="24447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ADF151E-C086-4273-AD56-72BD764DFE59}" type="slidenum">
              <a:rPr lang="en-US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n-US" sz="1200" b="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075" name="Picture 26" descr="VP1-W-mune-m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2"/>
          <p:cNvSpPr>
            <a:spLocks noGrp="1"/>
          </p:cNvSpPr>
          <p:nvPr>
            <p:ph type="ctrTitle"/>
          </p:nvPr>
        </p:nvSpPr>
        <p:spPr>
          <a:xfrm>
            <a:off x="36513" y="692150"/>
            <a:ext cx="9144000" cy="1470025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Введение в </a:t>
            </a:r>
            <a:br>
              <a:rPr lang="ru-RU" sz="5400" b="1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FFFF00"/>
                </a:solidFill>
              </a:rPr>
              <a:t>детектирование частиц</a:t>
            </a:r>
            <a:endParaRPr lang="fr-FR" sz="5400" b="1" dirty="0" smtClean="0">
              <a:solidFill>
                <a:srgbClr val="FFFF00"/>
              </a:solidFill>
            </a:endParaRPr>
          </a:p>
        </p:txBody>
      </p:sp>
      <p:sp>
        <p:nvSpPr>
          <p:cNvPr id="3077" name="Rectangle 3"/>
          <p:cNvSpPr>
            <a:spLocks noGrp="1"/>
          </p:cNvSpPr>
          <p:nvPr>
            <p:ph type="subTitle" idx="1"/>
          </p:nvPr>
        </p:nvSpPr>
        <p:spPr>
          <a:xfrm>
            <a:off x="4500563" y="3860800"/>
            <a:ext cx="4535487" cy="100965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Татьяна Берже-Гринева </a:t>
            </a:r>
            <a:r>
              <a:rPr lang="en-US" sz="2800" b="1" dirty="0" smtClean="0">
                <a:solidFill>
                  <a:srgbClr val="FFFF00"/>
                </a:solidFill>
              </a:rPr>
              <a:t>(LAPP Annecy</a:t>
            </a:r>
            <a:r>
              <a:rPr lang="ru-RU" sz="2800" b="1" dirty="0" smtClean="0">
                <a:solidFill>
                  <a:srgbClr val="FFFF00"/>
                </a:solidFill>
              </a:rPr>
              <a:t>, Франция</a:t>
            </a:r>
            <a:r>
              <a:rPr lang="en-US" sz="2800" b="1" dirty="0" smtClean="0">
                <a:solidFill>
                  <a:srgbClr val="FFFF00"/>
                </a:solidFill>
              </a:rPr>
              <a:t>)</a:t>
            </a:r>
          </a:p>
          <a:p>
            <a:endParaRPr lang="en-US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Программа для украинских учителей в ЦЕРНе</a:t>
            </a:r>
          </a:p>
          <a:p>
            <a:r>
              <a:rPr lang="en-US" sz="2800" b="1" dirty="0" smtClean="0">
                <a:solidFill>
                  <a:srgbClr val="FFFF00"/>
                </a:solidFill>
              </a:rPr>
              <a:t> 6/12/</a:t>
            </a:r>
            <a:r>
              <a:rPr lang="ru-RU" sz="2800" b="1" dirty="0" smtClean="0">
                <a:solidFill>
                  <a:srgbClr val="FFFF00"/>
                </a:solidFill>
              </a:rPr>
              <a:t>201</a:t>
            </a:r>
            <a:r>
              <a:rPr lang="en-US" sz="2800" b="1" dirty="0">
                <a:solidFill>
                  <a:srgbClr val="FFFF00"/>
                </a:solidFill>
              </a:rPr>
              <a:t>6</a:t>
            </a:r>
            <a:endParaRPr lang="en-US" sz="2800" b="1" dirty="0" smtClean="0">
              <a:solidFill>
                <a:srgbClr val="FFFF00"/>
              </a:solidFill>
            </a:endParaRPr>
          </a:p>
        </p:txBody>
      </p:sp>
      <p:pic>
        <p:nvPicPr>
          <p:cNvPr id="3078" name="Picture 13" descr="Logo_LAPP_Transpar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7713" y="6196013"/>
            <a:ext cx="1087437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00" y="6173788"/>
            <a:ext cx="684213" cy="68421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0575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Взаимодействие частиц с веществом</a:t>
            </a:r>
            <a:endParaRPr lang="fr-FR" dirty="0"/>
          </a:p>
        </p:txBody>
      </p:sp>
      <p:sp>
        <p:nvSpPr>
          <p:cNvPr id="9219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1557338"/>
            <a:ext cx="7772400" cy="1500187"/>
          </a:xfrm>
        </p:spPr>
        <p:txBody>
          <a:bodyPr/>
          <a:lstStyle/>
          <a:p>
            <a:endParaRPr lang="fr-FR" smtClean="0"/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453337"/>
            <a:ext cx="576635" cy="36021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ACD9080-F668-4DEC-B717-2E2CAC94A645}" type="slidenum">
              <a:rPr lang="en-US" smtClean="0"/>
              <a:pPr/>
              <a:t>10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Фотоны (</a:t>
            </a:r>
            <a:r>
              <a:rPr lang="ru-RU" smtClean="0">
                <a:sym typeface="Symbol" pitchFamily="18" charset="2"/>
              </a:rPr>
              <a:t>)</a:t>
            </a:r>
            <a:endParaRPr lang="fr-FR" smtClean="0"/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>
          <a:xfrm>
            <a:off x="3681413" y="5710238"/>
            <a:ext cx="5354637" cy="814387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Рождение пар е</a:t>
            </a:r>
            <a:r>
              <a:rPr lang="ru-RU" sz="2400" baseline="30000" smtClean="0">
                <a:solidFill>
                  <a:srgbClr val="FF0000"/>
                </a:solidFill>
                <a:latin typeface="Georgia" pitchFamily="18" charset="0"/>
              </a:rPr>
              <a:t>+</a:t>
            </a: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r>
              <a:rPr lang="ru-RU" sz="2400" baseline="30000" smtClean="0">
                <a:solidFill>
                  <a:srgbClr val="FF0000"/>
                </a:solidFill>
                <a:latin typeface="Georgia" pitchFamily="18" charset="0"/>
              </a:rPr>
              <a:t>-</a:t>
            </a: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 в поле ядра</a:t>
            </a: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доминирует при высоких энергиях</a:t>
            </a:r>
            <a:endParaRPr lang="fr-FR" sz="240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448" y="6525345"/>
            <a:ext cx="504627" cy="28820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AAF1F00-EF2B-43D6-9010-1D3BC664230E}" type="slidenum">
              <a:rPr lang="en-US" smtClean="0"/>
              <a:pPr/>
              <a:t>11</a:t>
            </a:fld>
            <a:endParaRPr lang="en-US" smtClean="0"/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750" y="1438275"/>
            <a:ext cx="3476625" cy="50863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0246" name="ZoneTexte 5"/>
          <p:cNvSpPr txBox="1">
            <a:spLocks noChangeArrowheads="1"/>
          </p:cNvSpPr>
          <p:nvPr/>
        </p:nvSpPr>
        <p:spPr bwMode="auto">
          <a:xfrm>
            <a:off x="23813" y="1239838"/>
            <a:ext cx="21923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C00CC"/>
                </a:solidFill>
                <a:latin typeface="Georgia" pitchFamily="18" charset="0"/>
              </a:rPr>
              <a:t>1.Фотоэффект</a:t>
            </a:r>
            <a:endParaRPr lang="fr-FR" sz="2400">
              <a:solidFill>
                <a:srgbClr val="CC00CC"/>
              </a:solidFill>
              <a:latin typeface="Georgia" pitchFamily="18" charset="0"/>
            </a:endParaRPr>
          </a:p>
        </p:txBody>
      </p:sp>
      <p:sp>
        <p:nvSpPr>
          <p:cNvPr id="10247" name="ZoneTexte 6"/>
          <p:cNvSpPr txBox="1">
            <a:spLocks noChangeArrowheads="1"/>
          </p:cNvSpPr>
          <p:nvPr/>
        </p:nvSpPr>
        <p:spPr bwMode="auto">
          <a:xfrm>
            <a:off x="58738" y="2814638"/>
            <a:ext cx="17176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C00CC"/>
                </a:solidFill>
                <a:latin typeface="Georgia" pitchFamily="18" charset="0"/>
              </a:rPr>
              <a:t>2. Эффект </a:t>
            </a:r>
          </a:p>
          <a:p>
            <a:r>
              <a:rPr lang="ru-RU" sz="2400">
                <a:solidFill>
                  <a:srgbClr val="CC00CC"/>
                </a:solidFill>
                <a:latin typeface="Georgia" pitchFamily="18" charset="0"/>
              </a:rPr>
              <a:t>Комптона</a:t>
            </a:r>
            <a:endParaRPr lang="fr-FR" sz="2400">
              <a:solidFill>
                <a:srgbClr val="CC00CC"/>
              </a:solidFill>
              <a:latin typeface="Georgia" pitchFamily="18" charset="0"/>
            </a:endParaRPr>
          </a:p>
        </p:txBody>
      </p:sp>
      <p:sp>
        <p:nvSpPr>
          <p:cNvPr id="10248" name="ZoneTexte 7"/>
          <p:cNvSpPr txBox="1">
            <a:spLocks noChangeArrowheads="1"/>
          </p:cNvSpPr>
          <p:nvPr/>
        </p:nvSpPr>
        <p:spPr bwMode="auto">
          <a:xfrm>
            <a:off x="63500" y="4470400"/>
            <a:ext cx="25701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C00CC"/>
                </a:solidFill>
                <a:latin typeface="Georgia" pitchFamily="18" charset="0"/>
              </a:rPr>
              <a:t>3. Рождение пар</a:t>
            </a:r>
          </a:p>
          <a:p>
            <a:r>
              <a:rPr lang="ru-RU" sz="2400">
                <a:solidFill>
                  <a:srgbClr val="CC00CC"/>
                </a:solidFill>
                <a:latin typeface="Georgia" pitchFamily="18" charset="0"/>
              </a:rPr>
              <a:t>е</a:t>
            </a:r>
            <a:r>
              <a:rPr lang="ru-RU" sz="2400" baseline="30000">
                <a:solidFill>
                  <a:srgbClr val="CC00CC"/>
                </a:solidFill>
                <a:latin typeface="Georgia" pitchFamily="18" charset="0"/>
              </a:rPr>
              <a:t>+</a:t>
            </a:r>
            <a:r>
              <a:rPr lang="ru-RU" sz="2400">
                <a:solidFill>
                  <a:srgbClr val="CC00CC"/>
                </a:solidFill>
                <a:latin typeface="Georgia" pitchFamily="18" charset="0"/>
              </a:rPr>
              <a:t>е</a:t>
            </a:r>
            <a:r>
              <a:rPr lang="ru-RU" sz="2400" baseline="30000">
                <a:solidFill>
                  <a:srgbClr val="CC00CC"/>
                </a:solidFill>
                <a:latin typeface="Georgia" pitchFamily="18" charset="0"/>
              </a:rPr>
              <a:t>-</a:t>
            </a:r>
            <a:r>
              <a:rPr lang="ru-RU" sz="2400">
                <a:solidFill>
                  <a:srgbClr val="CC00CC"/>
                </a:solidFill>
                <a:latin typeface="Georgia" pitchFamily="18" charset="0"/>
              </a:rPr>
              <a:t> в поле ядра  </a:t>
            </a:r>
          </a:p>
        </p:txBody>
      </p:sp>
      <p:pic>
        <p:nvPicPr>
          <p:cNvPr id="1024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920750"/>
            <a:ext cx="4924425" cy="4524375"/>
          </a:xfrm>
          <a:prstGeom prst="rect">
            <a:avLst/>
          </a:prstGeom>
          <a:noFill/>
          <a:ln w="28575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50" name="ZoneTexte 9"/>
          <p:cNvSpPr txBox="1">
            <a:spLocks noChangeArrowheads="1"/>
          </p:cNvSpPr>
          <p:nvPr/>
        </p:nvSpPr>
        <p:spPr bwMode="auto">
          <a:xfrm>
            <a:off x="4699000" y="1628775"/>
            <a:ext cx="377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CC"/>
                </a:solidFill>
              </a:rPr>
              <a:t>1.</a:t>
            </a:r>
            <a:endParaRPr lang="fr-FR" b="1">
              <a:solidFill>
                <a:srgbClr val="CC00CC"/>
              </a:solidFill>
            </a:endParaRPr>
          </a:p>
        </p:txBody>
      </p:sp>
      <p:sp>
        <p:nvSpPr>
          <p:cNvPr id="10251" name="ZoneTexte 10"/>
          <p:cNvSpPr txBox="1">
            <a:spLocks noChangeArrowheads="1"/>
          </p:cNvSpPr>
          <p:nvPr/>
        </p:nvSpPr>
        <p:spPr bwMode="auto">
          <a:xfrm>
            <a:off x="5194300" y="4187825"/>
            <a:ext cx="376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CC"/>
                </a:solidFill>
              </a:rPr>
              <a:t>2.</a:t>
            </a:r>
            <a:endParaRPr lang="fr-FR" b="1">
              <a:solidFill>
                <a:srgbClr val="CC00CC"/>
              </a:solidFill>
            </a:endParaRPr>
          </a:p>
        </p:txBody>
      </p:sp>
      <p:sp>
        <p:nvSpPr>
          <p:cNvPr id="10252" name="ZoneTexte 11"/>
          <p:cNvSpPr txBox="1">
            <a:spLocks noChangeArrowheads="1"/>
          </p:cNvSpPr>
          <p:nvPr/>
        </p:nvSpPr>
        <p:spPr bwMode="auto">
          <a:xfrm>
            <a:off x="7578725" y="3500438"/>
            <a:ext cx="377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CC"/>
                </a:solidFill>
              </a:rPr>
              <a:t>3.</a:t>
            </a:r>
            <a:endParaRPr lang="fr-FR" b="1">
              <a:solidFill>
                <a:srgbClr val="CC00CC"/>
              </a:solidFill>
            </a:endParaRPr>
          </a:p>
        </p:txBody>
      </p:sp>
      <p:sp>
        <p:nvSpPr>
          <p:cNvPr id="10253" name="Flèche vers le bas 12"/>
          <p:cNvSpPr>
            <a:spLocks noChangeArrowheads="1"/>
          </p:cNvSpPr>
          <p:nvPr/>
        </p:nvSpPr>
        <p:spPr bwMode="auto">
          <a:xfrm>
            <a:off x="7380288" y="5229225"/>
            <a:ext cx="431800" cy="431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10254" name="Connecteur droit 14"/>
          <p:cNvCxnSpPr>
            <a:cxnSpLocks noChangeShapeType="1"/>
          </p:cNvCxnSpPr>
          <p:nvPr/>
        </p:nvCxnSpPr>
        <p:spPr bwMode="auto">
          <a:xfrm flipV="1">
            <a:off x="7053263" y="981075"/>
            <a:ext cx="0" cy="3960813"/>
          </a:xfrm>
          <a:prstGeom prst="line">
            <a:avLst/>
          </a:prstGeom>
          <a:noFill/>
          <a:ln w="28575" algn="ctr">
            <a:solidFill>
              <a:srgbClr val="FF0000"/>
            </a:solidFill>
            <a:prstDash val="sysDot"/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13"/>
          <p:cNvGrpSpPr>
            <a:grpSpLocks/>
          </p:cNvGrpSpPr>
          <p:nvPr/>
        </p:nvGrpSpPr>
        <p:grpSpPr bwMode="auto">
          <a:xfrm>
            <a:off x="228600" y="685800"/>
            <a:ext cx="8077200" cy="3292475"/>
            <a:chOff x="228600" y="685800"/>
            <a:chExt cx="8077200" cy="3292257"/>
          </a:xfrm>
        </p:grpSpPr>
        <p:grpSp>
          <p:nvGrpSpPr>
            <p:cNvPr id="11275" name="Group 18"/>
            <p:cNvGrpSpPr>
              <a:grpSpLocks/>
            </p:cNvGrpSpPr>
            <p:nvPr/>
          </p:nvGrpSpPr>
          <p:grpSpPr bwMode="auto">
            <a:xfrm>
              <a:off x="2590800" y="2073057"/>
              <a:ext cx="990600" cy="1066800"/>
              <a:chOff x="2286000" y="1447800"/>
              <a:chExt cx="990600" cy="1066800"/>
            </a:xfrm>
          </p:grpSpPr>
          <p:sp>
            <p:nvSpPr>
              <p:cNvPr id="5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276" name="Group 19"/>
            <p:cNvGrpSpPr>
              <a:grpSpLocks/>
            </p:cNvGrpSpPr>
            <p:nvPr/>
          </p:nvGrpSpPr>
          <p:grpSpPr bwMode="auto">
            <a:xfrm>
              <a:off x="3886200" y="2454057"/>
              <a:ext cx="990600" cy="1066800"/>
              <a:chOff x="2286000" y="1447800"/>
              <a:chExt cx="990600" cy="10668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277" name="Group 47"/>
            <p:cNvGrpSpPr>
              <a:grpSpLocks/>
            </p:cNvGrpSpPr>
            <p:nvPr/>
          </p:nvGrpSpPr>
          <p:grpSpPr bwMode="auto">
            <a:xfrm>
              <a:off x="4876800" y="1234857"/>
              <a:ext cx="990600" cy="1066800"/>
              <a:chOff x="2286000" y="1447800"/>
              <a:chExt cx="990600" cy="1066800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278" name="Group 103"/>
            <p:cNvGrpSpPr>
              <a:grpSpLocks/>
            </p:cNvGrpSpPr>
            <p:nvPr/>
          </p:nvGrpSpPr>
          <p:grpSpPr bwMode="auto">
            <a:xfrm>
              <a:off x="3200400" y="1082457"/>
              <a:ext cx="990600" cy="1066800"/>
              <a:chOff x="2286000" y="1447800"/>
              <a:chExt cx="990600" cy="1066800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279" name="Group 117"/>
            <p:cNvGrpSpPr>
              <a:grpSpLocks/>
            </p:cNvGrpSpPr>
            <p:nvPr/>
          </p:nvGrpSpPr>
          <p:grpSpPr bwMode="auto">
            <a:xfrm>
              <a:off x="5105400" y="2682657"/>
              <a:ext cx="990600" cy="1066800"/>
              <a:chOff x="2286000" y="1447800"/>
              <a:chExt cx="990600" cy="1066800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280" name="Group 145"/>
            <p:cNvGrpSpPr>
              <a:grpSpLocks/>
            </p:cNvGrpSpPr>
            <p:nvPr/>
          </p:nvGrpSpPr>
          <p:grpSpPr bwMode="auto">
            <a:xfrm>
              <a:off x="1600200" y="1082457"/>
              <a:ext cx="990600" cy="1066800"/>
              <a:chOff x="2286000" y="1447800"/>
              <a:chExt cx="990600" cy="1066800"/>
            </a:xfrm>
          </p:grpSpPr>
          <p:sp>
            <p:nvSpPr>
              <p:cNvPr id="147" name="Oval 146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281" name="Group 159"/>
            <p:cNvGrpSpPr>
              <a:grpSpLocks/>
            </p:cNvGrpSpPr>
            <p:nvPr/>
          </p:nvGrpSpPr>
          <p:grpSpPr bwMode="auto">
            <a:xfrm>
              <a:off x="1371600" y="2682657"/>
              <a:ext cx="990600" cy="1066800"/>
              <a:chOff x="2286000" y="1447800"/>
              <a:chExt cx="990600" cy="1066800"/>
            </a:xfrm>
          </p:grpSpPr>
          <p:sp>
            <p:nvSpPr>
              <p:cNvPr id="161" name="Oval 16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5" name="Straight Connector 174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06" name="Rectangle 205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289" name="Rectangle 211"/>
            <p:cNvSpPr>
              <a:spLocks noChangeArrowheads="1"/>
            </p:cNvSpPr>
            <p:nvPr/>
          </p:nvSpPr>
          <p:spPr bwMode="auto">
            <a:xfrm>
              <a:off x="1409159" y="685800"/>
              <a:ext cx="2173224" cy="369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ru-RU" b="1">
                  <a:solidFill>
                    <a:srgbClr val="000000"/>
                  </a:solidFill>
                  <a:latin typeface="Calibri" pitchFamily="34" charset="0"/>
                </a:rPr>
                <a:t>электронов</a:t>
              </a:r>
              <a:r>
                <a:rPr lang="en-US" b="1">
                  <a:solidFill>
                    <a:srgbClr val="000000"/>
                  </a:solidFill>
                  <a:latin typeface="Calibri" pitchFamily="34" charset="0"/>
                </a:rPr>
                <a:t>, q=-e</a:t>
              </a:r>
              <a:r>
                <a:rPr lang="en-US" b="1" baseline="-2500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126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  <p:sp>
        <p:nvSpPr>
          <p:cNvPr id="1126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 Из </a:t>
            </a:r>
            <a:r>
              <a:rPr lang="en-US" smtClean="0"/>
              <a:t>W. Riegler, Particle Detectors</a:t>
            </a:r>
          </a:p>
        </p:txBody>
      </p:sp>
      <p:sp>
        <p:nvSpPr>
          <p:cNvPr id="1126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597352"/>
            <a:ext cx="576635" cy="21619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939820F-158A-4E18-8193-8900DD859C4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1270" name="TextBox 186"/>
          <p:cNvSpPr txBox="1">
            <a:spLocks noChangeArrowheads="1"/>
          </p:cNvSpPr>
          <p:nvPr/>
        </p:nvSpPr>
        <p:spPr bwMode="auto">
          <a:xfrm>
            <a:off x="0" y="4073525"/>
            <a:ext cx="24844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Потеря энергии при  взаимодействии с атомарными электронами, </a:t>
            </a:r>
          </a:p>
          <a:p>
            <a:r>
              <a:rPr lang="ru-RU">
                <a:solidFill>
                  <a:srgbClr val="002060"/>
                </a:solidFill>
                <a:latin typeface="Georgia" pitchFamily="18" charset="0"/>
                <a:cs typeface="Arial" pitchFamily="34" charset="0"/>
                <a:sym typeface="Symbol" pitchFamily="18" charset="2"/>
              </a:rPr>
              <a:t></a:t>
            </a:r>
            <a:endParaRPr lang="ru-RU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r>
              <a:rPr lang="ru-RU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атомы </a:t>
            </a:r>
          </a:p>
          <a:p>
            <a:r>
              <a:rPr lang="ru-RU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ионизируются</a:t>
            </a:r>
            <a:endParaRPr lang="en-US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1271" name="TextBox 193"/>
          <p:cNvSpPr txBox="1">
            <a:spLocks noChangeArrowheads="1"/>
          </p:cNvSpPr>
          <p:nvPr/>
        </p:nvSpPr>
        <p:spPr bwMode="auto">
          <a:xfrm>
            <a:off x="2339975" y="4194175"/>
            <a:ext cx="2808288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Многократное рассеяние при  взаимодействии с ядрами. При этом может излучится фотон  </a:t>
            </a:r>
          </a:p>
          <a:p>
            <a:r>
              <a:rPr lang="ru-RU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(тормозное излучение)</a:t>
            </a:r>
            <a:endParaRPr lang="en-US" b="1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11272" name="TextBox 204"/>
          <p:cNvSpPr txBox="1">
            <a:spLocks noChangeArrowheads="1"/>
          </p:cNvSpPr>
          <p:nvPr/>
        </p:nvSpPr>
        <p:spPr bwMode="auto">
          <a:xfrm>
            <a:off x="5219700" y="4030663"/>
            <a:ext cx="38592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При скорости частицы больше скорости света в среде возникает </a:t>
            </a:r>
            <a:r>
              <a:rPr lang="ru-RU" sz="200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Черенковское излучение</a:t>
            </a:r>
            <a:r>
              <a:rPr lang="ru-RU" sz="200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.</a:t>
            </a:r>
          </a:p>
          <a:p>
            <a:r>
              <a:rPr lang="ru-RU" sz="200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При переходе из одной среды в другую в 1% случаев может быть излучен фотон </a:t>
            </a:r>
            <a:r>
              <a:rPr lang="ru-RU" sz="200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(Переходное излучение)</a:t>
            </a:r>
            <a:r>
              <a:rPr lang="ru-RU" sz="200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.</a:t>
            </a:r>
          </a:p>
        </p:txBody>
      </p:sp>
      <p:sp>
        <p:nvSpPr>
          <p:cNvPr id="11273" name="Rectangle 212"/>
          <p:cNvSpPr>
            <a:spLocks noChangeArrowheads="1"/>
          </p:cNvSpPr>
          <p:nvPr/>
        </p:nvSpPr>
        <p:spPr bwMode="auto">
          <a:xfrm>
            <a:off x="63500" y="1905000"/>
            <a:ext cx="1155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M, q=Z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1 </a:t>
            </a:r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e</a:t>
            </a:r>
            <a:r>
              <a:rPr lang="en-US" b="1" baseline="-25000">
                <a:solidFill>
                  <a:srgbClr val="000000"/>
                </a:solidFill>
                <a:latin typeface="Calibri" pitchFamily="34" charset="0"/>
              </a:rPr>
              <a:t>0</a:t>
            </a:r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8" name="Titre 1"/>
          <p:cNvSpPr txBox="1">
            <a:spLocks/>
          </p:cNvSpPr>
          <p:nvPr/>
        </p:nvSpPr>
        <p:spPr>
          <a:xfrm>
            <a:off x="-36513" y="11113"/>
            <a:ext cx="8839201" cy="609600"/>
          </a:xfrm>
          <a:prstGeom prst="rect">
            <a:avLst/>
          </a:prstGeom>
        </p:spPr>
        <p:txBody>
          <a:bodyPr/>
          <a:lstStyle/>
          <a:p>
            <a:pPr algn="l" eaLnBrk="0" hangingPunct="0">
              <a:defRPr/>
            </a:pPr>
            <a:r>
              <a:rPr lang="ru-RU" sz="36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Электроны и другие заряженые частицы</a:t>
            </a:r>
            <a:endParaRPr lang="fr-FR" sz="3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925" y="38100"/>
            <a:ext cx="8839200" cy="6096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latin typeface="+mn-lt"/>
              </a:rPr>
              <a:t>Электроны (е) и электо-магнитные ливни</a:t>
            </a:r>
            <a:endParaRPr lang="fr-FR" sz="3600" dirty="0">
              <a:latin typeface="+mn-lt"/>
            </a:endParaRPr>
          </a:p>
        </p:txBody>
      </p:sp>
      <p:sp>
        <p:nvSpPr>
          <p:cNvPr id="12291" name="Espace réservé du contenu 2"/>
          <p:cNvSpPr>
            <a:spLocks noGrp="1"/>
          </p:cNvSpPr>
          <p:nvPr>
            <p:ph idx="1"/>
          </p:nvPr>
        </p:nvSpPr>
        <p:spPr>
          <a:xfrm>
            <a:off x="4932363" y="836613"/>
            <a:ext cx="4059237" cy="5640387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При энергиях электрона </a:t>
            </a:r>
            <a:r>
              <a:rPr lang="en-US" sz="2000" dirty="0" smtClean="0">
                <a:solidFill>
                  <a:srgbClr val="FF0000"/>
                </a:solidFill>
                <a:latin typeface="Georgia" pitchFamily="18" charset="0"/>
              </a:rPr>
              <a:t>&gt;</a:t>
            </a: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5-10ГэВ тормозное излучение доминирует.</a:t>
            </a:r>
          </a:p>
          <a:p>
            <a:pPr>
              <a:buFont typeface="Arial" pitchFamily="34" charset="0"/>
              <a:buNone/>
            </a:pP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Радиационная длинна (</a:t>
            </a:r>
            <a:r>
              <a:rPr lang="en-US" sz="2000" dirty="0" smtClean="0">
                <a:solidFill>
                  <a:srgbClr val="FF0000"/>
                </a:solidFill>
                <a:latin typeface="Georgia" pitchFamily="18" charset="0"/>
              </a:rPr>
              <a:t>X</a:t>
            </a:r>
            <a:r>
              <a:rPr lang="en-US" sz="2000" baseline="-25000" dirty="0" smtClean="0">
                <a:solidFill>
                  <a:srgbClr val="FF0000"/>
                </a:solidFill>
                <a:latin typeface="Georgia" pitchFamily="18" charset="0"/>
              </a:rPr>
              <a:t>0</a:t>
            </a: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ru-RU" sz="2000" dirty="0" smtClean="0">
                <a:latin typeface="Georgia" pitchFamily="18" charset="0"/>
              </a:rPr>
              <a:t> расстояние за которое электрон теряет 1/е энергии на тормозное излучение.</a:t>
            </a:r>
            <a:endParaRPr lang="ru-RU" sz="2000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2000" dirty="0" smtClean="0">
                <a:latin typeface="Georgia" pitchFamily="18" charset="0"/>
              </a:rPr>
              <a:t>Электроны излучают фотоны, те производят электрон-позитронные пары и т.д. </a:t>
            </a: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(электо-магнитные ливни)</a:t>
            </a:r>
          </a:p>
          <a:p>
            <a:pPr>
              <a:buFont typeface="Arial" pitchFamily="34" charset="0"/>
              <a:buNone/>
            </a:pPr>
            <a:r>
              <a:rPr lang="ru-RU" sz="2000" dirty="0" smtClean="0">
                <a:latin typeface="Georgia" pitchFamily="18" charset="0"/>
              </a:rPr>
              <a:t>Процесс размножения продолжается пока энергия достаточно велика Е </a:t>
            </a:r>
            <a:r>
              <a:rPr lang="fr-FR" sz="2000" dirty="0" smtClean="0">
                <a:latin typeface="Georgia" pitchFamily="18" charset="0"/>
              </a:rPr>
              <a:t>&gt; E</a:t>
            </a:r>
            <a:r>
              <a:rPr lang="ru-RU" sz="2000" baseline="-25000" dirty="0" smtClean="0">
                <a:latin typeface="Georgia" pitchFamily="18" charset="0"/>
              </a:rPr>
              <a:t>крит</a:t>
            </a:r>
          </a:p>
          <a:p>
            <a:pPr>
              <a:buFont typeface="Arial" pitchFamily="34" charset="0"/>
              <a:buNone/>
            </a:pPr>
            <a:r>
              <a:rPr lang="ru-RU" sz="2000" dirty="0" smtClean="0">
                <a:latin typeface="Georgia" pitchFamily="18" charset="0"/>
              </a:rPr>
              <a:t>Тысячи частиц при начальной энергии E</a:t>
            </a:r>
            <a:r>
              <a:rPr lang="ru-RU" sz="2000" baseline="-25000" dirty="0" smtClean="0">
                <a:latin typeface="Georgia" pitchFamily="18" charset="0"/>
              </a:rPr>
              <a:t>о </a:t>
            </a:r>
            <a:r>
              <a:rPr lang="ru-RU" sz="2000" dirty="0" smtClean="0">
                <a:latin typeface="Georgia" pitchFamily="18" charset="0"/>
              </a:rPr>
              <a:t>больше чем 1 ГэВ </a:t>
            </a:r>
          </a:p>
          <a:p>
            <a:pPr>
              <a:buFont typeface="Arial" pitchFamily="34" charset="0"/>
              <a:buNone/>
            </a:pPr>
            <a:r>
              <a:rPr lang="ru-RU" sz="2000" dirty="0" smtClean="0"/>
              <a:t> 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latin typeface="Georgia" pitchFamily="18" charset="0"/>
              </a:rPr>
              <a:t> </a:t>
            </a:r>
            <a:endParaRPr lang="fr-FR" sz="2400" dirty="0" smtClean="0">
              <a:latin typeface="Georgia" pitchFamily="18" charset="0"/>
            </a:endParaRP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525345"/>
            <a:ext cx="576635" cy="28820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73A0DB6-C675-4C2E-9B04-AFF0099615E1}" type="slidenum">
              <a:rPr lang="en-US" smtClean="0"/>
              <a:pPr/>
              <a:t>13</a:t>
            </a:fld>
            <a:endParaRPr lang="en-US" dirty="0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908050"/>
            <a:ext cx="4679950" cy="31559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12294" name="Image 6" descr="500px-Schematic_of_a_particle_shower.svg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363" y="4221163"/>
            <a:ext cx="468153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Мюоны (</a:t>
            </a:r>
            <a:r>
              <a:rPr lang="ru-RU" smtClean="0">
                <a:sym typeface="Symbol" pitchFamily="18" charset="2"/>
              </a:rPr>
              <a:t>)</a:t>
            </a:r>
            <a:endParaRPr lang="fr-FR" smtClean="0"/>
          </a:p>
        </p:txBody>
      </p:sp>
      <p:sp>
        <p:nvSpPr>
          <p:cNvPr id="13315" name="Espace réservé du contenu 2"/>
          <p:cNvSpPr>
            <a:spLocks noGrp="1"/>
          </p:cNvSpPr>
          <p:nvPr>
            <p:ph idx="1"/>
          </p:nvPr>
        </p:nvSpPr>
        <p:spPr>
          <a:xfrm>
            <a:off x="152400" y="4581525"/>
            <a:ext cx="8839200" cy="1751013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Мюон – тяжелый электрон</a:t>
            </a:r>
            <a:endParaRPr lang="ru-RU" dirty="0" smtClean="0">
              <a:solidFill>
                <a:srgbClr val="FF0000"/>
              </a:solidFill>
              <a:latin typeface="Georgia" pitchFamily="18" charset="0"/>
            </a:endParaRPr>
          </a:p>
          <a:p>
            <a:pPr lvl="1"/>
            <a:r>
              <a:rPr lang="ru-RU" dirty="0" smtClean="0">
                <a:latin typeface="Georgia" pitchFamily="18" charset="0"/>
              </a:rPr>
              <a:t>Тормозное излучение при энергиях </a:t>
            </a:r>
            <a:r>
              <a:rPr lang="fr-FR" dirty="0" smtClean="0">
                <a:latin typeface="Georgia" pitchFamily="18" charset="0"/>
              </a:rPr>
              <a:t>&gt; </a:t>
            </a:r>
            <a:r>
              <a:rPr lang="ru-RU" dirty="0" smtClean="0">
                <a:latin typeface="Georgia" pitchFamily="18" charset="0"/>
              </a:rPr>
              <a:t>500ГэВ </a:t>
            </a:r>
          </a:p>
          <a:p>
            <a:pPr lvl="1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Минимально ионизирующая частица</a:t>
            </a:r>
          </a:p>
          <a:p>
            <a:pPr lvl="1"/>
            <a:r>
              <a:rPr lang="ru-RU" dirty="0" smtClean="0">
                <a:latin typeface="Georgia" pitchFamily="18" charset="0"/>
              </a:rPr>
              <a:t>Почти не взаимодействует</a:t>
            </a:r>
          </a:p>
          <a:p>
            <a:endParaRPr lang="fr-FR" dirty="0" smtClean="0"/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97650"/>
            <a:ext cx="50482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786EC1A2-C479-44DD-B841-393569C28BBD}" type="slidenum">
              <a:rPr lang="en-US" smtClean="0"/>
              <a:pPr/>
              <a:t>14</a:t>
            </a:fld>
            <a:endParaRPr lang="en-US" smtClean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6088" y="836613"/>
            <a:ext cx="4779962" cy="36718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133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50" y="830263"/>
            <a:ext cx="4214813" cy="37512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Адроны (р, К, </a:t>
            </a:r>
            <a:r>
              <a:rPr lang="ru-RU" smtClean="0">
                <a:sym typeface="Symbol" pitchFamily="18" charset="2"/>
              </a:rPr>
              <a:t>, </a:t>
            </a:r>
            <a:r>
              <a:rPr lang="en-US" smtClean="0">
                <a:sym typeface="Symbol" pitchFamily="18" charset="2"/>
              </a:rPr>
              <a:t>n)</a:t>
            </a:r>
            <a:endParaRPr lang="fr-FR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638800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latin typeface="Georgia" pitchFamily="18" charset="0"/>
              </a:rPr>
              <a:t>Заряженые адроны взаимодействуют, как </a:t>
            </a:r>
            <a:r>
              <a:rPr lang="ru-RU" sz="2400" dirty="0" smtClean="0">
                <a:latin typeface="Georgia" pitchFamily="18" charset="0"/>
                <a:sym typeface="Symbol"/>
              </a:rPr>
              <a:t></a:t>
            </a:r>
            <a:r>
              <a:rPr lang="ru-RU" sz="2400" dirty="0" smtClean="0">
                <a:latin typeface="Georgia" pitchFamily="18" charset="0"/>
              </a:rPr>
              <a:t> 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latin typeface="Georgia" pitchFamily="18" charset="0"/>
              </a:rPr>
              <a:t>Но также участвуют в неупругих ядерных процессах с выделением ядерных осколков и других адронов 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(адронные ливни)</a:t>
            </a:r>
          </a:p>
          <a:p>
            <a:pPr lvl="1">
              <a:buFont typeface="Arial" charset="0"/>
              <a:buChar char="–"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Физика довольно сложна </a:t>
            </a:r>
          </a:p>
          <a:p>
            <a:pPr lvl="1">
              <a:buFont typeface="Arial" charset="0"/>
              <a:buChar char="–"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Внутри ливня появляются </a:t>
            </a:r>
          </a:p>
          <a:p>
            <a:pPr lvl="1">
              <a:buFont typeface="Arial" charset="0"/>
              <a:buNone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также фотоны и электроны, </a:t>
            </a:r>
          </a:p>
          <a:p>
            <a:pPr lvl="1">
              <a:buFont typeface="Arial" charset="0"/>
              <a:buNone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рождая электромагнитные </a:t>
            </a:r>
          </a:p>
          <a:p>
            <a:pPr lvl="1">
              <a:buFont typeface="Arial" charset="0"/>
              <a:buNone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ливни</a:t>
            </a:r>
          </a:p>
          <a:p>
            <a:pPr lvl="1">
              <a:buFont typeface="Arial" charset="0"/>
              <a:buChar char="–"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Размножение пока энергия </a:t>
            </a:r>
          </a:p>
          <a:p>
            <a:pPr lvl="1">
              <a:buFont typeface="Arial" charset="0"/>
              <a:buNone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частиц в ливне достаточно </a:t>
            </a:r>
          </a:p>
          <a:p>
            <a:pPr lvl="1">
              <a:buFont typeface="Arial" charset="0"/>
              <a:buNone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большая &gt; ГэВ 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Адронные ливни длиннее и шире</a:t>
            </a:r>
          </a:p>
          <a:p>
            <a:pPr>
              <a:buFont typeface="Arial" charset="0"/>
              <a:buNone/>
              <a:defRPr/>
            </a:pP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электро-магнитных</a:t>
            </a:r>
          </a:p>
          <a:p>
            <a:pPr>
              <a:buFont typeface="Arial" charset="0"/>
              <a:buChar char="•"/>
              <a:defRPr/>
            </a:pP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459788" y="6524625"/>
            <a:ext cx="649287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1A98F999-2977-4703-8A41-4B4A12236211}" type="slidenum">
              <a:rPr lang="en-US" smtClean="0"/>
              <a:pPr/>
              <a:t>15</a:t>
            </a:fld>
            <a:endParaRPr lang="en-US" smtClean="0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05375" y="3867150"/>
            <a:ext cx="4238625" cy="29908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3625" y="2700338"/>
            <a:ext cx="1714500" cy="8001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1434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61200" y="2276475"/>
            <a:ext cx="2047875" cy="15811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4344" name="Flèche droite 7"/>
          <p:cNvSpPr>
            <a:spLocks noChangeArrowheads="1"/>
          </p:cNvSpPr>
          <p:nvPr/>
        </p:nvSpPr>
        <p:spPr bwMode="auto">
          <a:xfrm>
            <a:off x="6659563" y="2932113"/>
            <a:ext cx="360362" cy="287337"/>
          </a:xfrm>
          <a:prstGeom prst="rightArrow">
            <a:avLst>
              <a:gd name="adj1" fmla="val 50000"/>
              <a:gd name="adj2" fmla="val 50166"/>
            </a:avLst>
          </a:prstGeom>
          <a:solidFill>
            <a:srgbClr val="1616F6"/>
          </a:solidFill>
          <a:ln w="28575" algn="ctr">
            <a:solidFill>
              <a:srgbClr val="1616F6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8" descr="ev1.png"/>
          <p:cNvPicPr preferRelativeResize="0"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0"/>
            <a:ext cx="6867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z-Cyrl-AZ" b="1" smtClean="0"/>
              <a:t>Струя</a:t>
            </a:r>
            <a:endParaRPr lang="fr-FR" smtClean="0"/>
          </a:p>
        </p:txBody>
      </p:sp>
      <p:sp>
        <p:nvSpPr>
          <p:cNvPr id="57348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453337"/>
            <a:ext cx="576635" cy="36021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3B44AF2D-B7C9-46DE-89F3-41112FCAC762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" name="Text Box 110"/>
          <p:cNvSpPr txBox="1">
            <a:spLocks noChangeArrowheads="1"/>
          </p:cNvSpPr>
          <p:nvPr/>
        </p:nvSpPr>
        <p:spPr bwMode="auto">
          <a:xfrm>
            <a:off x="5508625" y="908050"/>
            <a:ext cx="3600450" cy="1323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000">
                <a:latin typeface="Georgia" pitchFamily="18" charset="0"/>
              </a:rPr>
              <a:t>Адронная струя </a:t>
            </a:r>
            <a:r>
              <a:rPr lang="en-US" sz="2000">
                <a:latin typeface="Georgia" pitchFamily="18" charset="0"/>
              </a:rPr>
              <a:t>(jet) </a:t>
            </a:r>
            <a:r>
              <a:rPr lang="ru-RU" sz="2000">
                <a:latin typeface="Georgia" pitchFamily="18" charset="0"/>
              </a:rPr>
              <a:t>образуется несколькими</a:t>
            </a:r>
            <a:r>
              <a:rPr lang="en-US" sz="2000">
                <a:latin typeface="Georgia" pitchFamily="18" charset="0"/>
              </a:rPr>
              <a:t> </a:t>
            </a:r>
            <a:r>
              <a:rPr lang="ru-RU" sz="2000">
                <a:latin typeface="Georgia" pitchFamily="18" charset="0"/>
                <a:hlinkClick r:id="rId3" tooltip="Элементарная частица"/>
              </a:rPr>
              <a:t>элементарными частицами</a:t>
            </a:r>
            <a:r>
              <a:rPr lang="ru-RU" sz="2000">
                <a:latin typeface="Georgia" pitchFamily="18" charset="0"/>
              </a:rPr>
              <a:t>, летящими </a:t>
            </a:r>
            <a:r>
              <a:rPr lang="en-US" sz="2000">
                <a:latin typeface="Georgia" pitchFamily="18" charset="0"/>
              </a:rPr>
              <a:t> </a:t>
            </a:r>
            <a:r>
              <a:rPr lang="ru-RU" sz="2000">
                <a:latin typeface="Georgia" pitchFamily="18" charset="0"/>
              </a:rPr>
              <a:t>в одном направлении в узком конусе</a:t>
            </a:r>
            <a:endParaRPr lang="en-US" sz="2000">
              <a:solidFill>
                <a:srgbClr val="FF3300"/>
              </a:solidFill>
              <a:latin typeface="Georgia" pitchFamily="18" charset="0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6418263" y="4149725"/>
            <a:ext cx="2474912" cy="9223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 данном событии </a:t>
            </a:r>
            <a:endParaRPr lang="en-US"/>
          </a:p>
          <a:p>
            <a:r>
              <a:rPr lang="ru-RU"/>
              <a:t>присутствуют </a:t>
            </a:r>
            <a:r>
              <a:rPr lang="en-US"/>
              <a:t>2</a:t>
            </a:r>
            <a:r>
              <a:rPr lang="ru-RU"/>
              <a:t> струи</a:t>
            </a:r>
            <a:endParaRPr lang="en-US"/>
          </a:p>
          <a:p>
            <a:r>
              <a:rPr lang="en-US"/>
              <a:t>M</a:t>
            </a:r>
            <a:r>
              <a:rPr lang="en-US" baseline="-25000"/>
              <a:t>jj</a:t>
            </a:r>
            <a:r>
              <a:rPr lang="en-US"/>
              <a:t> = 2.55 TeV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Если частицы не взаимодействуют с детектором?</a:t>
            </a:r>
            <a:endParaRPr lang="fr-FR" sz="3200" dirty="0" smtClean="0"/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>
          <a:xfrm>
            <a:off x="0" y="838200"/>
            <a:ext cx="4788024" cy="5638800"/>
          </a:xfrm>
        </p:spPr>
        <p:txBody>
          <a:bodyPr/>
          <a:lstStyle/>
          <a:p>
            <a:r>
              <a:rPr lang="ru-RU" sz="2000" dirty="0" smtClean="0">
                <a:latin typeface="Georgia" pitchFamily="18" charset="0"/>
              </a:rPr>
              <a:t>Самые слабо взаимодействующие частицы: нейтрино</a:t>
            </a:r>
          </a:p>
          <a:p>
            <a:r>
              <a:rPr lang="ru-RU" sz="2000" dirty="0" smtClean="0">
                <a:latin typeface="Georgia" pitchFamily="18" charset="0"/>
              </a:rPr>
              <a:t>Они не оставят следа в «обычном» детекторе</a:t>
            </a: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Специальные детекторы, как </a:t>
            </a:r>
            <a:r>
              <a:rPr lang="en-US" sz="2000" dirty="0" smtClean="0">
                <a:latin typeface="Georgia" pitchFamily="18" charset="0"/>
              </a:rPr>
              <a:t>Super</a:t>
            </a: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en-US" sz="2000" dirty="0" err="1" smtClean="0">
                <a:latin typeface="Georgia" pitchFamily="18" charset="0"/>
              </a:rPr>
              <a:t>Kamiokande</a:t>
            </a:r>
            <a:r>
              <a:rPr lang="en-US" sz="2000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50 000 тонн ультра</a:t>
            </a: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чистой воды (д 39 м </a:t>
            </a:r>
            <a:r>
              <a:rPr lang="ru-RU" sz="2000" dirty="0" smtClean="0">
                <a:latin typeface="Georgia" pitchFamily="18" charset="0"/>
                <a:sym typeface="Symbol"/>
              </a:rPr>
              <a:t></a:t>
            </a:r>
            <a:r>
              <a:rPr lang="ru-RU" sz="2000" dirty="0" smtClean="0">
                <a:latin typeface="Georgia" pitchFamily="18" charset="0"/>
              </a:rPr>
              <a:t> в 42 м) </a:t>
            </a:r>
          </a:p>
          <a:p>
            <a:r>
              <a:rPr lang="ru-RU" sz="2000" dirty="0" smtClean="0">
                <a:latin typeface="Georgia" pitchFamily="18" charset="0"/>
              </a:rPr>
              <a:t>Используем закон сохранения (поперечного) импульса:</a:t>
            </a: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	 </a:t>
            </a:r>
            <a:r>
              <a:rPr lang="ru-RU" sz="2000" b="1" dirty="0" smtClean="0">
                <a:latin typeface="Georgia" pitchFamily="18" charset="0"/>
              </a:rPr>
              <a:t>р</a:t>
            </a:r>
            <a:r>
              <a:rPr lang="ru-RU" sz="2000" baseline="-25000" dirty="0" smtClean="0">
                <a:latin typeface="Georgia" pitchFamily="18" charset="0"/>
              </a:rPr>
              <a:t>Т</a:t>
            </a:r>
            <a:r>
              <a:rPr lang="ru-RU" sz="2000" baseline="30000" dirty="0" smtClean="0">
                <a:latin typeface="Georgia" pitchFamily="18" charset="0"/>
              </a:rPr>
              <a:t>нач</a:t>
            </a:r>
            <a:r>
              <a:rPr lang="ru-RU" sz="2000" dirty="0" smtClean="0">
                <a:latin typeface="Georgia" pitchFamily="18" charset="0"/>
              </a:rPr>
              <a:t>=</a:t>
            </a:r>
            <a:r>
              <a:rPr lang="ru-RU" sz="2000" b="1" dirty="0" smtClean="0">
                <a:latin typeface="Georgia" pitchFamily="18" charset="0"/>
              </a:rPr>
              <a:t>р</a:t>
            </a:r>
            <a:r>
              <a:rPr lang="ru-RU" sz="2000" baseline="-25000" dirty="0" smtClean="0">
                <a:latin typeface="Georgia" pitchFamily="18" charset="0"/>
              </a:rPr>
              <a:t>Т</a:t>
            </a:r>
            <a:r>
              <a:rPr lang="ru-RU" sz="2000" baseline="30000" dirty="0" smtClean="0">
                <a:latin typeface="Georgia" pitchFamily="18" charset="0"/>
              </a:rPr>
              <a:t>кон</a:t>
            </a:r>
            <a:r>
              <a:rPr lang="ru-RU" sz="2000" dirty="0" smtClean="0">
                <a:latin typeface="Georgia" pitchFamily="18" charset="0"/>
              </a:rPr>
              <a:t>=0; </a:t>
            </a:r>
          </a:p>
          <a:p>
            <a:pPr>
              <a:buNone/>
            </a:pPr>
            <a:r>
              <a:rPr lang="ru-RU" sz="2000" b="1" dirty="0" smtClean="0">
                <a:latin typeface="Georgia" pitchFamily="18" charset="0"/>
              </a:rPr>
              <a:t>      </a:t>
            </a:r>
            <a:r>
              <a:rPr lang="ru-RU" sz="2000" dirty="0" smtClean="0">
                <a:latin typeface="Georgia" pitchFamily="18" charset="0"/>
              </a:rPr>
              <a:t>Иногда </a:t>
            </a:r>
            <a:r>
              <a:rPr lang="ru-RU" sz="2000" b="1" dirty="0" smtClean="0">
                <a:latin typeface="Georgia" pitchFamily="18" charset="0"/>
              </a:rPr>
              <a:t>р</a:t>
            </a:r>
            <a:r>
              <a:rPr lang="ru-RU" sz="2000" baseline="-25000" dirty="0" smtClean="0">
                <a:latin typeface="Georgia" pitchFamily="18" charset="0"/>
              </a:rPr>
              <a:t>Т</a:t>
            </a:r>
            <a:r>
              <a:rPr lang="ru-RU" sz="2000" baseline="30000" dirty="0" smtClean="0">
                <a:latin typeface="Georgia" pitchFamily="18" charset="0"/>
              </a:rPr>
              <a:t>кон</a:t>
            </a:r>
            <a:r>
              <a:rPr lang="ru-RU" sz="2000" dirty="0" smtClean="0">
                <a:latin typeface="Georgia" pitchFamily="18" charset="0"/>
              </a:rPr>
              <a:t>=</a:t>
            </a:r>
            <a:r>
              <a:rPr lang="ru-RU" sz="2000" dirty="0" smtClean="0">
                <a:latin typeface="Georgia" pitchFamily="18" charset="0"/>
                <a:sym typeface="Symbol"/>
              </a:rPr>
              <a:t></a:t>
            </a:r>
            <a:r>
              <a:rPr lang="ru-RU" sz="2000" b="1" dirty="0" smtClean="0">
                <a:latin typeface="Georgia" pitchFamily="18" charset="0"/>
                <a:sym typeface="Symbol"/>
              </a:rPr>
              <a:t>р</a:t>
            </a:r>
            <a:r>
              <a:rPr lang="ru-RU" sz="2000" baseline="-25000" dirty="0" smtClean="0">
                <a:latin typeface="Georgia" pitchFamily="18" charset="0"/>
                <a:sym typeface="Symbol"/>
              </a:rPr>
              <a:t>Т</a:t>
            </a:r>
            <a:r>
              <a:rPr lang="en-US" sz="2000" baseline="30000" dirty="0" err="1" smtClean="0">
                <a:latin typeface="Georgia" pitchFamily="18" charset="0"/>
                <a:sym typeface="Symbol"/>
              </a:rPr>
              <a:t>i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  <a:sym typeface="Symbol"/>
              </a:rPr>
              <a:t>0, но</a:t>
            </a:r>
            <a:endParaRPr lang="ru-RU" sz="2000" dirty="0" smtClean="0">
              <a:latin typeface="Georgia" pitchFamily="18" charset="0"/>
            </a:endParaRPr>
          </a:p>
          <a:p>
            <a:pPr lvl="1">
              <a:buNone/>
            </a:pPr>
            <a:r>
              <a:rPr lang="ru-RU" sz="2000" dirty="0" smtClean="0">
                <a:latin typeface="Georgia" pitchFamily="18" charset="0"/>
                <a:sym typeface="Symbol"/>
              </a:rPr>
              <a:t></a:t>
            </a:r>
            <a:r>
              <a:rPr lang="ru-RU" sz="2000" b="1" dirty="0" smtClean="0">
                <a:latin typeface="Georgia" pitchFamily="18" charset="0"/>
                <a:sym typeface="Symbol"/>
              </a:rPr>
              <a:t>р</a:t>
            </a:r>
            <a:r>
              <a:rPr lang="ru-RU" sz="2000" baseline="-25000" dirty="0" smtClean="0">
                <a:latin typeface="Georgia" pitchFamily="18" charset="0"/>
                <a:sym typeface="Symbol"/>
              </a:rPr>
              <a:t>Т</a:t>
            </a:r>
            <a:r>
              <a:rPr lang="en-US" sz="2000" baseline="30000" dirty="0" err="1" smtClean="0">
                <a:latin typeface="Georgia" pitchFamily="18" charset="0"/>
                <a:sym typeface="Symbol"/>
              </a:rPr>
              <a:t>i</a:t>
            </a:r>
            <a:r>
              <a:rPr lang="ru-RU" sz="2000" dirty="0" smtClean="0">
                <a:latin typeface="Georgia" pitchFamily="18" charset="0"/>
                <a:sym typeface="Symbol"/>
              </a:rPr>
              <a:t>+</a:t>
            </a:r>
            <a:r>
              <a:rPr lang="ru-RU" sz="2000" b="1" dirty="0" smtClean="0">
                <a:latin typeface="Georgia" pitchFamily="18" charset="0"/>
                <a:sym typeface="Symbol"/>
              </a:rPr>
              <a:t>р</a:t>
            </a:r>
            <a:r>
              <a:rPr lang="ru-RU" sz="2000" baseline="-25000" dirty="0" smtClean="0">
                <a:latin typeface="Georgia" pitchFamily="18" charset="0"/>
                <a:sym typeface="Symbol"/>
              </a:rPr>
              <a:t>Т</a:t>
            </a:r>
            <a:r>
              <a:rPr lang="ru-RU" sz="2000" baseline="30000" dirty="0" smtClean="0">
                <a:latin typeface="Georgia" pitchFamily="18" charset="0"/>
                <a:sym typeface="Symbol"/>
              </a:rPr>
              <a:t></a:t>
            </a:r>
            <a:r>
              <a:rPr lang="ru-RU" sz="2000" dirty="0" smtClean="0">
                <a:latin typeface="Georgia" pitchFamily="18" charset="0"/>
                <a:sym typeface="Symbol"/>
              </a:rPr>
              <a:t>=0</a:t>
            </a:r>
            <a:endParaRPr lang="ru-RU" sz="2000" dirty="0" smtClean="0">
              <a:latin typeface="Georgia" pitchFamily="18" charset="0"/>
            </a:endParaRPr>
          </a:p>
          <a:p>
            <a:pPr lvl="1">
              <a:buNone/>
            </a:pPr>
            <a:r>
              <a:rPr lang="ru-RU" sz="2000" dirty="0" smtClean="0">
                <a:latin typeface="Georgia" pitchFamily="18" charset="0"/>
              </a:rPr>
              <a:t>Недостающая энергия  </a:t>
            </a:r>
            <a:endParaRPr lang="en-US" sz="2000" dirty="0" smtClean="0">
              <a:latin typeface="Georgia" pitchFamily="18" charset="0"/>
            </a:endParaRPr>
          </a:p>
          <a:p>
            <a:pPr lvl="1">
              <a:buNone/>
            </a:pPr>
            <a:r>
              <a:rPr lang="fr-FR" sz="2000" dirty="0" err="1" smtClean="0">
                <a:solidFill>
                  <a:srgbClr val="FF0000"/>
                </a:solidFill>
                <a:latin typeface="Times" charset="0"/>
              </a:rPr>
              <a:t>E</a:t>
            </a:r>
            <a:r>
              <a:rPr lang="fr-FR" sz="2000" baseline="-25000" dirty="0" err="1" smtClean="0">
                <a:solidFill>
                  <a:srgbClr val="FF0000"/>
                </a:solidFill>
                <a:latin typeface="Times" charset="0"/>
              </a:rPr>
              <a:t>T</a:t>
            </a:r>
            <a:r>
              <a:rPr lang="fr-FR" sz="2000" baseline="30000" dirty="0" err="1" smtClean="0">
                <a:solidFill>
                  <a:srgbClr val="FF0000"/>
                </a:solidFill>
                <a:latin typeface="Times" charset="0"/>
              </a:rPr>
              <a:t>miss</a:t>
            </a: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 =</a:t>
            </a:r>
            <a:r>
              <a:rPr lang="en-US" sz="2000" dirty="0" smtClean="0">
                <a:solidFill>
                  <a:srgbClr val="FF0000"/>
                </a:solidFill>
                <a:latin typeface="Georgia" pitchFamily="18" charset="0"/>
              </a:rPr>
              <a:t>|</a:t>
            </a: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  <a:sym typeface="Symbol"/>
              </a:rPr>
              <a:t>р</a:t>
            </a:r>
            <a:r>
              <a:rPr lang="ru-RU" sz="2000" baseline="-25000" dirty="0" smtClean="0">
                <a:solidFill>
                  <a:srgbClr val="FF0000"/>
                </a:solidFill>
                <a:latin typeface="Georgia" pitchFamily="18" charset="0"/>
                <a:sym typeface="Symbol"/>
              </a:rPr>
              <a:t>Т</a:t>
            </a:r>
            <a:r>
              <a:rPr lang="ru-RU" sz="2000" baseline="30000" dirty="0" smtClean="0">
                <a:solidFill>
                  <a:srgbClr val="FF0000"/>
                </a:solidFill>
                <a:latin typeface="Georgia" pitchFamily="18" charset="0"/>
                <a:sym typeface="Symbol"/>
              </a:rPr>
              <a:t></a:t>
            </a:r>
            <a:r>
              <a:rPr lang="en-US" sz="2000" dirty="0" smtClean="0">
                <a:solidFill>
                  <a:srgbClr val="FF0000"/>
                </a:solidFill>
                <a:latin typeface="Georgia" pitchFamily="18" charset="0"/>
              </a:rPr>
              <a:t>|</a:t>
            </a:r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=Е</a:t>
            </a:r>
            <a:r>
              <a:rPr lang="ru-RU" sz="2000" baseline="30000" dirty="0" smtClean="0">
                <a:solidFill>
                  <a:srgbClr val="FF0000"/>
                </a:solidFill>
                <a:latin typeface="Georgia" pitchFamily="18" charset="0"/>
                <a:sym typeface="Symbol"/>
              </a:rPr>
              <a:t> </a:t>
            </a:r>
            <a:endParaRPr lang="ru-RU" sz="2000" dirty="0" smtClean="0">
              <a:solidFill>
                <a:srgbClr val="FF0000"/>
              </a:solidFill>
              <a:latin typeface="Georgia" pitchFamily="18" charset="0"/>
            </a:endParaRPr>
          </a:p>
          <a:p>
            <a:pPr lvl="1"/>
            <a:r>
              <a:rPr lang="ru-RU" sz="2000" dirty="0" smtClean="0">
                <a:latin typeface="Georgia" pitchFamily="18" charset="0"/>
              </a:rPr>
              <a:t>Это может быть нейтрино... </a:t>
            </a:r>
          </a:p>
          <a:p>
            <a:pPr lvl="1">
              <a:buNone/>
            </a:pPr>
            <a:r>
              <a:rPr lang="ru-RU" sz="2000" dirty="0" smtClean="0">
                <a:latin typeface="Georgia" pitchFamily="18" charset="0"/>
              </a:rPr>
              <a:t>Или новая частица!</a:t>
            </a:r>
          </a:p>
          <a:p>
            <a:pPr lvl="1">
              <a:buNone/>
            </a:pPr>
            <a:r>
              <a:rPr lang="ru-RU" sz="2000" dirty="0" smtClean="0">
                <a:latin typeface="Georgia" pitchFamily="18" charset="0"/>
              </a:rPr>
              <a:t>...но об этом в других лекциях...</a:t>
            </a:r>
          </a:p>
          <a:p>
            <a:endParaRPr lang="ru-RU" sz="2000" dirty="0" smtClean="0">
              <a:latin typeface="Georgia" pitchFamily="18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525345"/>
            <a:ext cx="576635" cy="28820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A2B1926-C592-4E9B-B7B6-D1A0D98F5D24}" type="slidenum">
              <a:rPr lang="en-US" smtClean="0"/>
              <a:pPr/>
              <a:t>17</a:t>
            </a:fld>
            <a:endParaRPr lang="en-US" dirty="0" smtClean="0"/>
          </a:p>
        </p:txBody>
      </p:sp>
      <p:grpSp>
        <p:nvGrpSpPr>
          <p:cNvPr id="2" name="Group 76"/>
          <p:cNvGrpSpPr>
            <a:grpSpLocks/>
          </p:cNvGrpSpPr>
          <p:nvPr/>
        </p:nvGrpSpPr>
        <p:grpSpPr bwMode="auto">
          <a:xfrm>
            <a:off x="6019800" y="477838"/>
            <a:ext cx="2819400" cy="2036762"/>
            <a:chOff x="3600" y="336"/>
            <a:chExt cx="1968" cy="1427"/>
          </a:xfrm>
        </p:grpSpPr>
        <p:grpSp>
          <p:nvGrpSpPr>
            <p:cNvPr id="3" name="Group 38"/>
            <p:cNvGrpSpPr>
              <a:grpSpLocks noChangeAspect="1"/>
            </p:cNvGrpSpPr>
            <p:nvPr/>
          </p:nvGrpSpPr>
          <p:grpSpPr bwMode="auto">
            <a:xfrm>
              <a:off x="3600" y="336"/>
              <a:ext cx="1968" cy="1427"/>
              <a:chOff x="624" y="1728"/>
              <a:chExt cx="2352" cy="1155"/>
            </a:xfrm>
          </p:grpSpPr>
          <p:sp>
            <p:nvSpPr>
              <p:cNvPr id="70" name="Line 39"/>
              <p:cNvSpPr>
                <a:spLocks noChangeAspect="1" noChangeShapeType="1"/>
              </p:cNvSpPr>
              <p:nvPr/>
            </p:nvSpPr>
            <p:spPr bwMode="auto">
              <a:xfrm flipV="1">
                <a:off x="1728" y="1824"/>
                <a:ext cx="0" cy="4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1" name="Line 40"/>
              <p:cNvSpPr>
                <a:spLocks noChangeAspect="1" noChangeShapeType="1"/>
              </p:cNvSpPr>
              <p:nvPr/>
            </p:nvSpPr>
            <p:spPr bwMode="auto">
              <a:xfrm flipH="1">
                <a:off x="1200" y="2304"/>
                <a:ext cx="528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" name="Line 41"/>
              <p:cNvSpPr>
                <a:spLocks noChangeAspect="1" noChangeShapeType="1"/>
              </p:cNvSpPr>
              <p:nvPr/>
            </p:nvSpPr>
            <p:spPr bwMode="auto">
              <a:xfrm>
                <a:off x="1728" y="2304"/>
                <a:ext cx="105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FR"/>
              </a:p>
            </p:txBody>
          </p:sp>
          <p:graphicFrame>
            <p:nvGraphicFramePr>
              <p:cNvPr id="73" name="Object 8"/>
              <p:cNvGraphicFramePr>
                <a:graphicFrameLocks noChangeAspect="1"/>
              </p:cNvGraphicFramePr>
              <p:nvPr/>
            </p:nvGraphicFramePr>
            <p:xfrm>
              <a:off x="1296" y="2736"/>
              <a:ext cx="133" cy="14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38" name="Equation" r:id="rId3" imgW="126720" imgH="139680" progId="Equation.3">
                      <p:embed/>
                    </p:oleObj>
                  </mc:Choice>
                  <mc:Fallback>
                    <p:oleObj name="Equation" r:id="rId3" imgW="126720" imgH="139680" progId="Equation.3">
                      <p:embed/>
                      <p:pic>
                        <p:nvPicPr>
                          <p:cNvPr id="0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6" y="2736"/>
                            <a:ext cx="133" cy="14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4" name="Object 9"/>
              <p:cNvGraphicFramePr>
                <a:graphicFrameLocks noChangeAspect="1"/>
              </p:cNvGraphicFramePr>
              <p:nvPr/>
            </p:nvGraphicFramePr>
            <p:xfrm>
              <a:off x="1776" y="1728"/>
              <a:ext cx="147" cy="17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39" name="Equation" r:id="rId5" imgW="139680" imgH="164880" progId="Equation.3">
                      <p:embed/>
                    </p:oleObj>
                  </mc:Choice>
                  <mc:Fallback>
                    <p:oleObj name="Equation" r:id="rId5" imgW="139680" imgH="164880" progId="Equation.3">
                      <p:embed/>
                      <p:pic>
                        <p:nvPicPr>
                          <p:cNvPr id="0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76" y="1728"/>
                            <a:ext cx="147" cy="17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5" name="Object 10"/>
              <p:cNvGraphicFramePr>
                <a:graphicFrameLocks noChangeAspect="1"/>
              </p:cNvGraphicFramePr>
              <p:nvPr/>
            </p:nvGraphicFramePr>
            <p:xfrm>
              <a:off x="2842" y="2304"/>
              <a:ext cx="134" cy="13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40" name="Equation" r:id="rId7" imgW="126720" imgH="126720" progId="Equation.3">
                      <p:embed/>
                    </p:oleObj>
                  </mc:Choice>
                  <mc:Fallback>
                    <p:oleObj name="Equation" r:id="rId7" imgW="126720" imgH="126720" progId="Equation.3">
                      <p:embed/>
                      <p:pic>
                        <p:nvPicPr>
                          <p:cNvPr id="0" name="Object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42" y="2304"/>
                            <a:ext cx="134" cy="13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" name="Group 45"/>
              <p:cNvGrpSpPr>
                <a:grpSpLocks noChangeAspect="1"/>
              </p:cNvGrpSpPr>
              <p:nvPr/>
            </p:nvGrpSpPr>
            <p:grpSpPr bwMode="auto">
              <a:xfrm>
                <a:off x="624" y="1920"/>
                <a:ext cx="2208" cy="768"/>
                <a:chOff x="3264" y="2112"/>
                <a:chExt cx="2208" cy="768"/>
              </a:xfrm>
            </p:grpSpPr>
            <p:sp>
              <p:nvSpPr>
                <p:cNvPr id="84" name="Oval 46"/>
                <p:cNvSpPr>
                  <a:spLocks noChangeAspect="1" noChangeArrowheads="1"/>
                </p:cNvSpPr>
                <p:nvPr/>
              </p:nvSpPr>
              <p:spPr bwMode="auto">
                <a:xfrm>
                  <a:off x="3264" y="2112"/>
                  <a:ext cx="288" cy="76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1" hangingPunct="1"/>
                  <a:endParaRPr lang="fr-FR" sz="1800" b="0">
                    <a:solidFill>
                      <a:schemeClr val="tx1"/>
                    </a:solidFill>
                    <a:latin typeface="Arial Black" charset="0"/>
                  </a:endParaRPr>
                </a:p>
              </p:txBody>
            </p:sp>
            <p:sp>
              <p:nvSpPr>
                <p:cNvPr id="85" name="Oval 47"/>
                <p:cNvSpPr>
                  <a:spLocks noChangeAspect="1" noChangeArrowheads="1"/>
                </p:cNvSpPr>
                <p:nvPr/>
              </p:nvSpPr>
              <p:spPr bwMode="auto">
                <a:xfrm>
                  <a:off x="5184" y="2112"/>
                  <a:ext cx="288" cy="76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1" hangingPunct="1"/>
                  <a:endParaRPr lang="fr-FR" sz="1800" b="0">
                    <a:solidFill>
                      <a:schemeClr val="tx1"/>
                    </a:solidFill>
                    <a:latin typeface="Arial Black" charset="0"/>
                  </a:endParaRPr>
                </a:p>
              </p:txBody>
            </p:sp>
            <p:cxnSp>
              <p:nvCxnSpPr>
                <p:cNvPr id="86" name="AutoShape 48"/>
                <p:cNvCxnSpPr>
                  <a:cxnSpLocks noChangeAspect="1" noChangeShapeType="1"/>
                  <a:stCxn id="84" idx="4"/>
                  <a:endCxn id="85" idx="4"/>
                </p:cNvCxnSpPr>
                <p:nvPr/>
              </p:nvCxnSpPr>
              <p:spPr bwMode="auto">
                <a:xfrm>
                  <a:off x="3408" y="2880"/>
                  <a:ext cx="19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</p:spPr>
            </p:cxnSp>
            <p:cxnSp>
              <p:nvCxnSpPr>
                <p:cNvPr id="87" name="AutoShape 49"/>
                <p:cNvCxnSpPr>
                  <a:cxnSpLocks noChangeAspect="1" noChangeShapeType="1"/>
                  <a:stCxn id="84" idx="0"/>
                  <a:endCxn id="85" idx="0"/>
                </p:cNvCxnSpPr>
                <p:nvPr/>
              </p:nvCxnSpPr>
              <p:spPr bwMode="auto">
                <a:xfrm>
                  <a:off x="3408" y="2112"/>
                  <a:ext cx="1920" cy="0"/>
                </a:xfrm>
                <a:prstGeom prst="straightConnector1">
                  <a:avLst/>
                </a:prstGeom>
                <a:noFill/>
                <a:ln w="9525">
                  <a:solidFill>
                    <a:schemeClr val="tx1"/>
                  </a:solidFill>
                  <a:prstDash val="lgDash"/>
                  <a:round/>
                  <a:headEnd/>
                  <a:tailEnd/>
                </a:ln>
              </p:spPr>
            </p:cxnSp>
          </p:grpSp>
          <p:sp>
            <p:nvSpPr>
              <p:cNvPr id="77" name="Line 50"/>
              <p:cNvSpPr>
                <a:spLocks noChangeAspect="1" noChangeShapeType="1"/>
              </p:cNvSpPr>
              <p:nvPr/>
            </p:nvSpPr>
            <p:spPr bwMode="auto">
              <a:xfrm>
                <a:off x="1536" y="2064"/>
                <a:ext cx="9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8" name="Line 51"/>
              <p:cNvSpPr>
                <a:spLocks noChangeAspect="1" noChangeShapeType="1"/>
              </p:cNvSpPr>
              <p:nvPr/>
            </p:nvSpPr>
            <p:spPr bwMode="auto">
              <a:xfrm flipV="1">
                <a:off x="1728" y="2064"/>
                <a:ext cx="76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9" name="Line 52"/>
              <p:cNvSpPr>
                <a:spLocks noChangeAspect="1" noChangeShapeType="1"/>
              </p:cNvSpPr>
              <p:nvPr/>
            </p:nvSpPr>
            <p:spPr bwMode="auto">
              <a:xfrm>
                <a:off x="1536" y="2064"/>
                <a:ext cx="19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graphicFrame>
            <p:nvGraphicFramePr>
              <p:cNvPr id="80" name="Object 11"/>
              <p:cNvGraphicFramePr>
                <a:graphicFrameLocks noChangeAspect="1"/>
              </p:cNvGraphicFramePr>
              <p:nvPr/>
            </p:nvGraphicFramePr>
            <p:xfrm>
              <a:off x="2400" y="2112"/>
              <a:ext cx="134" cy="1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41" name="Equation" r:id="rId9" imgW="126720" imgH="177480" progId="Equation.3">
                      <p:embed/>
                    </p:oleObj>
                  </mc:Choice>
                  <mc:Fallback>
                    <p:oleObj name="Equation" r:id="rId9" imgW="126720" imgH="177480" progId="Equation.3">
                      <p:embed/>
                      <p:pic>
                        <p:nvPicPr>
                          <p:cNvPr id="0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00" y="2112"/>
                            <a:ext cx="134" cy="18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1" name="Object 12"/>
              <p:cNvGraphicFramePr>
                <a:graphicFrameLocks noChangeAspect="1"/>
              </p:cNvGraphicFramePr>
              <p:nvPr/>
            </p:nvGraphicFramePr>
            <p:xfrm>
              <a:off x="1440" y="2208"/>
              <a:ext cx="134" cy="2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0942" name="Equation" r:id="rId11" imgW="126720" imgH="203040" progId="Equation.3">
                      <p:embed/>
                    </p:oleObj>
                  </mc:Choice>
                  <mc:Fallback>
                    <p:oleObj name="Equation" r:id="rId11" imgW="126720" imgH="203040" progId="Equation.3">
                      <p:embed/>
                      <p:pic>
                        <p:nvPicPr>
                          <p:cNvPr id="0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40" y="2208"/>
                            <a:ext cx="134" cy="21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2" name="Arc 55"/>
              <p:cNvSpPr>
                <a:spLocks noChangeAspect="1"/>
              </p:cNvSpPr>
              <p:nvPr/>
            </p:nvSpPr>
            <p:spPr bwMode="auto">
              <a:xfrm>
                <a:off x="2304" y="2112"/>
                <a:ext cx="86" cy="186"/>
              </a:xfrm>
              <a:custGeom>
                <a:avLst/>
                <a:gdLst>
                  <a:gd name="T0" fmla="*/ 32 w 21600"/>
                  <a:gd name="T1" fmla="*/ 0 h 39171"/>
                  <a:gd name="T2" fmla="*/ 40 w 21600"/>
                  <a:gd name="T3" fmla="*/ 186 h 39171"/>
                  <a:gd name="T4" fmla="*/ 0 w 21600"/>
                  <a:gd name="T5" fmla="*/ 95 h 39171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9171"/>
                  <a:gd name="T11" fmla="*/ 21600 w 21600"/>
                  <a:gd name="T12" fmla="*/ 39171 h 391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9171" fill="none" extrusionOk="0">
                    <a:moveTo>
                      <a:pt x="8079" y="-1"/>
                    </a:moveTo>
                    <a:cubicBezTo>
                      <a:pt x="16249" y="3295"/>
                      <a:pt x="21600" y="11222"/>
                      <a:pt x="21600" y="20032"/>
                    </a:cubicBezTo>
                    <a:cubicBezTo>
                      <a:pt x="21600" y="28070"/>
                      <a:pt x="17135" y="35444"/>
                      <a:pt x="10012" y="39170"/>
                    </a:cubicBezTo>
                  </a:path>
                  <a:path w="21600" h="39171" stroke="0" extrusionOk="0">
                    <a:moveTo>
                      <a:pt x="8079" y="-1"/>
                    </a:moveTo>
                    <a:cubicBezTo>
                      <a:pt x="16249" y="3295"/>
                      <a:pt x="21600" y="11222"/>
                      <a:pt x="21600" y="20032"/>
                    </a:cubicBezTo>
                    <a:cubicBezTo>
                      <a:pt x="21600" y="28070"/>
                      <a:pt x="17135" y="35444"/>
                      <a:pt x="10012" y="39170"/>
                    </a:cubicBezTo>
                    <a:lnTo>
                      <a:pt x="0" y="2003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fr-FR" sz="1800" b="0">
                  <a:solidFill>
                    <a:schemeClr val="tx1"/>
                  </a:solidFill>
                  <a:latin typeface="Arial Black" charset="0"/>
                </a:endParaRPr>
              </a:p>
            </p:txBody>
          </p:sp>
          <p:sp>
            <p:nvSpPr>
              <p:cNvPr id="83" name="Arc 56"/>
              <p:cNvSpPr>
                <a:spLocks noChangeAspect="1"/>
              </p:cNvSpPr>
              <p:nvPr/>
            </p:nvSpPr>
            <p:spPr bwMode="auto">
              <a:xfrm flipH="1">
                <a:off x="1584" y="2208"/>
                <a:ext cx="86" cy="186"/>
              </a:xfrm>
              <a:custGeom>
                <a:avLst/>
                <a:gdLst>
                  <a:gd name="T0" fmla="*/ 32 w 21600"/>
                  <a:gd name="T1" fmla="*/ 0 h 39171"/>
                  <a:gd name="T2" fmla="*/ 40 w 21600"/>
                  <a:gd name="T3" fmla="*/ 186 h 39171"/>
                  <a:gd name="T4" fmla="*/ 0 w 21600"/>
                  <a:gd name="T5" fmla="*/ 95 h 39171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39171"/>
                  <a:gd name="T11" fmla="*/ 21600 w 21600"/>
                  <a:gd name="T12" fmla="*/ 39171 h 391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39171" fill="none" extrusionOk="0">
                    <a:moveTo>
                      <a:pt x="8079" y="-1"/>
                    </a:moveTo>
                    <a:cubicBezTo>
                      <a:pt x="16249" y="3295"/>
                      <a:pt x="21600" y="11222"/>
                      <a:pt x="21600" y="20032"/>
                    </a:cubicBezTo>
                    <a:cubicBezTo>
                      <a:pt x="21600" y="28070"/>
                      <a:pt x="17135" y="35444"/>
                      <a:pt x="10012" y="39170"/>
                    </a:cubicBezTo>
                  </a:path>
                  <a:path w="21600" h="39171" stroke="0" extrusionOk="0">
                    <a:moveTo>
                      <a:pt x="8079" y="-1"/>
                    </a:moveTo>
                    <a:cubicBezTo>
                      <a:pt x="16249" y="3295"/>
                      <a:pt x="21600" y="11222"/>
                      <a:pt x="21600" y="20032"/>
                    </a:cubicBezTo>
                    <a:cubicBezTo>
                      <a:pt x="21600" y="28070"/>
                      <a:pt x="17135" y="35444"/>
                      <a:pt x="10012" y="39170"/>
                    </a:cubicBezTo>
                    <a:lnTo>
                      <a:pt x="0" y="2003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fr-FR" sz="1800" b="0">
                  <a:solidFill>
                    <a:schemeClr val="tx1"/>
                  </a:solidFill>
                  <a:latin typeface="Arial Black" charset="0"/>
                </a:endParaRPr>
              </a:p>
            </p:txBody>
          </p:sp>
        </p:grpSp>
        <p:sp>
          <p:nvSpPr>
            <p:cNvPr id="62" name="Line 45"/>
            <p:cNvSpPr>
              <a:spLocks noChangeShapeType="1"/>
            </p:cNvSpPr>
            <p:nvPr/>
          </p:nvSpPr>
          <p:spPr bwMode="auto">
            <a:xfrm flipV="1">
              <a:off x="4512" y="755"/>
              <a:ext cx="624" cy="288"/>
            </a:xfrm>
            <a:prstGeom prst="line">
              <a:avLst/>
            </a:prstGeom>
            <a:noFill/>
            <a:ln w="25400">
              <a:solidFill>
                <a:srgbClr val="FF99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" name="Group 49"/>
            <p:cNvGrpSpPr>
              <a:grpSpLocks/>
            </p:cNvGrpSpPr>
            <p:nvPr/>
          </p:nvGrpSpPr>
          <p:grpSpPr bwMode="auto">
            <a:xfrm>
              <a:off x="4601" y="701"/>
              <a:ext cx="227" cy="278"/>
              <a:chOff x="4745" y="2106"/>
              <a:chExt cx="227" cy="278"/>
            </a:xfrm>
          </p:grpSpPr>
          <p:sp>
            <p:nvSpPr>
              <p:cNvPr id="68" name="Text Box 50"/>
              <p:cNvSpPr txBox="1">
                <a:spLocks noChangeArrowheads="1"/>
              </p:cNvSpPr>
              <p:nvPr/>
            </p:nvSpPr>
            <p:spPr bwMode="auto">
              <a:xfrm rot="-1635537">
                <a:off x="4745" y="2106"/>
                <a:ext cx="227" cy="2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>
                    <a:solidFill>
                      <a:schemeClr val="tx2"/>
                    </a:solidFill>
                    <a:latin typeface="Times" charset="0"/>
                  </a:rPr>
                  <a:t>p</a:t>
                </a:r>
              </a:p>
            </p:txBody>
          </p:sp>
          <p:sp>
            <p:nvSpPr>
              <p:cNvPr id="69" name="Line 51"/>
              <p:cNvSpPr>
                <a:spLocks noChangeShapeType="1"/>
              </p:cNvSpPr>
              <p:nvPr/>
            </p:nvSpPr>
            <p:spPr bwMode="auto">
              <a:xfrm flipV="1">
                <a:off x="4752" y="2112"/>
                <a:ext cx="144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64" name="Line 52"/>
            <p:cNvSpPr>
              <a:spLocks noChangeShapeType="1"/>
            </p:cNvSpPr>
            <p:nvPr/>
          </p:nvSpPr>
          <p:spPr bwMode="auto">
            <a:xfrm>
              <a:off x="3984" y="1091"/>
              <a:ext cx="24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5" name="Line 53"/>
            <p:cNvSpPr>
              <a:spLocks noChangeShapeType="1"/>
            </p:cNvSpPr>
            <p:nvPr/>
          </p:nvSpPr>
          <p:spPr bwMode="auto">
            <a:xfrm>
              <a:off x="4656" y="1091"/>
              <a:ext cx="24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6" name="Line 55"/>
            <p:cNvSpPr>
              <a:spLocks noChangeShapeType="1"/>
            </p:cNvSpPr>
            <p:nvPr/>
          </p:nvSpPr>
          <p:spPr bwMode="auto">
            <a:xfrm flipH="1" flipV="1">
              <a:off x="4368" y="768"/>
              <a:ext cx="144" cy="2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" name="Text Box 56"/>
            <p:cNvSpPr txBox="1">
              <a:spLocks noChangeArrowheads="1"/>
            </p:cNvSpPr>
            <p:nvPr/>
          </p:nvSpPr>
          <p:spPr bwMode="auto">
            <a:xfrm>
              <a:off x="4032" y="537"/>
              <a:ext cx="379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sz="2800">
                  <a:solidFill>
                    <a:srgbClr val="FF0000"/>
                  </a:solidFill>
                  <a:latin typeface="Times" charset="0"/>
                </a:rPr>
                <a:t>p</a:t>
              </a:r>
              <a:r>
                <a:rPr lang="fr-FR" sz="2800" baseline="-25000">
                  <a:solidFill>
                    <a:srgbClr val="FF0000"/>
                  </a:solidFill>
                  <a:latin typeface="Times" charset="0"/>
                </a:rPr>
                <a:t>T</a:t>
              </a:r>
              <a:endParaRPr lang="fr-FR" sz="2800">
                <a:solidFill>
                  <a:srgbClr val="FF0000"/>
                </a:solidFill>
                <a:latin typeface="Times" charset="0"/>
              </a:endParaRPr>
            </a:p>
          </p:txBody>
        </p:sp>
      </p:grpSp>
      <p:pic>
        <p:nvPicPr>
          <p:cNvPr id="116" name="Picture 67"/>
          <p:cNvPicPr>
            <a:picLocks noChangeAspect="1" noChangeArrowheads="1"/>
          </p:cNvPicPr>
          <p:nvPr/>
        </p:nvPicPr>
        <p:blipFill>
          <a:blip r:embed="rId13" cstate="print"/>
          <a:srcRect r="33163"/>
          <a:stretch>
            <a:fillRect/>
          </a:stretch>
        </p:blipFill>
        <p:spPr bwMode="auto">
          <a:xfrm>
            <a:off x="4572000" y="2564904"/>
            <a:ext cx="4572000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7" name="Text Box 77"/>
          <p:cNvSpPr txBox="1">
            <a:spLocks noChangeArrowheads="1"/>
          </p:cNvSpPr>
          <p:nvPr/>
        </p:nvSpPr>
        <p:spPr bwMode="auto">
          <a:xfrm>
            <a:off x="8001000" y="5765304"/>
            <a:ext cx="1065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fr-FR" dirty="0">
                <a:solidFill>
                  <a:schemeClr val="bg1"/>
                </a:solidFill>
                <a:latin typeface="Times" charset="0"/>
              </a:rPr>
              <a:t>plan x-y</a:t>
            </a:r>
          </a:p>
        </p:txBody>
      </p:sp>
      <p:grpSp>
        <p:nvGrpSpPr>
          <p:cNvPr id="6" name="Group 101"/>
          <p:cNvGrpSpPr>
            <a:grpSpLocks/>
          </p:cNvGrpSpPr>
          <p:nvPr/>
        </p:nvGrpSpPr>
        <p:grpSpPr bwMode="auto">
          <a:xfrm>
            <a:off x="6629400" y="4009529"/>
            <a:ext cx="2217738" cy="1374775"/>
            <a:chOff x="1532" y="1963"/>
            <a:chExt cx="1397" cy="866"/>
          </a:xfrm>
        </p:grpSpPr>
        <p:sp>
          <p:nvSpPr>
            <p:cNvPr id="119" name="Oval 95"/>
            <p:cNvSpPr>
              <a:spLocks noChangeArrowheads="1"/>
            </p:cNvSpPr>
            <p:nvPr/>
          </p:nvSpPr>
          <p:spPr bwMode="auto">
            <a:xfrm rot="-1006287">
              <a:off x="1532" y="1963"/>
              <a:ext cx="1392" cy="336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fr-FR">
                <a:solidFill>
                  <a:schemeClr val="bg1"/>
                </a:solidFill>
                <a:latin typeface="Times" charset="0"/>
              </a:endParaRPr>
            </a:p>
          </p:txBody>
        </p:sp>
        <p:sp>
          <p:nvSpPr>
            <p:cNvPr id="120" name="Text Box 96"/>
            <p:cNvSpPr txBox="1">
              <a:spLocks noChangeArrowheads="1"/>
            </p:cNvSpPr>
            <p:nvPr/>
          </p:nvSpPr>
          <p:spPr bwMode="auto">
            <a:xfrm>
              <a:off x="1958" y="2387"/>
              <a:ext cx="97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chemeClr val="bg1"/>
                  </a:solidFill>
                  <a:latin typeface="Times" charset="0"/>
                </a:rPr>
                <a:t>Electron</a:t>
              </a:r>
            </a:p>
            <a:p>
              <a:r>
                <a:rPr lang="fr-FR">
                  <a:solidFill>
                    <a:schemeClr val="bg1"/>
                  </a:solidFill>
                  <a:latin typeface="Times" charset="0"/>
                </a:rPr>
                <a:t>P</a:t>
              </a:r>
              <a:r>
                <a:rPr lang="fr-FR" baseline="-25000">
                  <a:solidFill>
                    <a:schemeClr val="bg1"/>
                  </a:solidFill>
                  <a:latin typeface="Times" charset="0"/>
                </a:rPr>
                <a:t>Te</a:t>
              </a:r>
              <a:r>
                <a:rPr lang="fr-FR">
                  <a:solidFill>
                    <a:schemeClr val="bg1"/>
                  </a:solidFill>
                  <a:latin typeface="Times" charset="0"/>
                </a:rPr>
                <a:t> = 34GeV</a:t>
              </a:r>
            </a:p>
          </p:txBody>
        </p:sp>
      </p:grpSp>
      <p:grpSp>
        <p:nvGrpSpPr>
          <p:cNvPr id="7" name="Group 102"/>
          <p:cNvGrpSpPr>
            <a:grpSpLocks/>
          </p:cNvGrpSpPr>
          <p:nvPr/>
        </p:nvGrpSpPr>
        <p:grpSpPr bwMode="auto">
          <a:xfrm>
            <a:off x="4648200" y="4504212"/>
            <a:ext cx="1676400" cy="1752600"/>
            <a:chOff x="240" y="2647"/>
            <a:chExt cx="1056" cy="1104"/>
          </a:xfrm>
        </p:grpSpPr>
        <p:sp>
          <p:nvSpPr>
            <p:cNvPr id="122" name="AutoShape 72"/>
            <p:cNvSpPr>
              <a:spLocks noChangeArrowheads="1"/>
            </p:cNvSpPr>
            <p:nvPr/>
          </p:nvSpPr>
          <p:spPr bwMode="auto">
            <a:xfrm rot="7315529">
              <a:off x="696" y="3151"/>
              <a:ext cx="1104" cy="96"/>
            </a:xfrm>
            <a:prstGeom prst="rightArrow">
              <a:avLst>
                <a:gd name="adj1" fmla="val 50000"/>
                <a:gd name="adj2" fmla="val 287500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23" name="Text Box 97"/>
            <p:cNvSpPr txBox="1">
              <a:spLocks noChangeArrowheads="1"/>
            </p:cNvSpPr>
            <p:nvPr/>
          </p:nvSpPr>
          <p:spPr bwMode="auto">
            <a:xfrm>
              <a:off x="240" y="3005"/>
              <a:ext cx="10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" charset="0"/>
                </a:rPr>
                <a:t>Neutrino</a:t>
              </a:r>
            </a:p>
            <a:p>
              <a:r>
                <a:rPr lang="fr-FR" dirty="0">
                  <a:solidFill>
                    <a:schemeClr val="bg1"/>
                  </a:solidFill>
                  <a:latin typeface="Times" charset="0"/>
                </a:rPr>
                <a:t>P</a:t>
              </a:r>
              <a:r>
                <a:rPr lang="fr-FR" baseline="-25000" dirty="0">
                  <a:solidFill>
                    <a:schemeClr val="bg1"/>
                  </a:solidFill>
                  <a:latin typeface="Times" charset="0"/>
                </a:rPr>
                <a:t>T</a:t>
              </a:r>
              <a:r>
                <a:rPr lang="fr-FR" baseline="-25000" dirty="0">
                  <a:solidFill>
                    <a:schemeClr val="bg1"/>
                  </a:solidFill>
                  <a:latin typeface="Times" charset="0"/>
                  <a:sym typeface="Symbol" charset="2"/>
                </a:rPr>
                <a:t></a:t>
              </a:r>
              <a:r>
                <a:rPr lang="fr-FR" dirty="0">
                  <a:solidFill>
                    <a:schemeClr val="bg1"/>
                  </a:solidFill>
                  <a:latin typeface="Times" charset="0"/>
                </a:rPr>
                <a:t> = 24 </a:t>
              </a:r>
              <a:r>
                <a:rPr lang="fr-FR" dirty="0" err="1">
                  <a:solidFill>
                    <a:schemeClr val="bg1"/>
                  </a:solidFill>
                  <a:latin typeface="Times" charset="0"/>
                </a:rPr>
                <a:t>GeV</a:t>
              </a:r>
              <a:endParaRPr lang="fr-FR" dirty="0">
                <a:solidFill>
                  <a:schemeClr val="bg1"/>
                </a:solidFill>
                <a:latin typeface="Times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0575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Принципы детектирования</a:t>
            </a:r>
            <a:endParaRPr lang="fr-FR" dirty="0"/>
          </a:p>
        </p:txBody>
      </p:sp>
      <p:sp>
        <p:nvSpPr>
          <p:cNvPr id="16387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1557338"/>
            <a:ext cx="7772400" cy="1500187"/>
          </a:xfrm>
        </p:spPr>
        <p:txBody>
          <a:bodyPr/>
          <a:lstStyle/>
          <a:p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243888" y="6453188"/>
            <a:ext cx="865187" cy="3603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1BE11F9-68BF-4031-BBE1-46799F7B0196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Первые детекторы</a:t>
            </a:r>
            <a:endParaRPr lang="fr-FR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latin typeface="Georgia" pitchFamily="18" charset="0"/>
              </a:rPr>
              <a:t>«Типичные» энергии очень малы по сравнению с макроскопическими размерами детекторов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latin typeface="Georgia" pitchFamily="18" charset="0"/>
              </a:rPr>
              <a:t>Надо использовать физические эффекты чувствительные к малым возмущениям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latin typeface="Georgia" pitchFamily="18" charset="0"/>
              </a:rPr>
              <a:t>Системы в состоянии неустойчивого равновесия </a:t>
            </a:r>
          </a:p>
          <a:p>
            <a:pPr lvl="1">
              <a:buFont typeface="Arial" charset="0"/>
              <a:buChar char="–"/>
              <a:defRPr/>
            </a:pPr>
            <a:r>
              <a:rPr lang="ru-RU" sz="2400" dirty="0" smtClean="0">
                <a:latin typeface="Georgia" pitchFamily="18" charset="0"/>
                <a:ea typeface="+mn-ea"/>
                <a:cs typeface="+mn-cs"/>
              </a:rPr>
              <a:t>п</a:t>
            </a:r>
            <a:r>
              <a:rPr lang="ru-RU" sz="2400" dirty="0" smtClean="0">
                <a:latin typeface="Georgia" pitchFamily="18" charset="0"/>
              </a:rPr>
              <a:t>ереохлажденный пар</a:t>
            </a:r>
            <a:r>
              <a:rPr lang="ru-RU" sz="2400" b="1" dirty="0" smtClean="0"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туманной камере Вильсона </a:t>
            </a:r>
            <a:r>
              <a:rPr lang="ru-RU" sz="2400" dirty="0" smtClean="0">
                <a:latin typeface="Georgia" pitchFamily="18" charset="0"/>
              </a:rPr>
              <a:t>(Нобелевская Премия 1927)</a:t>
            </a:r>
          </a:p>
          <a:p>
            <a:pPr lvl="2">
              <a:buFont typeface="Arial" charset="0"/>
              <a:buChar char="•"/>
              <a:defRPr/>
            </a:pPr>
            <a:r>
              <a:rPr lang="ru-RU" dirty="0" smtClean="0">
                <a:latin typeface="Georgia" pitchFamily="18" charset="0"/>
              </a:rPr>
              <a:t>Образование капелек конденсата («тумана») вдоль движения заряженной частицы </a:t>
            </a:r>
          </a:p>
          <a:p>
            <a:pPr lvl="1">
              <a:buFont typeface="Arial" charset="0"/>
              <a:buChar char="–"/>
              <a:defRPr/>
            </a:pPr>
            <a:r>
              <a:rPr lang="ru-RU" sz="2400" dirty="0" smtClean="0">
                <a:latin typeface="Georgia" pitchFamily="18" charset="0"/>
              </a:rPr>
              <a:t>Перегретая жидкость в 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пузырьковой камере </a:t>
            </a:r>
            <a:r>
              <a:rPr lang="ru-RU" sz="2400" dirty="0" smtClean="0">
                <a:latin typeface="Georgia" pitchFamily="18" charset="0"/>
              </a:rPr>
              <a:t>(Нобелевская Премия, Д. Глазер, 1960)</a:t>
            </a:r>
            <a:endParaRPr lang="ru-RU" sz="2400" dirty="0" smtClean="0">
              <a:solidFill>
                <a:srgbClr val="FF0000"/>
              </a:solidFill>
              <a:latin typeface="Georgia" pitchFamily="18" charset="0"/>
              <a:ea typeface="+mn-ea"/>
              <a:cs typeface="+mn-cs"/>
            </a:endParaRPr>
          </a:p>
          <a:p>
            <a:pPr lvl="2">
              <a:buFont typeface="Arial" charset="0"/>
              <a:buChar char="•"/>
              <a:defRPr/>
            </a:pPr>
            <a:r>
              <a:rPr lang="ru-RU" dirty="0" smtClean="0">
                <a:latin typeface="Georgia" pitchFamily="18" charset="0"/>
              </a:rPr>
              <a:t>З</a:t>
            </a:r>
            <a:r>
              <a:rPr lang="ru-RU" dirty="0" smtClean="0">
                <a:latin typeface="Georgia" pitchFamily="18" charset="0"/>
                <a:ea typeface="+mn-ea"/>
                <a:cs typeface="+mn-cs"/>
              </a:rPr>
              <a:t>аряженная частица ионизирует жидкость, жидкость вскипает вдоль ее движения, образуя ряд мельчайших пузырьков, которые можно сфотографировать </a:t>
            </a:r>
          </a:p>
          <a:p>
            <a:pPr>
              <a:buFont typeface="Arial" charset="0"/>
              <a:buChar char="•"/>
              <a:defRPr/>
            </a:pPr>
            <a:endParaRPr lang="fr-FR" sz="2400" dirty="0">
              <a:latin typeface="Georgia" pitchFamily="18" charset="0"/>
            </a:endParaRPr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597650"/>
            <a:ext cx="576262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73A2B9C0-F764-4628-9062-1F4BD2D74351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-36513" y="-26988"/>
            <a:ext cx="8785226" cy="647701"/>
          </a:xfrm>
        </p:spPr>
        <p:txBody>
          <a:bodyPr/>
          <a:lstStyle/>
          <a:p>
            <a:r>
              <a:rPr lang="ru-RU" smtClean="0"/>
              <a:t>Стандартная Модель</a:t>
            </a:r>
            <a:r>
              <a:rPr lang="en-US" smtClean="0"/>
              <a:t> (CM)</a:t>
            </a:r>
            <a:endParaRPr lang="fr-FR" smtClean="0"/>
          </a:p>
        </p:txBody>
      </p:sp>
      <p:sp>
        <p:nvSpPr>
          <p:cNvPr id="4099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F282E9-974A-4FCF-87DB-27174E349106}" type="slidenum">
              <a:rPr lang="en-US" smtClean="0"/>
              <a:pPr/>
              <a:t>2</a:t>
            </a:fld>
            <a:endParaRPr lang="en-US" smtClean="0"/>
          </a:p>
        </p:txBody>
      </p:sp>
      <p:pic>
        <p:nvPicPr>
          <p:cNvPr id="410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 l="8388" t="5293" r="10179" b="333"/>
          <a:stretch>
            <a:fillRect/>
          </a:stretch>
        </p:blipFill>
        <p:spPr>
          <a:xfrm>
            <a:off x="5003800" y="584200"/>
            <a:ext cx="4105275" cy="4573588"/>
          </a:xfrm>
          <a:noFill/>
        </p:spPr>
      </p:pic>
      <p:sp>
        <p:nvSpPr>
          <p:cNvPr id="4101" name="Espace réservé du contenu 6"/>
          <p:cNvSpPr>
            <a:spLocks noGrp="1"/>
          </p:cNvSpPr>
          <p:nvPr>
            <p:ph sz="half" idx="2"/>
          </p:nvPr>
        </p:nvSpPr>
        <p:spPr>
          <a:xfrm>
            <a:off x="179388" y="836613"/>
            <a:ext cx="4537075" cy="5400675"/>
          </a:xfrm>
        </p:spPr>
        <p:txBody>
          <a:bodyPr/>
          <a:lstStyle/>
          <a:p>
            <a:r>
              <a:rPr lang="ru-RU" smtClean="0">
                <a:solidFill>
                  <a:srgbClr val="002060"/>
                </a:solidFill>
                <a:latin typeface="Georgia" pitchFamily="18" charset="0"/>
              </a:rPr>
              <a:t>В СМ много частиц</a:t>
            </a:r>
          </a:p>
          <a:p>
            <a:r>
              <a:rPr lang="ru-RU" smtClean="0">
                <a:solidFill>
                  <a:srgbClr val="002060"/>
                </a:solidFill>
                <a:latin typeface="Georgia" pitchFamily="18" charset="0"/>
              </a:rPr>
              <a:t>Можно зарегистрировать только долгоживущие частицы: 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</a:rPr>
              <a:t>е (электрон), 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 (мюон),  (фотон)</a:t>
            </a:r>
          </a:p>
          <a:p>
            <a:pPr lvl="1"/>
            <a:r>
              <a:rPr lang="ru-RU" smtClean="0">
                <a:solidFill>
                  <a:srgbClr val="002060"/>
                </a:solidFill>
                <a:latin typeface="Georgia" pitchFamily="18" charset="0"/>
                <a:sym typeface="Symbol" pitchFamily="18" charset="2"/>
              </a:rPr>
              <a:t>Одни из самых легких</a:t>
            </a:r>
            <a:endParaRPr lang="ru-RU" smtClean="0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smtClean="0">
                <a:solidFill>
                  <a:srgbClr val="002060"/>
                </a:solidFill>
                <a:latin typeface="Georgia" pitchFamily="18" charset="0"/>
              </a:rPr>
              <a:t>Кварки не существуют в свободном состоянии они формируют «бесцветные»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</a:rPr>
              <a:t> адроны</a:t>
            </a:r>
            <a:r>
              <a:rPr lang="ru-RU" smtClean="0">
                <a:solidFill>
                  <a:srgbClr val="002060"/>
                </a:solidFill>
                <a:latin typeface="Georgia" pitchFamily="18" charset="0"/>
              </a:rPr>
              <a:t>:</a:t>
            </a: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2060"/>
                </a:solidFill>
                <a:latin typeface="Georgia" pitchFamily="18" charset="0"/>
              </a:rPr>
              <a:t>Мезоны: 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</a:t>
            </a:r>
            <a:r>
              <a:rPr lang="en-US" baseline="30000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+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(</a:t>
            </a:r>
            <a:r>
              <a:rPr lang="en-US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ud)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 пион,</a:t>
            </a:r>
            <a:endParaRPr lang="en-US" smtClean="0">
              <a:solidFill>
                <a:srgbClr val="FF0000"/>
              </a:solidFill>
              <a:latin typeface="Georgia" pitchFamily="18" charset="0"/>
              <a:sym typeface="Symbol" pitchFamily="18" charset="2"/>
            </a:endParaRPr>
          </a:p>
          <a:p>
            <a:pPr>
              <a:buFont typeface="Arial" pitchFamily="34" charset="0"/>
              <a:buNone/>
            </a:pPr>
            <a:r>
              <a:rPr lang="en-US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                  K</a:t>
            </a:r>
            <a:r>
              <a:rPr lang="en-US" baseline="30000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+</a:t>
            </a:r>
            <a:r>
              <a:rPr lang="en-US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(us)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  каон... </a:t>
            </a:r>
            <a:endParaRPr lang="ru-RU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mtClean="0">
                <a:solidFill>
                  <a:srgbClr val="002060"/>
                </a:solidFill>
                <a:latin typeface="Georgia" pitchFamily="18" charset="0"/>
              </a:rPr>
              <a:t>Барионы</a:t>
            </a:r>
            <a:r>
              <a:rPr lang="en-US" smtClean="0">
                <a:solidFill>
                  <a:srgbClr val="002060"/>
                </a:solidFill>
                <a:latin typeface="Georgia" pitchFamily="18" charset="0"/>
              </a:rPr>
              <a:t>: </a:t>
            </a:r>
            <a:r>
              <a:rPr lang="en-US" smtClean="0">
                <a:solidFill>
                  <a:srgbClr val="FF0000"/>
                </a:solidFill>
                <a:latin typeface="Georgia" pitchFamily="18" charset="0"/>
              </a:rPr>
              <a:t>p(uud)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</a:rPr>
              <a:t> протон,</a:t>
            </a:r>
            <a:endParaRPr lang="en-US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en-US" smtClean="0">
                <a:solidFill>
                  <a:srgbClr val="FF0000"/>
                </a:solidFill>
                <a:latin typeface="Georgia" pitchFamily="18" charset="0"/>
              </a:rPr>
              <a:t>                    n(udd)</a:t>
            </a:r>
            <a:r>
              <a:rPr lang="ru-RU" smtClean="0">
                <a:solidFill>
                  <a:srgbClr val="FF0000"/>
                </a:solidFill>
                <a:latin typeface="Georgia" pitchFamily="18" charset="0"/>
              </a:rPr>
              <a:t> нейтрон...</a:t>
            </a:r>
          </a:p>
          <a:p>
            <a:pPr>
              <a:buFont typeface="Arial" pitchFamily="34" charset="0"/>
              <a:buNone/>
            </a:pPr>
            <a:endParaRPr lang="ru-RU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grpSp>
        <p:nvGrpSpPr>
          <p:cNvPr id="4102" name="Group 130"/>
          <p:cNvGrpSpPr>
            <a:grpSpLocks/>
          </p:cNvGrpSpPr>
          <p:nvPr/>
        </p:nvGrpSpPr>
        <p:grpSpPr bwMode="auto">
          <a:xfrm>
            <a:off x="4216400" y="5373688"/>
            <a:ext cx="1435100" cy="1384300"/>
            <a:chOff x="912" y="3256"/>
            <a:chExt cx="904" cy="872"/>
          </a:xfrm>
        </p:grpSpPr>
        <p:sp>
          <p:nvSpPr>
            <p:cNvPr id="4111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4112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4113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14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q</a:t>
              </a:r>
            </a:p>
          </p:txBody>
        </p:sp>
      </p:grpSp>
      <p:grpSp>
        <p:nvGrpSpPr>
          <p:cNvPr id="4103" name="Group 135"/>
          <p:cNvGrpSpPr>
            <a:grpSpLocks/>
          </p:cNvGrpSpPr>
          <p:nvPr/>
        </p:nvGrpSpPr>
        <p:grpSpPr bwMode="auto">
          <a:xfrm>
            <a:off x="3562350" y="4305300"/>
            <a:ext cx="1206500" cy="1231900"/>
            <a:chOff x="4232" y="3216"/>
            <a:chExt cx="760" cy="776"/>
          </a:xfrm>
        </p:grpSpPr>
        <p:sp>
          <p:nvSpPr>
            <p:cNvPr id="4108" name="Oval 136"/>
            <p:cNvSpPr>
              <a:spLocks noChangeArrowheads="1"/>
            </p:cNvSpPr>
            <p:nvPr/>
          </p:nvSpPr>
          <p:spPr bwMode="auto">
            <a:xfrm flipV="1">
              <a:off x="4232" y="3216"/>
              <a:ext cx="760" cy="776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9" name="Oval 137"/>
            <p:cNvSpPr>
              <a:spLocks noChangeArrowheads="1"/>
            </p:cNvSpPr>
            <p:nvPr/>
          </p:nvSpPr>
          <p:spPr bwMode="auto">
            <a:xfrm flipV="1">
              <a:off x="4320" y="3600"/>
              <a:ext cx="322" cy="326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q</a:t>
              </a:r>
            </a:p>
          </p:txBody>
        </p:sp>
        <p:sp>
          <p:nvSpPr>
            <p:cNvPr id="4110" name="Oval 138"/>
            <p:cNvSpPr>
              <a:spLocks noChangeArrowheads="1"/>
            </p:cNvSpPr>
            <p:nvPr/>
          </p:nvSpPr>
          <p:spPr bwMode="auto">
            <a:xfrm flipV="1">
              <a:off x="4568" y="3320"/>
              <a:ext cx="322" cy="32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/>
                <a:t>q</a:t>
              </a:r>
            </a:p>
          </p:txBody>
        </p:sp>
      </p:grpSp>
      <p:sp>
        <p:nvSpPr>
          <p:cNvPr id="4104" name="ZoneTexte 16"/>
          <p:cNvSpPr txBox="1">
            <a:spLocks noChangeArrowheads="1"/>
          </p:cNvSpPr>
          <p:nvPr/>
        </p:nvSpPr>
        <p:spPr bwMode="auto">
          <a:xfrm>
            <a:off x="611188" y="6165850"/>
            <a:ext cx="460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4105" name="Rectangle 17"/>
          <p:cNvSpPr>
            <a:spLocks noChangeArrowheads="1"/>
          </p:cNvSpPr>
          <p:nvPr/>
        </p:nvSpPr>
        <p:spPr bwMode="auto">
          <a:xfrm>
            <a:off x="5364163" y="3429000"/>
            <a:ext cx="1655762" cy="792163"/>
          </a:xfrm>
          <a:prstGeom prst="rect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06" name="Rectangle 18"/>
          <p:cNvSpPr>
            <a:spLocks noChangeArrowheads="1"/>
          </p:cNvSpPr>
          <p:nvPr/>
        </p:nvSpPr>
        <p:spPr bwMode="auto">
          <a:xfrm>
            <a:off x="7956550" y="866775"/>
            <a:ext cx="792163" cy="792163"/>
          </a:xfrm>
          <a:prstGeom prst="rect">
            <a:avLst/>
          </a:prstGeom>
          <a:noFill/>
          <a:ln w="28575" algn="ctr">
            <a:solidFill>
              <a:srgbClr val="1616F6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07" name="ZoneTexte 19"/>
          <p:cNvSpPr txBox="1">
            <a:spLocks noChangeArrowheads="1"/>
          </p:cNvSpPr>
          <p:nvPr/>
        </p:nvSpPr>
        <p:spPr bwMode="auto">
          <a:xfrm>
            <a:off x="5940425" y="5373688"/>
            <a:ext cx="2960688" cy="1138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000">
                <a:latin typeface="Georgia" pitchFamily="18" charset="0"/>
              </a:rPr>
              <a:t>Частицы бывают</a:t>
            </a:r>
          </a:p>
          <a:p>
            <a:pPr algn="l"/>
            <a:endParaRPr lang="en-US" sz="800">
              <a:latin typeface="Georgia" pitchFamily="18" charset="0"/>
            </a:endParaRPr>
          </a:p>
          <a:p>
            <a:pPr algn="l"/>
            <a:r>
              <a:rPr lang="ru-RU" sz="2000">
                <a:latin typeface="Georgia" pitchFamily="18" charset="0"/>
              </a:rPr>
              <a:t>Заряженые: е, </a:t>
            </a:r>
            <a:r>
              <a:rPr lang="ru-RU" sz="2000">
                <a:latin typeface="Georgia" pitchFamily="18" charset="0"/>
                <a:sym typeface="Symbol" pitchFamily="18" charset="2"/>
              </a:rPr>
              <a:t></a:t>
            </a:r>
            <a:r>
              <a:rPr lang="en-US" sz="2000">
                <a:latin typeface="Georgia" pitchFamily="18" charset="0"/>
                <a:sym typeface="Symbol" pitchFamily="18" charset="2"/>
              </a:rPr>
              <a:t>, </a:t>
            </a:r>
            <a:r>
              <a:rPr lang="ru-RU" sz="2000">
                <a:latin typeface="Georgia" pitchFamily="18" charset="0"/>
                <a:sym typeface="Symbol" pitchFamily="18" charset="2"/>
              </a:rPr>
              <a:t></a:t>
            </a:r>
            <a:r>
              <a:rPr lang="en-US" sz="2000">
                <a:latin typeface="Georgia" pitchFamily="18" charset="0"/>
                <a:sym typeface="Symbol" pitchFamily="18" charset="2"/>
              </a:rPr>
              <a:t>, K, p</a:t>
            </a:r>
            <a:endParaRPr lang="ru-RU" sz="2000">
              <a:latin typeface="Georgia" pitchFamily="18" charset="0"/>
            </a:endParaRPr>
          </a:p>
          <a:p>
            <a:pPr algn="l"/>
            <a:r>
              <a:rPr lang="ru-RU" sz="2000">
                <a:latin typeface="Georgia" pitchFamily="18" charset="0"/>
              </a:rPr>
              <a:t>Нейтральные: </a:t>
            </a:r>
            <a:r>
              <a:rPr lang="ru-RU" sz="2000">
                <a:latin typeface="Georgia" pitchFamily="18" charset="0"/>
                <a:sym typeface="Symbol" pitchFamily="18" charset="2"/>
              </a:rPr>
              <a:t>,</a:t>
            </a:r>
            <a:r>
              <a:rPr lang="en-US" sz="2000">
                <a:latin typeface="Georgia" pitchFamily="18" charset="0"/>
                <a:sym typeface="Symbol" pitchFamily="18" charset="2"/>
              </a:rPr>
              <a:t> n</a:t>
            </a:r>
            <a:endParaRPr lang="fr-FR" sz="2000">
              <a:latin typeface="Georgia" pitchFamily="18" charset="0"/>
            </a:endParaRPr>
          </a:p>
        </p:txBody>
      </p:sp>
      <p:cxnSp>
        <p:nvCxnSpPr>
          <p:cNvPr id="22" name="Connecteur droit 21"/>
          <p:cNvCxnSpPr/>
          <p:nvPr/>
        </p:nvCxnSpPr>
        <p:spPr bwMode="auto">
          <a:xfrm>
            <a:off x="2195736" y="4797152"/>
            <a:ext cx="144016" cy="0"/>
          </a:xfrm>
          <a:prstGeom prst="lin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Connecteur droit 22"/>
          <p:cNvCxnSpPr/>
          <p:nvPr/>
        </p:nvCxnSpPr>
        <p:spPr bwMode="auto">
          <a:xfrm>
            <a:off x="2210250" y="5286694"/>
            <a:ext cx="144016" cy="0"/>
          </a:xfrm>
          <a:prstGeom prst="lin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Connecteur droit 23"/>
          <p:cNvCxnSpPr/>
          <p:nvPr/>
        </p:nvCxnSpPr>
        <p:spPr bwMode="auto">
          <a:xfrm>
            <a:off x="4283968" y="4610156"/>
            <a:ext cx="144016" cy="0"/>
          </a:xfrm>
          <a:prstGeom prst="line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Пузырьковые камеры</a:t>
            </a:r>
            <a:endParaRPr lang="fr-FR" smtClean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765175"/>
            <a:ext cx="5295900" cy="34194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3644900"/>
            <a:ext cx="2295525" cy="32099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3573463"/>
            <a:ext cx="2524125" cy="32194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8438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459788" y="6524625"/>
            <a:ext cx="649287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0F44986-F58E-4173-8C51-4398C2B18AAB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8439" name="ZoneTexte 8"/>
          <p:cNvSpPr txBox="1">
            <a:spLocks noChangeArrowheads="1"/>
          </p:cNvSpPr>
          <p:nvPr/>
        </p:nvSpPr>
        <p:spPr bwMode="auto">
          <a:xfrm>
            <a:off x="5508625" y="908050"/>
            <a:ext cx="3090863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Georgia" pitchFamily="18" charset="0"/>
              </a:rPr>
              <a:t>Пузырьковая камера </a:t>
            </a:r>
          </a:p>
          <a:p>
            <a:r>
              <a:rPr lang="ru-RU" sz="2000">
                <a:latin typeface="Georgia" pitchFamily="18" charset="0"/>
              </a:rPr>
              <a:t>Гаргамель. ЦЕРН</a:t>
            </a:r>
          </a:p>
          <a:p>
            <a:r>
              <a:rPr lang="fr-FR" sz="2000">
                <a:latin typeface="Georgia" pitchFamily="18" charset="0"/>
              </a:rPr>
              <a:t>1970-1978</a:t>
            </a:r>
            <a:r>
              <a:rPr lang="ru-RU" sz="2000">
                <a:latin typeface="Georgia" pitchFamily="18" charset="0"/>
              </a:rPr>
              <a:t> гг</a:t>
            </a:r>
            <a:r>
              <a:rPr lang="fr-FR" sz="2000">
                <a:latin typeface="Georgia" pitchFamily="18" charset="0"/>
              </a:rPr>
              <a:t> </a:t>
            </a:r>
          </a:p>
          <a:p>
            <a:r>
              <a:rPr lang="ru-RU" sz="2000">
                <a:latin typeface="Georgia" pitchFamily="18" charset="0"/>
              </a:rPr>
              <a:t>22×44 метраметра </a:t>
            </a:r>
          </a:p>
          <a:p>
            <a:r>
              <a:rPr lang="ru-RU" sz="2000">
                <a:latin typeface="Georgia" pitchFamily="18" charset="0"/>
              </a:rPr>
              <a:t>12 м</a:t>
            </a:r>
            <a:r>
              <a:rPr lang="ru-RU" sz="2000" baseline="30000">
                <a:latin typeface="Georgia" pitchFamily="18" charset="0"/>
              </a:rPr>
              <a:t>3</a:t>
            </a:r>
            <a:r>
              <a:rPr lang="ru-RU" sz="2000">
                <a:latin typeface="Georgia" pitchFamily="18" charset="0"/>
              </a:rPr>
              <a:t> фреона</a:t>
            </a:r>
          </a:p>
          <a:p>
            <a:r>
              <a:rPr lang="ru-RU" sz="2000">
                <a:latin typeface="Georgia" pitchFamily="18" charset="0"/>
              </a:rPr>
              <a:t>Открытие нейтральных </a:t>
            </a:r>
          </a:p>
          <a:p>
            <a:r>
              <a:rPr lang="ru-RU" sz="2000">
                <a:latin typeface="Georgia" pitchFamily="18" charset="0"/>
              </a:rPr>
              <a:t>токов в 1973.  </a:t>
            </a:r>
            <a:endParaRPr lang="fr-FR" sz="2000">
              <a:latin typeface="Georgia" pitchFamily="18" charset="0"/>
            </a:endParaRPr>
          </a:p>
        </p:txBody>
      </p:sp>
      <p:sp>
        <p:nvSpPr>
          <p:cNvPr id="18440" name="ZoneTexte 9"/>
          <p:cNvSpPr txBox="1">
            <a:spLocks noChangeArrowheads="1"/>
          </p:cNvSpPr>
          <p:nvPr/>
        </p:nvSpPr>
        <p:spPr bwMode="auto">
          <a:xfrm>
            <a:off x="1068388" y="5129213"/>
            <a:ext cx="27971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>
              <a:latin typeface="Georgia" pitchFamily="18" charset="0"/>
            </a:endParaRPr>
          </a:p>
          <a:p>
            <a:r>
              <a:rPr lang="en-US" sz="2000">
                <a:latin typeface="Georgia" pitchFamily="18" charset="0"/>
              </a:rPr>
              <a:t>BNL 80 inch </a:t>
            </a:r>
          </a:p>
          <a:p>
            <a:r>
              <a:rPr lang="ru-RU" sz="2000">
                <a:latin typeface="Georgia" pitchFamily="18" charset="0"/>
              </a:rPr>
              <a:t>пузырьковая камера</a:t>
            </a:r>
            <a:r>
              <a:rPr lang="en-US" sz="2000">
                <a:latin typeface="Georgia" pitchFamily="18" charset="0"/>
              </a:rPr>
              <a:t>:</a:t>
            </a:r>
            <a:r>
              <a:rPr lang="ru-RU" sz="2000">
                <a:latin typeface="Georgia" pitchFamily="18" charset="0"/>
              </a:rPr>
              <a:t> </a:t>
            </a:r>
            <a:endParaRPr lang="en-US" sz="2000">
              <a:latin typeface="Georgia" pitchFamily="18" charset="0"/>
            </a:endParaRPr>
          </a:p>
          <a:p>
            <a:r>
              <a:rPr lang="ru-RU" sz="2000">
                <a:latin typeface="Georgia" pitchFamily="18" charset="0"/>
              </a:rPr>
              <a:t>Открытие </a:t>
            </a:r>
            <a:r>
              <a:rPr lang="fr-FR" sz="2000">
                <a:latin typeface="Georgia" pitchFamily="18" charset="0"/>
                <a:sym typeface="Symbol" pitchFamily="18" charset="2"/>
              </a:rPr>
              <a:t></a:t>
            </a:r>
            <a:r>
              <a:rPr lang="fr-FR" sz="2000" baseline="30000">
                <a:latin typeface="Georgia" pitchFamily="18" charset="0"/>
                <a:sym typeface="Symbol" pitchFamily="18" charset="2"/>
              </a:rPr>
              <a:t>-</a:t>
            </a:r>
            <a:r>
              <a:rPr lang="ru-RU" sz="2000">
                <a:latin typeface="Georgia" pitchFamily="18" charset="0"/>
              </a:rPr>
              <a:t> в 19</a:t>
            </a:r>
            <a:r>
              <a:rPr lang="en-US" sz="2000">
                <a:latin typeface="Georgia" pitchFamily="18" charset="0"/>
              </a:rPr>
              <a:t>64.</a:t>
            </a:r>
            <a:r>
              <a:rPr lang="ru-RU" sz="2000">
                <a:latin typeface="Georgia" pitchFamily="18" charset="0"/>
              </a:rPr>
              <a:t>  </a:t>
            </a:r>
            <a:endParaRPr lang="fr-FR" sz="20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 современным детекторам</a:t>
            </a:r>
            <a:endParaRPr lang="fr-FR" smtClean="0"/>
          </a:p>
        </p:txBody>
      </p:sp>
      <p:sp>
        <p:nvSpPr>
          <p:cNvPr id="1741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charset="0"/>
              <a:buChar char="•"/>
              <a:defRPr/>
            </a:pPr>
            <a:r>
              <a:rPr lang="ru-RU" sz="2400" dirty="0" smtClean="0">
                <a:latin typeface="Georgia" pitchFamily="18" charset="0"/>
              </a:rPr>
              <a:t>Интерес к более редким процессам</a:t>
            </a:r>
          </a:p>
          <a:p>
            <a:pPr lvl="1">
              <a:buFont typeface="Arial" charset="0"/>
              <a:buChar char="•"/>
              <a:defRPr/>
            </a:pPr>
            <a:r>
              <a:rPr lang="ru-RU" sz="2000" dirty="0" smtClean="0">
                <a:latin typeface="Georgia" pitchFamily="18" charset="0"/>
              </a:rPr>
              <a:t>Необходимость увеличения скорости записи событий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latin typeface="Georgia" pitchFamily="18" charset="0"/>
              </a:rPr>
              <a:t>Визуальное сканирование фотографий и эмульсий заменяется электронным считыванием и обработкой данных</a:t>
            </a:r>
          </a:p>
          <a:p>
            <a:pPr>
              <a:buFont typeface="Arial" charset="0"/>
              <a:buChar char="•"/>
              <a:defRPr/>
            </a:pPr>
            <a:r>
              <a:rPr lang="ru-RU" sz="2400" dirty="0" smtClean="0">
                <a:latin typeface="Georgia" pitchFamily="18" charset="0"/>
              </a:rPr>
              <a:t>Прогресс в развитии электроники позволяет усилить слабые сигналы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ru-RU" sz="2400" dirty="0" smtClean="0">
                <a:latin typeface="Georgia" pitchFamily="18" charset="0"/>
              </a:rPr>
              <a:t>и уменьшить шумы</a:t>
            </a:r>
          </a:p>
          <a:p>
            <a:pPr marL="342900" lvl="1" indent="-342900">
              <a:buFont typeface="Arial" charset="0"/>
              <a:buNone/>
              <a:defRPr/>
            </a:pPr>
            <a:endParaRPr lang="ru-RU" sz="2400" dirty="0" smtClean="0">
              <a:latin typeface="Georgia" pitchFamily="18" charset="0"/>
            </a:endParaRPr>
          </a:p>
          <a:p>
            <a:pPr marL="342900" lvl="1" indent="-342900">
              <a:buFont typeface="Arial" charset="0"/>
              <a:buNone/>
              <a:defRPr/>
            </a:pPr>
            <a:r>
              <a:rPr lang="en-US" sz="2400" dirty="0" smtClean="0">
                <a:latin typeface="Georgia" pitchFamily="18" charset="0"/>
              </a:rPr>
              <a:t>1968 </a:t>
            </a:r>
            <a:r>
              <a:rPr lang="ru-RU" sz="2400" dirty="0" smtClean="0">
                <a:latin typeface="Georgia" pitchFamily="18" charset="0"/>
              </a:rPr>
              <a:t>Многопроволочная пропорциональная </a:t>
            </a:r>
          </a:p>
          <a:p>
            <a:pPr marL="342900" lvl="1" indent="-342900">
              <a:buFont typeface="Arial" charset="0"/>
              <a:buNone/>
              <a:defRPr/>
            </a:pPr>
            <a:r>
              <a:rPr lang="ru-RU" sz="2400" dirty="0" smtClean="0">
                <a:latin typeface="Georgia" pitchFamily="18" charset="0"/>
              </a:rPr>
              <a:t>камера (Нобелевская Премия1992, </a:t>
            </a:r>
          </a:p>
          <a:p>
            <a:pPr marL="342900" lvl="1" indent="-342900">
              <a:buFont typeface="Arial" charset="0"/>
              <a:buNone/>
              <a:defRPr/>
            </a:pPr>
            <a:r>
              <a:rPr lang="ru-RU" sz="2400" dirty="0" smtClean="0">
                <a:latin typeface="Georgia" pitchFamily="18" charset="0"/>
              </a:rPr>
              <a:t>Георгий Харпак) </a:t>
            </a: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24625"/>
            <a:ext cx="504825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69CF0F6-5F23-4319-B1CC-181321620BC2}" type="slidenum">
              <a:rPr lang="en-US" smtClean="0"/>
              <a:pPr/>
              <a:t>21</a:t>
            </a:fld>
            <a:endParaRPr lang="en-US" smtClean="0"/>
          </a:p>
        </p:txBody>
      </p:sp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2" cstate="print"/>
          <a:srcRect r="62959"/>
          <a:stretch>
            <a:fillRect/>
          </a:stretch>
        </p:blipFill>
        <p:spPr bwMode="auto">
          <a:xfrm>
            <a:off x="7524750" y="4508500"/>
            <a:ext cx="1235075" cy="15430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1946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5327650"/>
            <a:ext cx="5124450" cy="14859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9463" name="ZoneTexte 6"/>
          <p:cNvSpPr txBox="1">
            <a:spLocks noChangeArrowheads="1"/>
          </p:cNvSpPr>
          <p:nvPr/>
        </p:nvSpPr>
        <p:spPr bwMode="auto">
          <a:xfrm>
            <a:off x="193675" y="5532438"/>
            <a:ext cx="16414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Провода под</a:t>
            </a:r>
          </a:p>
          <a:p>
            <a:r>
              <a:rPr lang="ru-RU"/>
              <a:t>напряжением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r="50365"/>
          <a:stretch>
            <a:fillRect/>
          </a:stretch>
        </p:blipFill>
        <p:spPr bwMode="auto">
          <a:xfrm>
            <a:off x="6767513" y="188913"/>
            <a:ext cx="2413000" cy="27352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0483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Измерение траектории частиц</a:t>
            </a:r>
            <a:endParaRPr lang="fr-FR" smtClean="0"/>
          </a:p>
        </p:txBody>
      </p:sp>
      <p:sp>
        <p:nvSpPr>
          <p:cNvPr id="20484" name="Espace réservé du contenu 2"/>
          <p:cNvSpPr>
            <a:spLocks noGrp="1"/>
          </p:cNvSpPr>
          <p:nvPr>
            <p:ph idx="1"/>
          </p:nvPr>
        </p:nvSpPr>
        <p:spPr>
          <a:xfrm>
            <a:off x="152400" y="838200"/>
            <a:ext cx="7083425" cy="32385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Частица ионизирует газ, электроны дрейфуют </a:t>
            </a:r>
          </a:p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к тонкой  проволочке под напряжением</a:t>
            </a:r>
          </a:p>
          <a:p>
            <a:r>
              <a:rPr lang="ru-RU" sz="2000" smtClean="0">
                <a:latin typeface="Georgia" pitchFamily="18" charset="0"/>
              </a:rPr>
              <a:t>Электронная лавина</a:t>
            </a:r>
          </a:p>
          <a:p>
            <a:r>
              <a:rPr lang="ru-RU" sz="2000" smtClean="0">
                <a:latin typeface="Georgia" pitchFamily="18" charset="0"/>
              </a:rPr>
              <a:t>Малое усиление: сигнал пропорционален ионизации</a:t>
            </a:r>
          </a:p>
          <a:p>
            <a:r>
              <a:rPr lang="ru-RU" sz="2000" smtClean="0">
                <a:latin typeface="Georgia" pitchFamily="18" charset="0"/>
              </a:rPr>
              <a:t>Слишком большое усиление: счетчик Гейгера</a:t>
            </a:r>
          </a:p>
          <a:p>
            <a:r>
              <a:rPr lang="ru-RU" sz="2000" smtClean="0">
                <a:latin typeface="Georgia" pitchFamily="18" charset="0"/>
              </a:rPr>
              <a:t>Измеряя время прихода сигнала и зная положение проволоки можно узнать где проходила частица</a:t>
            </a:r>
            <a:endParaRPr lang="fr-FR" sz="2000" smtClean="0">
              <a:latin typeface="Georgia" pitchFamily="18" charset="0"/>
            </a:endParaRPr>
          </a:p>
        </p:txBody>
      </p:sp>
      <p:sp>
        <p:nvSpPr>
          <p:cNvPr id="2048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24625"/>
            <a:ext cx="504825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7D8D033-0142-4B33-A4E0-7F3595E5C008}" type="slidenum">
              <a:rPr lang="en-US" smtClean="0"/>
              <a:pPr/>
              <a:t>22</a:t>
            </a:fld>
            <a:endParaRPr lang="en-US" smtClean="0"/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2" cstate="print"/>
          <a:srcRect l="50945"/>
          <a:stretch>
            <a:fillRect/>
          </a:stretch>
        </p:blipFill>
        <p:spPr bwMode="auto">
          <a:xfrm>
            <a:off x="6804025" y="2636838"/>
            <a:ext cx="2384425" cy="27368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2048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" y="3954463"/>
            <a:ext cx="3849688" cy="235743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0488" name="ZoneTexte 8"/>
          <p:cNvSpPr txBox="1">
            <a:spLocks noChangeArrowheads="1"/>
          </p:cNvSpPr>
          <p:nvPr/>
        </p:nvSpPr>
        <p:spPr bwMode="auto">
          <a:xfrm>
            <a:off x="614363" y="3500438"/>
            <a:ext cx="2606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1616F6"/>
                </a:solidFill>
                <a:latin typeface="Georgia" pitchFamily="18" charset="0"/>
              </a:rPr>
              <a:t>Дрейфовая камера </a:t>
            </a:r>
            <a:endParaRPr lang="fr-FR" b="1">
              <a:solidFill>
                <a:srgbClr val="1616F6"/>
              </a:solidFill>
              <a:latin typeface="Georgia" pitchFamily="18" charset="0"/>
            </a:endParaRPr>
          </a:p>
        </p:txBody>
      </p:sp>
      <p:sp>
        <p:nvSpPr>
          <p:cNvPr id="20489" name="Ellipse 9"/>
          <p:cNvSpPr>
            <a:spLocks noChangeArrowheads="1"/>
          </p:cNvSpPr>
          <p:nvPr/>
        </p:nvSpPr>
        <p:spPr bwMode="auto">
          <a:xfrm>
            <a:off x="215900" y="6524625"/>
            <a:ext cx="179388" cy="144463"/>
          </a:xfrm>
          <a:prstGeom prst="ellipse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490" name="Ellipse 10"/>
          <p:cNvSpPr>
            <a:spLocks noChangeArrowheads="1"/>
          </p:cNvSpPr>
          <p:nvPr/>
        </p:nvSpPr>
        <p:spPr bwMode="auto">
          <a:xfrm>
            <a:off x="1476375" y="6524625"/>
            <a:ext cx="179388" cy="144463"/>
          </a:xfrm>
          <a:prstGeom prst="ellipse">
            <a:avLst/>
          </a:prstGeom>
          <a:solidFill>
            <a:srgbClr val="00B050"/>
          </a:solidFill>
          <a:ln w="28575" algn="ctr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491" name="ZoneTexte 11"/>
          <p:cNvSpPr txBox="1">
            <a:spLocks noChangeArrowheads="1"/>
          </p:cNvSpPr>
          <p:nvPr/>
        </p:nvSpPr>
        <p:spPr bwMode="auto">
          <a:xfrm>
            <a:off x="377825" y="6410325"/>
            <a:ext cx="1025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Georgia" pitchFamily="18" charset="0"/>
              </a:rPr>
              <a:t>сенсор</a:t>
            </a:r>
            <a:endParaRPr lang="fr-FR" b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0492" name="ZoneTexte 12"/>
          <p:cNvSpPr txBox="1">
            <a:spLocks noChangeArrowheads="1"/>
          </p:cNvSpPr>
          <p:nvPr/>
        </p:nvSpPr>
        <p:spPr bwMode="auto">
          <a:xfrm>
            <a:off x="1684338" y="6424613"/>
            <a:ext cx="2441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Georgia" pitchFamily="18" charset="0"/>
              </a:rPr>
              <a:t>под напряжением</a:t>
            </a:r>
            <a:endParaRPr lang="fr-FR" b="1">
              <a:solidFill>
                <a:srgbClr val="00B050"/>
              </a:solidFill>
              <a:latin typeface="Georgia" pitchFamily="18" charset="0"/>
            </a:endParaRPr>
          </a:p>
        </p:txBody>
      </p:sp>
      <p:pic>
        <p:nvPicPr>
          <p:cNvPr id="2049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3825" y="4033838"/>
            <a:ext cx="3201988" cy="20843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0494" name="ZoneTexte 13"/>
          <p:cNvSpPr txBox="1">
            <a:spLocks noChangeArrowheads="1"/>
          </p:cNvSpPr>
          <p:nvPr/>
        </p:nvSpPr>
        <p:spPr bwMode="auto">
          <a:xfrm>
            <a:off x="7297738" y="5229225"/>
            <a:ext cx="18018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Georgia" pitchFamily="18" charset="0"/>
              </a:rPr>
              <a:t>Измеряется </a:t>
            </a:r>
          </a:p>
          <a:p>
            <a:r>
              <a:rPr lang="ru-RU" sz="2000">
                <a:latin typeface="Georgia" pitchFamily="18" charset="0"/>
              </a:rPr>
              <a:t>сигнал выше </a:t>
            </a:r>
          </a:p>
          <a:p>
            <a:r>
              <a:rPr lang="ru-RU" sz="2000">
                <a:latin typeface="Georgia" pitchFamily="18" charset="0"/>
              </a:rPr>
              <a:t>порога</a:t>
            </a:r>
            <a:endParaRPr lang="fr-FR" sz="20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3429000"/>
            <a:ext cx="5715000" cy="33813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latin typeface="+mn-lt"/>
              </a:rPr>
              <a:t>Кремневые детекторы</a:t>
            </a:r>
            <a:endParaRPr lang="fr-FR" dirty="0" smtClean="0">
              <a:latin typeface="+mn-lt"/>
            </a:endParaRPr>
          </a:p>
        </p:txBody>
      </p:sp>
      <p:sp>
        <p:nvSpPr>
          <p:cNvPr id="21508" name="Espace réservé du contenu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638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000" smtClean="0">
                <a:latin typeface="Georgia" pitchFamily="18" charset="0"/>
              </a:rPr>
              <a:t>Многослойный </a:t>
            </a:r>
            <a:r>
              <a:rPr lang="en-US" sz="2000" smtClean="0">
                <a:latin typeface="Georgia" pitchFamily="18" charset="0"/>
              </a:rPr>
              <a:t>Si</a:t>
            </a:r>
            <a:r>
              <a:rPr lang="ru-RU" sz="2000" smtClean="0">
                <a:latin typeface="Georgia" pitchFamily="18" charset="0"/>
              </a:rPr>
              <a:t> детектор из отдельных тонких пластинок с нанесенной прямо на них электроникой.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Georgia" pitchFamily="18" charset="0"/>
              </a:rPr>
              <a:t>Начальная ионизация больше, чем в газах, но нет усиления </a:t>
            </a:r>
            <a:r>
              <a:rPr lang="ru-RU" sz="2000" smtClean="0">
                <a:latin typeface="Georgia" pitchFamily="18" charset="0"/>
                <a:sym typeface="Symbol" pitchFamily="18" charset="2"/>
              </a:rPr>
              <a:t> </a:t>
            </a:r>
            <a:r>
              <a:rPr lang="ru-RU" sz="2000" smtClean="0">
                <a:latin typeface="Georgia" pitchFamily="18" charset="0"/>
              </a:rPr>
              <a:t>Нужна чувствительная и малошумящая электроника.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Georgia" pitchFamily="18" charset="0"/>
              </a:rPr>
              <a:t>Узнав координаты точек пересечения частицы с несколькими идущими подряд пластинками пиксельного детектора, можно восстановить 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Georgia" pitchFamily="18" charset="0"/>
              </a:rPr>
              <a:t>						 трехмерные траектории частиц</a:t>
            </a:r>
            <a:endParaRPr lang="fr-FR" sz="2000" smtClean="0">
              <a:latin typeface="Georgia" pitchFamily="18" charset="0"/>
            </a:endParaRPr>
          </a:p>
        </p:txBody>
      </p:sp>
      <p:sp>
        <p:nvSpPr>
          <p:cNvPr id="21509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24625"/>
            <a:ext cx="504825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C6CEB6B-C442-487E-9B6B-F319DD9752BD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1510" name="ZoneTexte 7"/>
          <p:cNvSpPr txBox="1">
            <a:spLocks noChangeArrowheads="1"/>
          </p:cNvSpPr>
          <p:nvPr/>
        </p:nvSpPr>
        <p:spPr bwMode="auto">
          <a:xfrm>
            <a:off x="5724525" y="3500438"/>
            <a:ext cx="331152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000">
                <a:latin typeface="Georgia" pitchFamily="18" charset="0"/>
              </a:rPr>
              <a:t>Точности: 5-50 </a:t>
            </a:r>
            <a:r>
              <a:rPr lang="ru-RU" sz="2000">
                <a:latin typeface="Georgia" pitchFamily="18" charset="0"/>
                <a:sym typeface="Symbol" pitchFamily="18" charset="2"/>
              </a:rPr>
              <a:t></a:t>
            </a:r>
            <a:r>
              <a:rPr lang="ru-RU" sz="2000">
                <a:latin typeface="Georgia" pitchFamily="18" charset="0"/>
              </a:rPr>
              <a:t>м </a:t>
            </a:r>
          </a:p>
          <a:p>
            <a:pPr algn="l"/>
            <a:r>
              <a:rPr lang="ru-RU" sz="2000">
                <a:latin typeface="Georgia" pitchFamily="18" charset="0"/>
              </a:rPr>
              <a:t>Геометрия:</a:t>
            </a:r>
          </a:p>
          <a:p>
            <a:pPr algn="l">
              <a:buFont typeface="Arial" pitchFamily="34" charset="0"/>
              <a:buChar char="•"/>
            </a:pPr>
            <a:r>
              <a:rPr lang="ru-RU" sz="2000">
                <a:latin typeface="Georgia" pitchFamily="18" charset="0"/>
              </a:rPr>
              <a:t> </a:t>
            </a:r>
            <a:r>
              <a:rPr lang="ru-RU" sz="2000">
                <a:solidFill>
                  <a:srgbClr val="FF0000"/>
                </a:solidFill>
                <a:latin typeface="Georgia" pitchFamily="18" charset="0"/>
              </a:rPr>
              <a:t>Полоски «стрипы»</a:t>
            </a:r>
          </a:p>
          <a:p>
            <a:pPr algn="l">
              <a:buFont typeface="Arial" pitchFamily="34" charset="0"/>
              <a:buChar char="•"/>
            </a:pPr>
            <a:r>
              <a:rPr lang="ru-RU" sz="2000">
                <a:solidFill>
                  <a:srgbClr val="FF0000"/>
                </a:solidFill>
                <a:latin typeface="Georgia" pitchFamily="18" charset="0"/>
              </a:rPr>
              <a:t> Прямоугольники «пиксели» </a:t>
            </a:r>
          </a:p>
          <a:p>
            <a:pPr algn="l">
              <a:buFont typeface="Arial" pitchFamily="34" charset="0"/>
              <a:buChar char="•"/>
            </a:pPr>
            <a:endParaRPr lang="ru-RU" sz="2000">
              <a:solidFill>
                <a:srgbClr val="FF0000"/>
              </a:solidFill>
              <a:latin typeface="Georgia" pitchFamily="18" charset="0"/>
            </a:endParaRPr>
          </a:p>
          <a:p>
            <a:r>
              <a:rPr lang="ru-RU" sz="2000">
                <a:solidFill>
                  <a:srgbClr val="1616F6"/>
                </a:solidFill>
                <a:latin typeface="Georgia" pitchFamily="18" charset="0"/>
              </a:rPr>
              <a:t>Много (десятков)  миллионов каналов считывания</a:t>
            </a:r>
            <a:endParaRPr lang="fr-FR" sz="2000">
              <a:solidFill>
                <a:srgbClr val="1616F6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979488"/>
            <a:ext cx="63373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34925" y="38100"/>
            <a:ext cx="8839200" cy="609600"/>
          </a:xfrm>
        </p:spPr>
        <p:txBody>
          <a:bodyPr/>
          <a:lstStyle/>
          <a:p>
            <a:pPr marL="342900" indent="-342900">
              <a:defRPr/>
            </a:pPr>
            <a:r>
              <a:rPr lang="ru-RU" dirty="0" smtClean="0">
                <a:latin typeface="+mn-lt"/>
              </a:rPr>
              <a:t>Идентификация заряженных частиц</a:t>
            </a:r>
            <a:endParaRPr lang="fr-FR" dirty="0" smtClean="0">
              <a:latin typeface="+mn-lt"/>
            </a:endParaRPr>
          </a:p>
        </p:txBody>
      </p:sp>
      <p:sp>
        <p:nvSpPr>
          <p:cNvPr id="23556" name="Espace réservé du contenu 2"/>
          <p:cNvSpPr>
            <a:spLocks noGrp="1"/>
          </p:cNvSpPr>
          <p:nvPr>
            <p:ph idx="1"/>
          </p:nvPr>
        </p:nvSpPr>
        <p:spPr>
          <a:xfrm>
            <a:off x="6227763" y="1125538"/>
            <a:ext cx="2763837" cy="4991100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Ионизационные</a:t>
            </a: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потери как </a:t>
            </a: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функция  импульса </a:t>
            </a: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зависят от</a:t>
            </a: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массы частицы</a:t>
            </a:r>
          </a:p>
          <a:p>
            <a:pPr>
              <a:buFont typeface="Arial" pitchFamily="34" charset="0"/>
              <a:buNone/>
            </a:pPr>
            <a:endParaRPr lang="ru-RU" sz="2200" smtClean="0">
              <a:latin typeface="Georgia" pitchFamily="18" charset="0"/>
            </a:endParaRP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Это позволяет </a:t>
            </a: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идентифицировать</a:t>
            </a: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частицы</a:t>
            </a:r>
          </a:p>
          <a:p>
            <a:pPr>
              <a:buFont typeface="Arial" pitchFamily="34" charset="0"/>
              <a:buNone/>
            </a:pPr>
            <a:endParaRPr lang="ru-RU" sz="2200" smtClean="0">
              <a:latin typeface="Georgia" pitchFamily="18" charset="0"/>
            </a:endParaRP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Только при низких</a:t>
            </a:r>
          </a:p>
          <a:p>
            <a:pPr algn="ctr">
              <a:buFont typeface="Arial" pitchFamily="34" charset="0"/>
              <a:buNone/>
            </a:pPr>
            <a:r>
              <a:rPr lang="ru-RU" sz="2200" smtClean="0">
                <a:latin typeface="Georgia" pitchFamily="18" charset="0"/>
              </a:rPr>
              <a:t> импульсах </a:t>
            </a:r>
            <a:r>
              <a:rPr lang="en-US" sz="2200" smtClean="0">
                <a:latin typeface="Georgia" pitchFamily="18" charset="0"/>
              </a:rPr>
              <a:t>&lt;</a:t>
            </a:r>
            <a:r>
              <a:rPr lang="ru-RU" sz="2200" smtClean="0">
                <a:latin typeface="Georgia" pitchFamily="18" charset="0"/>
              </a:rPr>
              <a:t>0.</a:t>
            </a:r>
            <a:r>
              <a:rPr lang="en-US" sz="2200" smtClean="0">
                <a:latin typeface="Georgia" pitchFamily="18" charset="0"/>
              </a:rPr>
              <a:t>7</a:t>
            </a:r>
            <a:r>
              <a:rPr lang="ru-RU" sz="2200" smtClean="0">
                <a:latin typeface="Georgia" pitchFamily="18" charset="0"/>
              </a:rPr>
              <a:t>ГэВ</a:t>
            </a:r>
          </a:p>
        </p:txBody>
      </p:sp>
      <p:sp>
        <p:nvSpPr>
          <p:cNvPr id="23557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24625"/>
            <a:ext cx="504825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5E943199-EF0E-4415-BE84-014265E4A7E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3558" name="ZoneTexte 9"/>
          <p:cNvSpPr txBox="1">
            <a:spLocks noChangeArrowheads="1"/>
          </p:cNvSpPr>
          <p:nvPr/>
        </p:nvSpPr>
        <p:spPr bwMode="auto">
          <a:xfrm>
            <a:off x="3154363" y="1484313"/>
            <a:ext cx="222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From Pixel Detector</a:t>
            </a:r>
            <a:endParaRPr lang="fr-FR">
              <a:solidFill>
                <a:schemeClr val="bg1"/>
              </a:solidFill>
            </a:endParaRPr>
          </a:p>
        </p:txBody>
      </p:sp>
      <p:sp>
        <p:nvSpPr>
          <p:cNvPr id="23559" name="ZoneTexte 10"/>
          <p:cNvSpPr txBox="1">
            <a:spLocks noChangeArrowheads="1"/>
          </p:cNvSpPr>
          <p:nvPr/>
        </p:nvSpPr>
        <p:spPr bwMode="auto">
          <a:xfrm>
            <a:off x="2157413" y="2349500"/>
            <a:ext cx="327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p</a:t>
            </a: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23560" name="ZoneTexte 11"/>
          <p:cNvSpPr txBox="1">
            <a:spLocks noChangeArrowheads="1"/>
          </p:cNvSpPr>
          <p:nvPr/>
        </p:nvSpPr>
        <p:spPr bwMode="auto">
          <a:xfrm>
            <a:off x="1785938" y="3132138"/>
            <a:ext cx="3508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K</a:t>
            </a: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23561" name="ZoneTexte 12"/>
          <p:cNvSpPr txBox="1">
            <a:spLocks noChangeArrowheads="1"/>
          </p:cNvSpPr>
          <p:nvPr/>
        </p:nvSpPr>
        <p:spPr bwMode="auto">
          <a:xfrm>
            <a:off x="1423988" y="4572000"/>
            <a:ext cx="311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sym typeface="Symbol" pitchFamily="18" charset="2"/>
              </a:rPr>
              <a:t></a:t>
            </a:r>
            <a:endParaRPr lang="fr-FR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34925" y="38100"/>
            <a:ext cx="8839200" cy="609600"/>
          </a:xfrm>
        </p:spPr>
        <p:txBody>
          <a:bodyPr/>
          <a:lstStyle/>
          <a:p>
            <a:pPr marL="342900" indent="-342900">
              <a:defRPr/>
            </a:pPr>
            <a:r>
              <a:rPr lang="ru-RU" sz="3600" dirty="0" smtClean="0">
                <a:latin typeface="+mn-lt"/>
              </a:rPr>
              <a:t>Детекторы Черенковского излучения</a:t>
            </a:r>
            <a:endParaRPr lang="fr-FR" sz="3600" dirty="0" smtClean="0">
              <a:latin typeface="+mn-lt"/>
            </a:endParaRPr>
          </a:p>
        </p:txBody>
      </p:sp>
      <p:sp>
        <p:nvSpPr>
          <p:cNvPr id="24579" name="Espace réservé du contenu 2"/>
          <p:cNvSpPr>
            <a:spLocks noGrp="1"/>
          </p:cNvSpPr>
          <p:nvPr>
            <p:ph idx="1"/>
          </p:nvPr>
        </p:nvSpPr>
        <p:spPr>
          <a:xfrm>
            <a:off x="0" y="838200"/>
            <a:ext cx="4859338" cy="5638800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sz="24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При скорости частицы больше </a:t>
            </a: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скорости света в среде (</a:t>
            </a:r>
            <a:r>
              <a:rPr lang="ru-RU" sz="2400" smtClean="0">
                <a:latin typeface="Georgia" pitchFamily="18" charset="0"/>
              </a:rPr>
              <a:t>но </a:t>
            </a: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меньше скорости света в </a:t>
            </a: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вакууме</a:t>
            </a:r>
            <a:r>
              <a:rPr lang="ru-RU" sz="24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) возникает </a:t>
            </a: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Черенковское излучение</a:t>
            </a:r>
            <a:r>
              <a:rPr lang="ru-RU" sz="24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.</a:t>
            </a:r>
          </a:p>
          <a:p>
            <a:pPr algn="ctr">
              <a:buFont typeface="Arial" pitchFamily="34" charset="0"/>
              <a:buNone/>
            </a:pPr>
            <a:endParaRPr lang="ru-RU" sz="2400" smtClean="0">
              <a:solidFill>
                <a:srgbClr val="002060"/>
              </a:solidFill>
              <a:latin typeface="Georgia" pitchFamily="18" charset="0"/>
              <a:cs typeface="Arial" pitchFamily="34" charset="0"/>
            </a:endParaRPr>
          </a:p>
          <a:p>
            <a:r>
              <a:rPr lang="ru-RU" sz="2400" smtClean="0">
                <a:latin typeface="Georgia" pitchFamily="18" charset="0"/>
              </a:rPr>
              <a:t>Конус черенковского света </a:t>
            </a: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    </a:t>
            </a: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cos</a:t>
            </a:r>
            <a:r>
              <a:rPr lang="ru-RU" sz="2400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</a:t>
            </a:r>
            <a:r>
              <a:rPr lang="ru-RU" sz="2400" baseline="-25000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с</a:t>
            </a: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 =  1/(n</a:t>
            </a:r>
            <a:r>
              <a:rPr lang="ru-RU" sz="2400" smtClean="0">
                <a:solidFill>
                  <a:srgbClr val="FF0000"/>
                </a:solidFill>
                <a:latin typeface="Georgia" pitchFamily="18" charset="0"/>
                <a:sym typeface="Symbol" pitchFamily="18" charset="2"/>
              </a:rPr>
              <a:t></a:t>
            </a: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endParaRPr lang="en-US" sz="240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en-US" sz="2400" smtClean="0">
                <a:latin typeface="Georgia" pitchFamily="18" charset="0"/>
              </a:rPr>
              <a:t>	</a:t>
            </a:r>
            <a:r>
              <a:rPr lang="en-US" sz="2000" smtClean="0">
                <a:latin typeface="Georgia" pitchFamily="18" charset="0"/>
              </a:rPr>
              <a:t>n </a:t>
            </a:r>
            <a:r>
              <a:rPr lang="ru-RU" sz="2000" smtClean="0">
                <a:latin typeface="Georgia" pitchFamily="18" charset="0"/>
              </a:rPr>
              <a:t>индекс рефракции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Georgia" pitchFamily="18" charset="0"/>
              </a:rPr>
              <a:t>	</a:t>
            </a:r>
            <a:r>
              <a:rPr lang="ru-RU" sz="2000" smtClean="0">
                <a:latin typeface="Georgia" pitchFamily="18" charset="0"/>
                <a:sym typeface="Symbol" pitchFamily="18" charset="2"/>
              </a:rPr>
              <a:t>=</a:t>
            </a:r>
            <a:r>
              <a:rPr lang="en-US" sz="2000" smtClean="0">
                <a:latin typeface="Georgia" pitchFamily="18" charset="0"/>
                <a:sym typeface="Symbol" pitchFamily="18" charset="2"/>
              </a:rPr>
              <a:t>v/c</a:t>
            </a:r>
            <a:r>
              <a:rPr lang="ru-RU" sz="2000" smtClean="0">
                <a:latin typeface="Georgia" pitchFamily="18" charset="0"/>
              </a:rPr>
              <a:t> </a:t>
            </a:r>
          </a:p>
          <a:p>
            <a:r>
              <a:rPr lang="ru-RU" sz="2400" smtClean="0">
                <a:latin typeface="Georgia" pitchFamily="18" charset="0"/>
              </a:rPr>
              <a:t>Зная раствор конуса – измеряем скорость</a:t>
            </a:r>
          </a:p>
          <a:p>
            <a:r>
              <a:rPr lang="ru-RU" sz="2400" smtClean="0">
                <a:latin typeface="Georgia" pitchFamily="18" charset="0"/>
              </a:rPr>
              <a:t>Зная импульс частицы, измеряем массу</a:t>
            </a:r>
          </a:p>
          <a:p>
            <a:pPr>
              <a:buFont typeface="Arial" pitchFamily="34" charset="0"/>
              <a:buNone/>
            </a:pPr>
            <a:endParaRPr lang="fr-FR" sz="2400" smtClean="0">
              <a:latin typeface="Georgia" pitchFamily="18" charset="0"/>
            </a:endParaRPr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24625"/>
            <a:ext cx="504825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DFAF71B-E79B-4C98-B14A-7F7C314ED890}" type="slidenum">
              <a:rPr lang="en-US" smtClean="0"/>
              <a:pPr/>
              <a:t>25</a:t>
            </a:fld>
            <a:endParaRPr lang="en-US" smtClean="0"/>
          </a:p>
        </p:txBody>
      </p:sp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321050"/>
            <a:ext cx="4105275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6075" y="765175"/>
            <a:ext cx="3609975" cy="23764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Измерение энергии частиц</a:t>
            </a:r>
            <a:endParaRPr lang="fr-FR" smtClean="0"/>
          </a:p>
        </p:txBody>
      </p:sp>
      <p:sp>
        <p:nvSpPr>
          <p:cNvPr id="26627" name="Espace réservé du contenu 2"/>
          <p:cNvSpPr>
            <a:spLocks noGrp="1"/>
          </p:cNvSpPr>
          <p:nvPr>
            <p:ph idx="1"/>
          </p:nvPr>
        </p:nvSpPr>
        <p:spPr>
          <a:xfrm>
            <a:off x="152400" y="838200"/>
            <a:ext cx="8991600" cy="5638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Калориметрия = измерение энергии путем полного</a:t>
            </a:r>
          </a:p>
          <a:p>
            <a:pPr>
              <a:buFont typeface="Arial" pitchFamily="34" charset="0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поглощения</a:t>
            </a:r>
            <a:r>
              <a:rPr lang="ru-RU" sz="2400" dirty="0" smtClean="0">
                <a:latin typeface="Georgia" pitchFamily="18" charset="0"/>
              </a:rPr>
              <a:t>, Обычно объединяется с пространсвенной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latin typeface="Georgia" pitchFamily="18" charset="0"/>
              </a:rPr>
              <a:t> реконструкцией. Частицы исчезают.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latin typeface="Georgia" pitchFamily="18" charset="0"/>
              </a:rPr>
              <a:t>Чувствителен к 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заряженным</a:t>
            </a: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и</a:t>
            </a:r>
            <a:r>
              <a:rPr lang="ru-RU" sz="2400" dirty="0" smtClean="0">
                <a:latin typeface="Georgia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незаряженным</a:t>
            </a:r>
            <a:r>
              <a:rPr lang="ru-RU" sz="2400" dirty="0" smtClean="0">
                <a:latin typeface="Georgia" pitchFamily="18" charset="0"/>
              </a:rPr>
              <a:t> частицам!</a:t>
            </a:r>
          </a:p>
          <a:p>
            <a:pPr>
              <a:buFont typeface="Arial" pitchFamily="34" charset="0"/>
              <a:buNone/>
            </a:pPr>
            <a:endParaRPr lang="ru-RU" sz="2400" dirty="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solidFill>
                  <a:srgbClr val="1616F6"/>
                </a:solidFill>
                <a:latin typeface="Georgia" pitchFamily="18" charset="0"/>
              </a:rPr>
              <a:t>Два типа калориметров</a:t>
            </a:r>
          </a:p>
          <a:p>
            <a:r>
              <a:rPr lang="ru-RU" sz="2400" dirty="0" smtClean="0">
                <a:solidFill>
                  <a:srgbClr val="1616F6"/>
                </a:solidFill>
                <a:latin typeface="Georgia" pitchFamily="18" charset="0"/>
              </a:rPr>
              <a:t>Электро-магнитный</a:t>
            </a:r>
            <a:r>
              <a:rPr lang="ru-RU" sz="2400" dirty="0" smtClean="0">
                <a:latin typeface="Georgia" pitchFamily="18" charset="0"/>
              </a:rPr>
              <a:t> (электроны и фотоны)</a:t>
            </a:r>
          </a:p>
          <a:p>
            <a:r>
              <a:rPr lang="ru-RU" sz="2400" dirty="0" smtClean="0">
                <a:solidFill>
                  <a:srgbClr val="1616F6"/>
                </a:solidFill>
                <a:latin typeface="Georgia" pitchFamily="18" charset="0"/>
              </a:rPr>
              <a:t>Адронный</a:t>
            </a:r>
            <a:r>
              <a:rPr lang="ru-RU" sz="2400" dirty="0" smtClean="0">
                <a:latin typeface="Georgia" pitchFamily="18" charset="0"/>
              </a:rPr>
              <a:t> (протоны, нейтроны и пионы)</a:t>
            </a:r>
          </a:p>
          <a:p>
            <a:pPr>
              <a:buFont typeface="Arial" pitchFamily="34" charset="0"/>
              <a:buNone/>
            </a:pPr>
            <a:endParaRPr lang="ru-RU" sz="2400" dirty="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solidFill>
                  <a:srgbClr val="CC00CC"/>
                </a:solidFill>
                <a:latin typeface="Georgia" pitchFamily="18" charset="0"/>
              </a:rPr>
              <a:t>Два способа измерений :</a:t>
            </a:r>
          </a:p>
          <a:p>
            <a:r>
              <a:rPr lang="ru-RU" sz="2400" dirty="0" smtClean="0">
                <a:solidFill>
                  <a:srgbClr val="CC00CC"/>
                </a:solidFill>
                <a:latin typeface="Georgia" pitchFamily="18" charset="0"/>
              </a:rPr>
              <a:t>Однородные калориметры </a:t>
            </a:r>
            <a:r>
              <a:rPr lang="ru-RU" sz="2400" dirty="0" smtClean="0">
                <a:latin typeface="Georgia" pitchFamily="18" charset="0"/>
                <a:sym typeface="Wingdings" pitchFamily="2" charset="2"/>
              </a:rPr>
              <a:t>(</a:t>
            </a:r>
            <a:r>
              <a:rPr lang="ru-RU" sz="2400" dirty="0" smtClean="0">
                <a:latin typeface="Georgia" pitchFamily="18" charset="0"/>
              </a:rPr>
              <a:t>только электро-магнитные</a:t>
            </a:r>
            <a:r>
              <a:rPr lang="ru-RU" sz="2400" dirty="0" smtClean="0">
                <a:latin typeface="Georgia" pitchFamily="18" charset="0"/>
                <a:sym typeface="Wingdings" pitchFamily="2" charset="2"/>
              </a:rPr>
              <a:t>)</a:t>
            </a:r>
            <a:r>
              <a:rPr lang="ru-RU" sz="2400" dirty="0" smtClean="0">
                <a:latin typeface="Georgia" pitchFamily="18" charset="0"/>
              </a:rPr>
              <a:t> детектор = абсорбер</a:t>
            </a:r>
          </a:p>
          <a:p>
            <a:r>
              <a:rPr lang="ru-RU" sz="2400" dirty="0" smtClean="0">
                <a:solidFill>
                  <a:srgbClr val="CC00CC"/>
                </a:solidFill>
                <a:latin typeface="Georgia" pitchFamily="18" charset="0"/>
              </a:rPr>
              <a:t>Неоднородные калориметры</a:t>
            </a:r>
            <a:r>
              <a:rPr lang="ru-RU" sz="2400" dirty="0" smtClean="0">
                <a:latin typeface="Georgia" pitchFamily="18" charset="0"/>
              </a:rPr>
              <a:t> = чередующиеся Абсорбер + детектор (газовые, жидкостные, твердотельные)</a:t>
            </a:r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669088"/>
            <a:ext cx="576262" cy="1444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0EA009C6-1AEA-4B13-9396-02163B9806DB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Однородные калориметры</a:t>
            </a:r>
            <a:endParaRPr lang="fr-FR" smtClean="0"/>
          </a:p>
        </p:txBody>
      </p:sp>
      <p:sp>
        <p:nvSpPr>
          <p:cNvPr id="27651" name="Espace réservé du contenu 2"/>
          <p:cNvSpPr>
            <a:spLocks noGrp="1"/>
          </p:cNvSpPr>
          <p:nvPr>
            <p:ph idx="1"/>
          </p:nvPr>
        </p:nvSpPr>
        <p:spPr>
          <a:xfrm>
            <a:off x="34925" y="838200"/>
            <a:ext cx="9109075" cy="1798638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Материал чаще всего: сцинтилляционные кристаллы</a:t>
            </a:r>
          </a:p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При пересечении кристалла частицами  возникают сцинтилляционные фотоны, регистрируемые фотодиодом.</a:t>
            </a:r>
          </a:p>
          <a:p>
            <a:pPr>
              <a:buFont typeface="Arial" pitchFamily="34" charset="0"/>
              <a:buNone/>
            </a:pPr>
            <a:endParaRPr lang="ru-RU" sz="240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endParaRPr lang="ru-RU" sz="240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endParaRPr lang="ru-RU" sz="240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endParaRPr lang="ru-RU" sz="240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endParaRPr lang="ru-RU" sz="240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endParaRPr lang="ru-RU" sz="240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endParaRPr lang="ru-RU" sz="240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endParaRPr lang="ru-RU" sz="2400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Длинна, сечение и материал подбираются для эксперимента</a:t>
            </a:r>
          </a:p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Очень точное измерение энергии, но нет информации о начале ливня </a:t>
            </a:r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669088"/>
            <a:ext cx="576262" cy="1444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9578B5F8-A246-49EF-9FBC-99CFB2036CAD}" type="slidenum">
              <a:rPr lang="en-US" smtClean="0"/>
              <a:pPr/>
              <a:t>27</a:t>
            </a:fld>
            <a:endParaRPr lang="en-US" smtClean="0"/>
          </a:p>
        </p:txBody>
      </p:sp>
      <p:pic>
        <p:nvPicPr>
          <p:cNvPr id="27653" name="Picture 6" descr="bgo_csi_pw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2349500"/>
            <a:ext cx="4706938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349500"/>
            <a:ext cx="4249737" cy="28908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27655" name="Picture 3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2863" y="3357563"/>
            <a:ext cx="6191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ZoneTexte 7"/>
          <p:cNvSpPr txBox="1">
            <a:spLocks noChangeArrowheads="1"/>
          </p:cNvSpPr>
          <p:nvPr/>
        </p:nvSpPr>
        <p:spPr bwMode="auto">
          <a:xfrm>
            <a:off x="928688" y="2627313"/>
            <a:ext cx="800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Georgia" pitchFamily="18" charset="0"/>
              </a:rPr>
              <a:t>16 Х</a:t>
            </a:r>
            <a:r>
              <a:rPr lang="ru-RU" b="1" baseline="-25000">
                <a:latin typeface="Georgia" pitchFamily="18" charset="0"/>
              </a:rPr>
              <a:t>0</a:t>
            </a:r>
            <a:endParaRPr lang="fr-FR" b="1" baseline="-25000">
              <a:latin typeface="Georgia" pitchFamily="18" charset="0"/>
            </a:endParaRPr>
          </a:p>
        </p:txBody>
      </p:sp>
      <p:sp>
        <p:nvSpPr>
          <p:cNvPr id="27657" name="ZoneTexte 8"/>
          <p:cNvSpPr txBox="1">
            <a:spLocks noChangeArrowheads="1"/>
          </p:cNvSpPr>
          <p:nvPr/>
        </p:nvSpPr>
        <p:spPr bwMode="auto">
          <a:xfrm>
            <a:off x="887413" y="3606800"/>
            <a:ext cx="825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Georgia" pitchFamily="18" charset="0"/>
              </a:rPr>
              <a:t>22 Х</a:t>
            </a:r>
            <a:r>
              <a:rPr lang="ru-RU" b="1" baseline="-25000">
                <a:latin typeface="Georgia" pitchFamily="18" charset="0"/>
              </a:rPr>
              <a:t>0</a:t>
            </a:r>
            <a:endParaRPr lang="fr-FR" b="1" baseline="-25000">
              <a:latin typeface="Georgia" pitchFamily="18" charset="0"/>
            </a:endParaRPr>
          </a:p>
        </p:txBody>
      </p:sp>
      <p:sp>
        <p:nvSpPr>
          <p:cNvPr id="27658" name="ZoneTexte 9"/>
          <p:cNvSpPr txBox="1">
            <a:spLocks noChangeArrowheads="1"/>
          </p:cNvSpPr>
          <p:nvPr/>
        </p:nvSpPr>
        <p:spPr bwMode="auto">
          <a:xfrm>
            <a:off x="890588" y="4221163"/>
            <a:ext cx="819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Georgia" pitchFamily="18" charset="0"/>
              </a:rPr>
              <a:t>25 Х</a:t>
            </a:r>
            <a:r>
              <a:rPr lang="ru-RU" b="1" baseline="-25000">
                <a:latin typeface="Georgia" pitchFamily="18" charset="0"/>
              </a:rPr>
              <a:t>0</a:t>
            </a:r>
            <a:endParaRPr lang="fr-FR" b="1" baseline="-250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Неоднородные калориметры</a:t>
            </a:r>
            <a:endParaRPr lang="fr-FR" smtClean="0"/>
          </a:p>
        </p:txBody>
      </p:sp>
      <p:sp>
        <p:nvSpPr>
          <p:cNvPr id="28675" name="Espace réservé du contenu 2"/>
          <p:cNvSpPr>
            <a:spLocks noGrp="1"/>
          </p:cNvSpPr>
          <p:nvPr>
            <p:ph idx="1"/>
          </p:nvPr>
        </p:nvSpPr>
        <p:spPr>
          <a:xfrm>
            <a:off x="152400" y="765175"/>
            <a:ext cx="4491038" cy="5638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Конструкция: чередующиеся слои абсорбера и детектора</a:t>
            </a:r>
          </a:p>
          <a:p>
            <a:pPr>
              <a:buFont typeface="Arial" pitchFamily="34" charset="0"/>
              <a:buNone/>
            </a:pP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Абсорбер</a:t>
            </a:r>
            <a:r>
              <a:rPr lang="ru-RU" sz="2400" smtClean="0">
                <a:latin typeface="Georgia" pitchFamily="18" charset="0"/>
              </a:rPr>
              <a:t>:</a:t>
            </a:r>
            <a:r>
              <a:rPr lang="en-US" sz="2400" smtClean="0">
                <a:latin typeface="Georgia" pitchFamily="18" charset="0"/>
              </a:rPr>
              <a:t> Pb, W, Fe, Cu</a:t>
            </a:r>
            <a:endParaRPr lang="ru-RU" sz="2400" smtClean="0"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sz="2400" smtClean="0">
                <a:latin typeface="Georgia" pitchFamily="18" charset="0"/>
              </a:rPr>
              <a:t>создает ливни частиц </a:t>
            </a:r>
            <a:endParaRPr lang="ru-RU" sz="240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2400" smtClean="0">
                <a:solidFill>
                  <a:srgbClr val="FF0000"/>
                </a:solidFill>
                <a:latin typeface="Georgia" pitchFamily="18" charset="0"/>
              </a:rPr>
              <a:t>Детектор</a:t>
            </a:r>
            <a:r>
              <a:rPr lang="ru-RU" sz="2400" smtClean="0">
                <a:latin typeface="Georgia" pitchFamily="18" charset="0"/>
              </a:rPr>
              <a:t>: пластиковый сцинтиллятор или инертная жидкость (</a:t>
            </a:r>
            <a:r>
              <a:rPr lang="en-US" sz="2400" smtClean="0">
                <a:latin typeface="Georgia" pitchFamily="18" charset="0"/>
              </a:rPr>
              <a:t>Ar, Kr</a:t>
            </a:r>
            <a:r>
              <a:rPr lang="ru-RU" sz="2400" smtClean="0">
                <a:latin typeface="Georgia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ru-RU" sz="2400" smtClean="0">
                <a:latin typeface="Georgia" pitchFamily="18" charset="0"/>
              </a:rPr>
              <a:t>детектирует ливни частиц</a:t>
            </a:r>
          </a:p>
          <a:p>
            <a:pPr>
              <a:buFontTx/>
              <a:buChar char="-"/>
            </a:pPr>
            <a:r>
              <a:rPr lang="ru-RU" sz="2400" smtClean="0">
                <a:latin typeface="Georgia" pitchFamily="18" charset="0"/>
              </a:rPr>
              <a:t>сигнал: сцинтилляция или ионизация</a:t>
            </a:r>
          </a:p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Возможна сегментация по длинне: развитие ливня, «траектория» частицы</a:t>
            </a:r>
          </a:p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Не такое точное определение энергии</a:t>
            </a:r>
          </a:p>
          <a:p>
            <a:pPr>
              <a:buFont typeface="Arial" pitchFamily="34" charset="0"/>
              <a:buNone/>
            </a:pPr>
            <a:endParaRPr lang="ru-RU" sz="240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669088"/>
            <a:ext cx="576262" cy="1444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0BD3C276-390A-4561-9E12-01F502018854}" type="slidenum">
              <a:rPr lang="en-US" smtClean="0"/>
              <a:pPr/>
              <a:t>28</a:t>
            </a:fld>
            <a:endParaRPr lang="en-US" smtClean="0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2325" y="620688"/>
            <a:ext cx="4548187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388424" y="6525345"/>
            <a:ext cx="720651" cy="28820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D970782-6B74-48DB-8565-D41B8DF2B14A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3" y="44450"/>
            <a:ext cx="8229601" cy="563563"/>
          </a:xfrm>
        </p:spPr>
        <p:txBody>
          <a:bodyPr/>
          <a:lstStyle/>
          <a:p>
            <a:r>
              <a:rPr lang="ru-RU" sz="3600" smtClean="0">
                <a:latin typeface="Georgia" pitchFamily="18" charset="0"/>
              </a:rPr>
              <a:t>Г</a:t>
            </a:r>
            <a:r>
              <a:rPr lang="en-US" sz="3600" smtClean="0">
                <a:latin typeface="Georgia" pitchFamily="18" charset="0"/>
              </a:rPr>
              <a:t>еометри</a:t>
            </a:r>
            <a:r>
              <a:rPr lang="ru-RU" sz="3600" smtClean="0">
                <a:latin typeface="Georgia" pitchFamily="18" charset="0"/>
              </a:rPr>
              <a:t>я </a:t>
            </a:r>
            <a:r>
              <a:rPr lang="ru-RU" sz="3600" smtClean="0">
                <a:solidFill>
                  <a:schemeClr val="tx1"/>
                </a:solidFill>
                <a:latin typeface="Georgia" pitchFamily="18" charset="0"/>
              </a:rPr>
              <a:t> калориметров</a:t>
            </a:r>
            <a:endParaRPr lang="en-US" sz="360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9154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000" dirty="0" smtClean="0">
                <a:latin typeface="Georgia" pitchFamily="18" charset="0"/>
              </a:rPr>
              <a:t>Энергетическое разрешение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Georgia" pitchFamily="18" charset="0"/>
              </a:rPr>
              <a:t>               </a:t>
            </a:r>
            <a:r>
              <a:rPr lang="ru-RU" sz="2800" dirty="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 </a:t>
            </a:r>
            <a:r>
              <a:rPr lang="ru-RU" sz="2000" dirty="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(2-5%)</a:t>
            </a:r>
            <a:r>
              <a:rPr lang="ru-RU" sz="2800" dirty="0" smtClean="0">
                <a:latin typeface="Georgia" pitchFamily="18" charset="0"/>
                <a:sym typeface="Wingdings" pitchFamily="2" charset="2"/>
              </a:rPr>
              <a:t>                                            </a:t>
            </a:r>
            <a:r>
              <a:rPr lang="ru-RU" sz="2800" dirty="0" smtClean="0">
                <a:solidFill>
                  <a:srgbClr val="990099"/>
                </a:solidFill>
                <a:latin typeface="Georgia" pitchFamily="18" charset="0"/>
                <a:sym typeface="Wingdings" pitchFamily="2" charset="2"/>
              </a:rPr>
              <a:t></a:t>
            </a:r>
            <a:r>
              <a:rPr lang="ru-RU" sz="2800" dirty="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 </a:t>
            </a: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(5-20%,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                                                               </a:t>
            </a:r>
            <a:r>
              <a:rPr lang="en-US" sz="2000" dirty="0" smtClean="0">
                <a:solidFill>
                  <a:srgbClr val="0000FF"/>
                </a:solidFill>
                <a:latin typeface="Georgia" pitchFamily="18" charset="0"/>
              </a:rPr>
              <a:t>~√</a:t>
            </a: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толщина поглощающего слоя</a:t>
            </a: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)</a:t>
            </a:r>
            <a:endParaRPr lang="ru-RU" sz="2000" dirty="0" smtClean="0">
              <a:solidFill>
                <a:srgbClr val="0000FF"/>
              </a:solidFill>
              <a:latin typeface="Georgia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Georgia" pitchFamily="18" charset="0"/>
              </a:rPr>
              <a:t>Сегментация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Georgia" pitchFamily="18" charset="0"/>
                <a:sym typeface="Wingdings" pitchFamily="2" charset="2"/>
              </a:rPr>
              <a:t>        	       </a:t>
            </a:r>
            <a:r>
              <a:rPr lang="ru-RU" sz="2800" dirty="0" smtClean="0">
                <a:solidFill>
                  <a:srgbClr val="990099"/>
                </a:solidFill>
                <a:latin typeface="Georgia" pitchFamily="18" charset="0"/>
                <a:sym typeface="Wingdings" pitchFamily="2" charset="2"/>
              </a:rPr>
              <a:t> </a:t>
            </a:r>
            <a:r>
              <a:rPr lang="ru-RU" sz="2800" dirty="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                                              </a:t>
            </a:r>
            <a:r>
              <a:rPr lang="ru-RU" sz="2800" dirty="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 </a:t>
            </a:r>
            <a:endParaRPr lang="ru-RU" sz="2800" dirty="0" smtClean="0">
              <a:solidFill>
                <a:srgbClr val="FF3300"/>
              </a:solidFill>
              <a:latin typeface="Georgia" pitchFamily="18" charset="0"/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		(поперечная)</a:t>
            </a:r>
            <a:r>
              <a:rPr lang="ru-RU" sz="2800" dirty="0" smtClean="0">
                <a:latin typeface="Georgia" pitchFamily="18" charset="0"/>
                <a:sym typeface="Wingdings" pitchFamily="2" charset="2"/>
              </a:rPr>
              <a:t>                        </a:t>
            </a: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(поперечная и продольная)</a:t>
            </a:r>
            <a:endParaRPr lang="ru-RU" sz="2000" dirty="0" smtClean="0">
              <a:solidFill>
                <a:srgbClr val="0000FF"/>
              </a:solidFill>
              <a:latin typeface="Georgia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Georgia" pitchFamily="18" charset="0"/>
              </a:rPr>
              <a:t> Компенсация : разница между сигналом от електронов и адронов (для измерения энергий струй)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Georgia" pitchFamily="18" charset="0"/>
                <a:sym typeface="Wingdings" pitchFamily="2" charset="2"/>
              </a:rPr>
              <a:t>             </a:t>
            </a:r>
            <a:r>
              <a:rPr lang="ru-RU" sz="2800" dirty="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 </a:t>
            </a:r>
            <a:r>
              <a:rPr lang="ru-RU" sz="2800" dirty="0" smtClean="0">
                <a:solidFill>
                  <a:srgbClr val="990099"/>
                </a:solidFill>
                <a:latin typeface="Georgia" pitchFamily="18" charset="0"/>
                <a:sym typeface="Wingdings" pitchFamily="2" charset="2"/>
              </a:rPr>
              <a:t></a:t>
            </a:r>
            <a:r>
              <a:rPr lang="ru-RU" sz="2000" dirty="0" smtClean="0">
                <a:solidFill>
                  <a:srgbClr val="FF33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                                              </a:t>
            </a: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                       </a:t>
            </a:r>
            <a:r>
              <a:rPr lang="ru-RU" sz="2800" dirty="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</a:t>
            </a:r>
            <a:endParaRPr lang="ru-RU" sz="2000" dirty="0" smtClean="0">
              <a:solidFill>
                <a:srgbClr val="0000FF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Georgia" pitchFamily="18" charset="0"/>
              </a:rPr>
              <a:t>				   	  Цена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Georgia" pitchFamily="18" charset="0"/>
                <a:sym typeface="Wingdings" pitchFamily="2" charset="2"/>
              </a:rPr>
              <a:t>             </a:t>
            </a:r>
            <a:r>
              <a:rPr lang="ru-RU" sz="2800" dirty="0" smtClean="0">
                <a:solidFill>
                  <a:srgbClr val="990099"/>
                </a:solidFill>
                <a:latin typeface="Georgia" pitchFamily="18" charset="0"/>
                <a:sym typeface="Wingdings" pitchFamily="2" charset="2"/>
              </a:rPr>
              <a:t> </a:t>
            </a:r>
            <a:r>
              <a:rPr lang="ru-RU" sz="2000" dirty="0" smtClean="0">
                <a:solidFill>
                  <a:srgbClr val="FF33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                                                    </a:t>
            </a:r>
            <a:r>
              <a:rPr lang="ru-RU" sz="2000" dirty="0" smtClean="0">
                <a:solidFill>
                  <a:srgbClr val="0000FF"/>
                </a:solidFill>
                <a:latin typeface="Georgia" pitchFamily="18" charset="0"/>
              </a:rPr>
              <a:t>                 </a:t>
            </a:r>
            <a:r>
              <a:rPr lang="ru-RU" sz="2800" dirty="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</a:t>
            </a:r>
            <a:endParaRPr lang="ru-RU" sz="2000" dirty="0" smtClean="0">
              <a:solidFill>
                <a:srgbClr val="0000FF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dirty="0" smtClean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54277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685800"/>
            <a:ext cx="44958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smtClean="0">
                <a:solidFill>
                  <a:srgbClr val="0000FF"/>
                </a:solidFill>
                <a:latin typeface="Georgia" pitchFamily="18" charset="0"/>
              </a:rPr>
              <a:t>Неоднородные</a:t>
            </a:r>
            <a:r>
              <a:rPr lang="en-US" sz="2800" smtClean="0">
                <a:solidFill>
                  <a:srgbClr val="0000FF"/>
                </a:solidFill>
                <a:latin typeface="Georgia" pitchFamily="18" charset="0"/>
              </a:rPr>
              <a:t>/</a:t>
            </a:r>
            <a:r>
              <a:rPr lang="ru-RU" sz="2800" smtClean="0">
                <a:solidFill>
                  <a:srgbClr val="0000FF"/>
                </a:solidFill>
                <a:latin typeface="Georgia" pitchFamily="18" charset="0"/>
              </a:rPr>
              <a:t>Сандвич</a:t>
            </a:r>
          </a:p>
          <a:p>
            <a:pPr marL="0" indent="0" algn="ctr">
              <a:buFontTx/>
              <a:buNone/>
            </a:pPr>
            <a:r>
              <a:rPr lang="en-US" sz="2000" smtClean="0">
                <a:latin typeface="Georgia" pitchFamily="18" charset="0"/>
              </a:rPr>
              <a:t>сло</a:t>
            </a:r>
            <a:r>
              <a:rPr lang="ru-RU" sz="2000" smtClean="0">
                <a:latin typeface="Georgia" pitchFamily="18" charset="0"/>
              </a:rPr>
              <a:t>я</a:t>
            </a:r>
            <a:r>
              <a:rPr lang="en-US" sz="2000" smtClean="0">
                <a:latin typeface="Georgia" pitchFamily="18" charset="0"/>
              </a:rPr>
              <a:t> поглощающего</a:t>
            </a:r>
            <a:r>
              <a:rPr lang="ru-RU" sz="2000" smtClean="0">
                <a:latin typeface="Georgia" pitchFamily="18" charset="0"/>
              </a:rPr>
              <a:t> (большое </a:t>
            </a:r>
            <a:r>
              <a:rPr lang="en-US" sz="2000" smtClean="0">
                <a:latin typeface="Georgia" pitchFamily="18" charset="0"/>
              </a:rPr>
              <a:t>Z</a:t>
            </a:r>
            <a:r>
              <a:rPr lang="ru-RU" sz="2000" smtClean="0">
                <a:latin typeface="Georgia" pitchFamily="18" charset="0"/>
              </a:rPr>
              <a:t>)</a:t>
            </a:r>
            <a:r>
              <a:rPr lang="en-US" sz="2000" smtClean="0">
                <a:latin typeface="Georgia" pitchFamily="18" charset="0"/>
              </a:rPr>
              <a:t> и детектирующего</a:t>
            </a:r>
            <a:r>
              <a:rPr lang="ru-RU" sz="2000" smtClean="0">
                <a:latin typeface="Georgia" pitchFamily="18" charset="0"/>
              </a:rPr>
              <a:t> </a:t>
            </a:r>
            <a:r>
              <a:rPr lang="en-US" sz="2000" smtClean="0">
                <a:latin typeface="Georgia" pitchFamily="18" charset="0"/>
              </a:rPr>
              <a:t>материалов</a:t>
            </a:r>
          </a:p>
        </p:txBody>
      </p:sp>
      <p:sp>
        <p:nvSpPr>
          <p:cNvPr id="54278" name="Text Box 5"/>
          <p:cNvSpPr txBox="1">
            <a:spLocks noChangeArrowheads="1"/>
          </p:cNvSpPr>
          <p:nvPr/>
        </p:nvSpPr>
        <p:spPr bwMode="auto">
          <a:xfrm>
            <a:off x="0" y="709613"/>
            <a:ext cx="45212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800">
                <a:solidFill>
                  <a:srgbClr val="FF3300"/>
                </a:solidFill>
                <a:latin typeface="Georgia" pitchFamily="18" charset="0"/>
              </a:rPr>
              <a:t>Гомогенные/</a:t>
            </a:r>
            <a:r>
              <a:rPr lang="ru-RU" sz="2800">
                <a:solidFill>
                  <a:srgbClr val="FF3300"/>
                </a:solidFill>
                <a:latin typeface="Georgia" pitchFamily="18" charset="0"/>
              </a:rPr>
              <a:t>Однородные</a:t>
            </a:r>
            <a:endParaRPr lang="en-US" sz="2800">
              <a:solidFill>
                <a:srgbClr val="FF3300"/>
              </a:solidFill>
              <a:latin typeface="Georgia" pitchFamily="18" charset="0"/>
            </a:endParaRPr>
          </a:p>
        </p:txBody>
      </p:sp>
      <p:sp>
        <p:nvSpPr>
          <p:cNvPr id="54279" name="Line 6"/>
          <p:cNvSpPr>
            <a:spLocks noChangeShapeType="1"/>
          </p:cNvSpPr>
          <p:nvPr/>
        </p:nvSpPr>
        <p:spPr bwMode="auto">
          <a:xfrm>
            <a:off x="4572000" y="1295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0" name="Line 7"/>
          <p:cNvSpPr>
            <a:spLocks noChangeShapeType="1"/>
          </p:cNvSpPr>
          <p:nvPr/>
        </p:nvSpPr>
        <p:spPr bwMode="auto">
          <a:xfrm>
            <a:off x="4572000" y="243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1" name="Line 8"/>
          <p:cNvSpPr>
            <a:spLocks noChangeShapeType="1"/>
          </p:cNvSpPr>
          <p:nvPr/>
        </p:nvSpPr>
        <p:spPr bwMode="auto">
          <a:xfrm>
            <a:off x="4572000" y="3581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2" name="Line 9"/>
          <p:cNvSpPr>
            <a:spLocks noChangeShapeType="1"/>
          </p:cNvSpPr>
          <p:nvPr/>
        </p:nvSpPr>
        <p:spPr bwMode="auto">
          <a:xfrm>
            <a:off x="4572000" y="502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3" name="Line 10"/>
          <p:cNvSpPr>
            <a:spLocks noChangeShapeType="1"/>
          </p:cNvSpPr>
          <p:nvPr/>
        </p:nvSpPr>
        <p:spPr bwMode="auto">
          <a:xfrm>
            <a:off x="4572000" y="586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-92075" y="1408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174094" name="Text Box 14"/>
          <p:cNvSpPr txBox="1">
            <a:spLocks noChangeArrowheads="1"/>
          </p:cNvSpPr>
          <p:nvPr/>
        </p:nvSpPr>
        <p:spPr bwMode="auto">
          <a:xfrm>
            <a:off x="6773863" y="5257800"/>
            <a:ext cx="2065337" cy="7715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>
                <a:solidFill>
                  <a:srgbClr val="0000FF"/>
                </a:solidFill>
                <a:latin typeface="Georgia" pitchFamily="18" charset="0"/>
              </a:rPr>
              <a:t>Все а</a:t>
            </a:r>
            <a:r>
              <a:rPr lang="en-US" sz="2200">
                <a:solidFill>
                  <a:srgbClr val="0000FF"/>
                </a:solidFill>
                <a:latin typeface="Georgia" pitchFamily="18" charset="0"/>
              </a:rPr>
              <a:t>дронные </a:t>
            </a:r>
            <a:endParaRPr lang="ru-RU" sz="2200">
              <a:solidFill>
                <a:srgbClr val="0000FF"/>
              </a:solidFill>
              <a:latin typeface="Georgia" pitchFamily="18" charset="0"/>
            </a:endParaRPr>
          </a:p>
          <a:p>
            <a:r>
              <a:rPr lang="en-US" sz="2200">
                <a:solidFill>
                  <a:srgbClr val="0000FF"/>
                </a:solidFill>
                <a:latin typeface="Georgia" pitchFamily="18" charset="0"/>
              </a:rPr>
              <a:t>калориметры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ru-RU" smtClean="0"/>
              <a:t>А другие частицы? Пример события</a:t>
            </a:r>
            <a:endParaRPr lang="fr-FR" smtClean="0"/>
          </a:p>
        </p:txBody>
      </p:sp>
      <p:sp>
        <p:nvSpPr>
          <p:cNvPr id="5123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102752-FEAB-4077-8FFB-4163F9685926}" type="slidenum">
              <a:rPr lang="en-US" smtClean="0"/>
              <a:pPr/>
              <a:t>3</a:t>
            </a:fld>
            <a:endParaRPr lang="en-US" smtClean="0"/>
          </a:p>
        </p:txBody>
      </p:sp>
      <p:grpSp>
        <p:nvGrpSpPr>
          <p:cNvPr id="5124" name="Group 130"/>
          <p:cNvGrpSpPr>
            <a:grpSpLocks/>
          </p:cNvGrpSpPr>
          <p:nvPr/>
        </p:nvGrpSpPr>
        <p:grpSpPr bwMode="auto">
          <a:xfrm>
            <a:off x="1331913" y="2549525"/>
            <a:ext cx="1435100" cy="1384300"/>
            <a:chOff x="912" y="3256"/>
            <a:chExt cx="904" cy="872"/>
          </a:xfrm>
        </p:grpSpPr>
        <p:sp>
          <p:nvSpPr>
            <p:cNvPr id="5134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5135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5136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7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grpSp>
        <p:nvGrpSpPr>
          <p:cNvPr id="5125" name="Group 130"/>
          <p:cNvGrpSpPr>
            <a:grpSpLocks/>
          </p:cNvGrpSpPr>
          <p:nvPr/>
        </p:nvGrpSpPr>
        <p:grpSpPr bwMode="auto">
          <a:xfrm>
            <a:off x="6232525" y="2522538"/>
            <a:ext cx="1435100" cy="1384300"/>
            <a:chOff x="912" y="3256"/>
            <a:chExt cx="904" cy="872"/>
          </a:xfrm>
        </p:grpSpPr>
        <p:sp>
          <p:nvSpPr>
            <p:cNvPr id="5130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5131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5132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33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5126" name="Flèche droite 17"/>
          <p:cNvSpPr>
            <a:spLocks noChangeArrowheads="1"/>
          </p:cNvSpPr>
          <p:nvPr/>
        </p:nvSpPr>
        <p:spPr bwMode="auto">
          <a:xfrm>
            <a:off x="3059113" y="2997200"/>
            <a:ext cx="649287" cy="431800"/>
          </a:xfrm>
          <a:prstGeom prst="rightArrow">
            <a:avLst>
              <a:gd name="adj1" fmla="val 50000"/>
              <a:gd name="adj2" fmla="val 50123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7" name="Flèche droite 18"/>
          <p:cNvSpPr>
            <a:spLocks noChangeArrowheads="1"/>
          </p:cNvSpPr>
          <p:nvPr/>
        </p:nvSpPr>
        <p:spPr bwMode="auto">
          <a:xfrm rot="10800000">
            <a:off x="5364163" y="2997200"/>
            <a:ext cx="647700" cy="4318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8" name="ZoneTexte 20"/>
          <p:cNvSpPr txBox="1">
            <a:spLocks noChangeArrowheads="1"/>
          </p:cNvSpPr>
          <p:nvPr/>
        </p:nvSpPr>
        <p:spPr bwMode="auto">
          <a:xfrm>
            <a:off x="1416050" y="1989138"/>
            <a:ext cx="12112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протон</a:t>
            </a:r>
            <a:endParaRPr lang="fr-FR" sz="2400">
              <a:latin typeface="Georgia" pitchFamily="18" charset="0"/>
            </a:endParaRPr>
          </a:p>
        </p:txBody>
      </p:sp>
      <p:sp>
        <p:nvSpPr>
          <p:cNvPr id="5129" name="ZoneTexte 21"/>
          <p:cNvSpPr txBox="1">
            <a:spLocks noChangeArrowheads="1"/>
          </p:cNvSpPr>
          <p:nvPr/>
        </p:nvSpPr>
        <p:spPr bwMode="auto">
          <a:xfrm>
            <a:off x="6384925" y="1989138"/>
            <a:ext cx="12112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протон</a:t>
            </a:r>
            <a:endParaRPr lang="fr-FR" sz="2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316416" y="6597352"/>
            <a:ext cx="792659" cy="216198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63C55AA4-CF80-4533-B68E-77E1F7AF25BA}" type="slidenum">
              <a:rPr lang="en-US" smtClean="0"/>
              <a:pPr/>
              <a:t>30</a:t>
            </a:fld>
            <a:endParaRPr lang="en-US" dirty="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65238"/>
            <a:ext cx="8991600" cy="5059362"/>
          </a:xfrm>
        </p:spPr>
        <p:txBody>
          <a:bodyPr/>
          <a:lstStyle/>
          <a:p>
            <a:r>
              <a:rPr lang="ru-RU" sz="2000" smtClean="0">
                <a:latin typeface="Georgia" pitchFamily="18" charset="0"/>
              </a:rPr>
              <a:t>Чувствительность ко всем видам частиц (заряженых и нет)</a:t>
            </a:r>
          </a:p>
          <a:p>
            <a:r>
              <a:rPr lang="ru-RU" sz="2000" smtClean="0">
                <a:latin typeface="Georgia" pitchFamily="18" charset="0"/>
              </a:rPr>
              <a:t>Энергетическое разрешение улучшается с Е </a:t>
            </a:r>
          </a:p>
          <a:p>
            <a:endParaRPr lang="ru-RU" sz="2000" smtClean="0">
              <a:latin typeface="Georgia" pitchFamily="18" charset="0"/>
            </a:endParaRPr>
          </a:p>
          <a:p>
            <a:endParaRPr lang="ru-RU" sz="2000" smtClean="0">
              <a:latin typeface="Georgia" pitchFamily="18" charset="0"/>
            </a:endParaRPr>
          </a:p>
          <a:p>
            <a:endParaRPr lang="ru-RU" sz="2000" smtClean="0">
              <a:latin typeface="Georgia" pitchFamily="18" charset="0"/>
            </a:endParaRPr>
          </a:p>
          <a:p>
            <a:r>
              <a:rPr lang="ru-RU" sz="2000" smtClean="0">
                <a:latin typeface="Georgia" pitchFamily="18" charset="0"/>
              </a:rPr>
              <a:t>Многопрофильные детекторы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Измерение энергии (основное применение)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Измерение направления частицы, начала ливня (сегментация)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Идентификация частиц (различный сигнал от электронов, адронов, гамма-квантов)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Измерение времени прихода частиц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Быстрая реакция </a:t>
            </a:r>
            <a:r>
              <a:rPr lang="ru-RU" sz="1800" smtClean="0">
                <a:latin typeface="Georgia" pitchFamily="18" charset="0"/>
                <a:sym typeface="Symbol" pitchFamily="18" charset="2"/>
              </a:rPr>
              <a:t> удобно для триггерной системы</a:t>
            </a:r>
            <a:endParaRPr lang="ru-RU" sz="1800" smtClean="0">
              <a:latin typeface="Georgia" pitchFamily="18" charset="0"/>
            </a:endParaRPr>
          </a:p>
          <a:p>
            <a:r>
              <a:rPr lang="ru-RU" sz="2000" smtClean="0">
                <a:latin typeface="Georgia" pitchFamily="18" charset="0"/>
              </a:rPr>
              <a:t>Достаточно выгодны по цене </a:t>
            </a:r>
          </a:p>
          <a:p>
            <a:pPr lvl="1"/>
            <a:r>
              <a:rPr lang="ru-RU" sz="2000" smtClean="0">
                <a:latin typeface="Georgia" pitchFamily="18" charset="0"/>
              </a:rPr>
              <a:t>Толщина для поглощения ливня </a:t>
            </a:r>
            <a:r>
              <a:rPr lang="en-US" sz="2000" smtClean="0">
                <a:latin typeface="Georgia" pitchFamily="18" charset="0"/>
              </a:rPr>
              <a:t>~ log E</a:t>
            </a:r>
            <a:r>
              <a:rPr lang="ru-RU" sz="2000" smtClean="0">
                <a:latin typeface="Georgia" pitchFamily="18" charset="0"/>
              </a:rPr>
              <a:t> (в спектрометре </a:t>
            </a:r>
            <a:r>
              <a:rPr lang="en-US" sz="2000" smtClean="0">
                <a:latin typeface="Georgia" pitchFamily="18" charset="0"/>
              </a:rPr>
              <a:t>~ </a:t>
            </a:r>
            <a:r>
              <a:rPr lang="en-US" sz="2000" smtClean="0">
                <a:latin typeface="Georgia" pitchFamily="18" charset="0"/>
                <a:sym typeface="Symbol" pitchFamily="18" charset="2"/>
              </a:rPr>
              <a:t></a:t>
            </a:r>
            <a:r>
              <a:rPr lang="en-US" sz="2000" smtClean="0">
                <a:latin typeface="Georgia" pitchFamily="18" charset="0"/>
              </a:rPr>
              <a:t>p</a:t>
            </a:r>
            <a:r>
              <a:rPr lang="ru-RU" sz="2000" smtClean="0">
                <a:latin typeface="Georgia" pitchFamily="18" charset="0"/>
              </a:rPr>
              <a:t>)</a:t>
            </a:r>
          </a:p>
          <a:p>
            <a:endParaRPr lang="en-US" sz="2000" smtClean="0">
              <a:latin typeface="Georgia" pitchFamily="18" charset="0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-26988"/>
            <a:ext cx="8229600" cy="715963"/>
          </a:xfrm>
        </p:spPr>
        <p:txBody>
          <a:bodyPr/>
          <a:lstStyle/>
          <a:p>
            <a:r>
              <a:rPr lang="ru-RU" sz="4000" smtClean="0">
                <a:solidFill>
                  <a:srgbClr val="002060"/>
                </a:solidFill>
                <a:latin typeface="Georgia" pitchFamily="18" charset="0"/>
              </a:rPr>
              <a:t>П</a:t>
            </a:r>
            <a:r>
              <a:rPr lang="en-US" sz="4000" smtClean="0">
                <a:solidFill>
                  <a:srgbClr val="002060"/>
                </a:solidFill>
                <a:latin typeface="Georgia" pitchFamily="18" charset="0"/>
              </a:rPr>
              <a:t>реимуществ</a:t>
            </a:r>
            <a:r>
              <a:rPr lang="ru-RU" sz="4000" smtClean="0">
                <a:solidFill>
                  <a:srgbClr val="002060"/>
                </a:solidFill>
                <a:latin typeface="Georgia" pitchFamily="18" charset="0"/>
              </a:rPr>
              <a:t>а</a:t>
            </a:r>
            <a:r>
              <a:rPr lang="en-US" sz="400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4000" smtClean="0">
                <a:solidFill>
                  <a:srgbClr val="002060"/>
                </a:solidFill>
                <a:latin typeface="Georgia" pitchFamily="18" charset="0"/>
              </a:rPr>
              <a:t>калориметров</a:t>
            </a:r>
            <a:endParaRPr lang="en-US" sz="4000" smtClean="0">
              <a:solidFill>
                <a:srgbClr val="002060"/>
              </a:solidFill>
              <a:latin typeface="Georgia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43000" y="2208213"/>
          <a:ext cx="129857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2" name="Microsoft Equation 3.0" r:id="rId3" imgW="647640" imgH="419040" progId="Equation.3">
                  <p:embed/>
                </p:oleObj>
              </mc:Choice>
              <mc:Fallback>
                <p:oleObj name="Microsoft Equation 3.0" r:id="rId3" imgW="647640" imgH="419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208213"/>
                        <a:ext cx="1298575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587625" y="2382838"/>
            <a:ext cx="1603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>
                <a:solidFill>
                  <a:schemeClr val="accent2"/>
                </a:solidFill>
                <a:latin typeface="Georgia" pitchFamily="18" charset="0"/>
              </a:rPr>
              <a:t>калориметр</a:t>
            </a:r>
            <a:endParaRPr lang="en-US" sz="2000">
              <a:solidFill>
                <a:schemeClr val="accent2"/>
              </a:solidFill>
              <a:latin typeface="Georgia" pitchFamily="18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976813" y="2284413"/>
          <a:ext cx="1042987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643" name="Equation" r:id="rId5" imgW="520560" imgH="419040" progId="Equation.3">
                  <p:embed/>
                </p:oleObj>
              </mc:Choice>
              <mc:Fallback>
                <p:oleObj name="Equation" r:id="rId5" imgW="52056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6813" y="2284413"/>
                        <a:ext cx="1042987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6172200" y="2297113"/>
            <a:ext cx="1681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latin typeface="Georgia" pitchFamily="18" charset="0"/>
              </a:rPr>
              <a:t>  </a:t>
            </a:r>
            <a:r>
              <a:rPr lang="ru-RU" sz="2000">
                <a:latin typeface="Georgia" pitchFamily="18" charset="0"/>
              </a:rPr>
              <a:t>магнитный</a:t>
            </a:r>
          </a:p>
          <a:p>
            <a:pPr eaLnBrk="0" hangingPunct="0"/>
            <a:r>
              <a:rPr lang="ru-RU" sz="2000">
                <a:latin typeface="Georgia" pitchFamily="18" charset="0"/>
              </a:rPr>
              <a:t>спектрометр</a:t>
            </a:r>
            <a:endParaRPr lang="en-US" sz="20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можем узнать о частицах?</a:t>
            </a:r>
            <a:endParaRPr lang="fr-FR" dirty="0" smtClean="0"/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Зарегистрировать все возможные частицы</a:t>
            </a:r>
          </a:p>
          <a:p>
            <a:pPr lvl="1"/>
            <a:r>
              <a:rPr lang="ru-RU" dirty="0" smtClean="0">
                <a:latin typeface="Georgia" pitchFamily="18" charset="0"/>
              </a:rPr>
              <a:t>Заряженые во внутреннем детекторе и калориметрах</a:t>
            </a:r>
          </a:p>
          <a:p>
            <a:pPr lvl="1"/>
            <a:r>
              <a:rPr lang="ru-RU" dirty="0" smtClean="0">
                <a:latin typeface="Georgia" pitchFamily="18" charset="0"/>
              </a:rPr>
              <a:t>Нейтральные в калориметре</a:t>
            </a:r>
          </a:p>
          <a:p>
            <a:r>
              <a:rPr lang="ru-RU" dirty="0" smtClean="0">
                <a:latin typeface="Georgia" pitchFamily="18" charset="0"/>
              </a:rPr>
              <a:t>Измерить их импульс и заряд во внутреннем детекторе</a:t>
            </a:r>
          </a:p>
          <a:p>
            <a:r>
              <a:rPr lang="ru-RU" dirty="0" smtClean="0">
                <a:latin typeface="Georgia" pitchFamily="18" charset="0"/>
              </a:rPr>
              <a:t>Измерить их энергию  в калориметре</a:t>
            </a:r>
          </a:p>
          <a:p>
            <a:r>
              <a:rPr lang="ru-RU" dirty="0" smtClean="0">
                <a:latin typeface="Georgia" pitchFamily="18" charset="0"/>
              </a:rPr>
              <a:t>Их идентифицировать</a:t>
            </a:r>
          </a:p>
          <a:p>
            <a:pPr>
              <a:buFont typeface="Arial" pitchFamily="34" charset="0"/>
              <a:buNone/>
            </a:pPr>
            <a:endParaRPr lang="ru-RU" dirty="0" smtClean="0">
              <a:latin typeface="Georgia" pitchFamily="18" charset="0"/>
            </a:endParaRPr>
          </a:p>
          <a:p>
            <a:pPr algn="ctr">
              <a:buFont typeface="Arial" pitchFamily="34" charset="0"/>
              <a:buNone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Все это надо сделать одновременно: многослойный детектор</a:t>
            </a: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525345"/>
            <a:ext cx="576635" cy="28820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A2B1926-C592-4E9B-B7B6-D1A0D98F5D24}" type="slidenum">
              <a:rPr lang="en-US" smtClean="0"/>
              <a:pPr/>
              <a:t>31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0575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Примеры детекторов</a:t>
            </a:r>
            <a:endParaRPr lang="fr-FR" dirty="0"/>
          </a:p>
        </p:txBody>
      </p:sp>
      <p:sp>
        <p:nvSpPr>
          <p:cNvPr id="29699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1557338"/>
            <a:ext cx="7772400" cy="1500187"/>
          </a:xfrm>
        </p:spPr>
        <p:txBody>
          <a:bodyPr/>
          <a:lstStyle/>
          <a:p>
            <a:endParaRPr lang="fr-FR" smtClean="0"/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243888" y="6453188"/>
            <a:ext cx="865187" cy="3603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320DF26-B3A8-4F60-8C15-A6C5A17EBEB8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597650"/>
            <a:ext cx="576262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75181D5-A0D4-446D-AEC7-3B4602693526}" type="slidenum">
              <a:rPr lang="de-CH" smtClean="0"/>
              <a:pPr/>
              <a:t>33</a:t>
            </a:fld>
            <a:endParaRPr lang="de-CH" smtClean="0"/>
          </a:p>
        </p:txBody>
      </p:sp>
      <p:sp>
        <p:nvSpPr>
          <p:cNvPr id="30725" name="Rectangle 21"/>
          <p:cNvSpPr txBox="1">
            <a:spLocks noChangeArrowheads="1"/>
          </p:cNvSpPr>
          <p:nvPr/>
        </p:nvSpPr>
        <p:spPr bwMode="auto">
          <a:xfrm>
            <a:off x="228600" y="836613"/>
            <a:ext cx="8736013" cy="556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ru-RU" sz="2600" dirty="0">
                <a:solidFill>
                  <a:srgbClr val="C00000"/>
                </a:solidFill>
                <a:latin typeface="Georgia" pitchFamily="18" charset="0"/>
              </a:rPr>
              <a:t>Требования в Физике Высоких Энергий: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Радиационная стойкость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Сильное магнитное поле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Герметичность и легкий доступ после открытия  детектора, Модульность, Гранулярность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Детектор должен отработать 10 лет или больше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Небходимость выборать 100 интерестных событий из 1 10</a:t>
            </a:r>
            <a:r>
              <a:rPr lang="ru-RU" sz="2000" baseline="30000" dirty="0">
                <a:solidFill>
                  <a:srgbClr val="1616F6"/>
                </a:solidFill>
                <a:latin typeface="Georgia" pitchFamily="18" charset="0"/>
              </a:rPr>
              <a:t>7 </a:t>
            </a: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за 1сек</a:t>
            </a:r>
            <a:endParaRPr lang="en-US" sz="2000" baseline="30000" dirty="0">
              <a:solidFill>
                <a:srgbClr val="1616F6"/>
              </a:solidFill>
              <a:latin typeface="Georgia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Хранение данных </a:t>
            </a:r>
            <a:r>
              <a:rPr lang="en-US" sz="2000" dirty="0">
                <a:solidFill>
                  <a:srgbClr val="1616F6"/>
                </a:solidFill>
                <a:latin typeface="Georgia" pitchFamily="18" charset="0"/>
              </a:rPr>
              <a:t>~4 </a:t>
            </a: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10</a:t>
            </a:r>
            <a:r>
              <a:rPr lang="ru-RU" sz="2000" baseline="30000" dirty="0">
                <a:solidFill>
                  <a:srgbClr val="1616F6"/>
                </a:solidFill>
                <a:latin typeface="Georgia" pitchFamily="18" charset="0"/>
              </a:rPr>
              <a:t>3</a:t>
            </a:r>
            <a:r>
              <a:rPr lang="ru-RU" sz="2000" dirty="0">
                <a:solidFill>
                  <a:srgbClr val="1616F6"/>
                </a:solidFill>
                <a:latin typeface="Georgia" pitchFamily="18" charset="0"/>
              </a:rPr>
              <a:t>Тb в год</a:t>
            </a:r>
            <a:r>
              <a:rPr lang="en-US" sz="2000" dirty="0">
                <a:solidFill>
                  <a:srgbClr val="1616F6"/>
                </a:solidFill>
                <a:latin typeface="Georgia" pitchFamily="18" charset="0"/>
              </a:rPr>
              <a:t> (1M DVDs a year)</a:t>
            </a:r>
            <a:endParaRPr lang="ru-RU" sz="2000" dirty="0">
              <a:solidFill>
                <a:srgbClr val="1616F6"/>
              </a:solidFill>
              <a:latin typeface="Georgia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endParaRPr lang="ru-RU" sz="2600" b="1" dirty="0">
              <a:solidFill>
                <a:srgbClr val="002060"/>
              </a:solidFill>
              <a:latin typeface="Georgia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ru-RU" sz="2600" dirty="0">
                <a:solidFill>
                  <a:srgbClr val="C00000"/>
                </a:solidFill>
                <a:latin typeface="Georgia" pitchFamily="18" charset="0"/>
              </a:rPr>
              <a:t>Надо помнить</a:t>
            </a:r>
            <a:endParaRPr lang="en-US" sz="2600" dirty="0">
              <a:solidFill>
                <a:srgbClr val="C00000"/>
              </a:solidFill>
              <a:latin typeface="Georgia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ru-RU" sz="2200" dirty="0">
                <a:solidFill>
                  <a:srgbClr val="1616F6"/>
                </a:solidFill>
                <a:latin typeface="Georgia" pitchFamily="18" charset="0"/>
              </a:rPr>
              <a:t>Стоимость установки увеличивается пропорционально</a:t>
            </a:r>
            <a:r>
              <a:rPr lang="en-US" sz="2200" dirty="0">
                <a:solidFill>
                  <a:srgbClr val="1616F6"/>
                </a:solidFill>
                <a:latin typeface="Georgia" pitchFamily="18" charset="0"/>
              </a:rPr>
              <a:t> </a:t>
            </a:r>
            <a:r>
              <a:rPr lang="en-US" sz="2200" b="1" dirty="0">
                <a:solidFill>
                  <a:srgbClr val="1616F6"/>
                </a:solidFill>
                <a:latin typeface="Georgia" pitchFamily="18" charset="0"/>
              </a:rPr>
              <a:t>~</a:t>
            </a:r>
            <a:r>
              <a:rPr lang="ru-RU" sz="2200" b="1" dirty="0">
                <a:solidFill>
                  <a:srgbClr val="1616F6"/>
                </a:solidFill>
                <a:latin typeface="Georgia" pitchFamily="18" charset="0"/>
              </a:rPr>
              <a:t>объему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ru-RU" sz="2200" dirty="0">
                <a:solidFill>
                  <a:srgbClr val="1616F6"/>
                </a:solidFill>
                <a:latin typeface="Georgia" pitchFamily="18" charset="0"/>
              </a:rPr>
              <a:t>Как</a:t>
            </a:r>
            <a:r>
              <a:rPr lang="en-US" sz="2200" dirty="0">
                <a:solidFill>
                  <a:srgbClr val="1616F6"/>
                </a:solidFill>
                <a:latin typeface="Georgia" pitchFamily="18" charset="0"/>
              </a:rPr>
              <a:t> </a:t>
            </a:r>
            <a:r>
              <a:rPr lang="ru-RU" sz="2200" dirty="0">
                <a:solidFill>
                  <a:srgbClr val="1616F6"/>
                </a:solidFill>
                <a:latin typeface="Georgia" pitchFamily="18" charset="0"/>
              </a:rPr>
              <a:t>можно меньше </a:t>
            </a:r>
            <a:r>
              <a:rPr lang="ru-RU" sz="2200" b="1" dirty="0">
                <a:solidFill>
                  <a:srgbClr val="1616F6"/>
                </a:solidFill>
                <a:latin typeface="Georgia" pitchFamily="18" charset="0"/>
              </a:rPr>
              <a:t>материала </a:t>
            </a:r>
            <a:r>
              <a:rPr lang="ru-RU" sz="2200" dirty="0">
                <a:solidFill>
                  <a:srgbClr val="1616F6"/>
                </a:solidFill>
                <a:latin typeface="Georgia" pitchFamily="18" charset="0"/>
              </a:rPr>
              <a:t>перед </a:t>
            </a:r>
            <a:r>
              <a:rPr lang="ru-RU" sz="2200" b="1" dirty="0" smtClean="0">
                <a:solidFill>
                  <a:srgbClr val="1616F6"/>
                </a:solidFill>
                <a:latin typeface="Georgia" pitchFamily="18" charset="0"/>
              </a:rPr>
              <a:t>калориметрами</a:t>
            </a:r>
            <a:endParaRPr lang="ru-RU" sz="2200" b="1" dirty="0">
              <a:solidFill>
                <a:srgbClr val="1616F6"/>
              </a:solidFill>
              <a:latin typeface="Georgia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r>
              <a:rPr lang="ru-RU" sz="2200" dirty="0">
                <a:solidFill>
                  <a:srgbClr val="1616F6"/>
                </a:solidFill>
                <a:latin typeface="Georgia" pitchFamily="18" charset="0"/>
              </a:rPr>
              <a:t>Как можно больше </a:t>
            </a:r>
            <a:r>
              <a:rPr lang="ru-RU" sz="2200" b="1" dirty="0">
                <a:solidFill>
                  <a:srgbClr val="1616F6"/>
                </a:solidFill>
                <a:latin typeface="Georgia" pitchFamily="18" charset="0"/>
              </a:rPr>
              <a:t>материала </a:t>
            </a:r>
            <a:r>
              <a:rPr lang="ru-RU" sz="2200" dirty="0">
                <a:solidFill>
                  <a:srgbClr val="1616F6"/>
                </a:solidFill>
                <a:latin typeface="Georgia" pitchFamily="18" charset="0"/>
              </a:rPr>
              <a:t>перед </a:t>
            </a:r>
            <a:r>
              <a:rPr lang="ru-RU" sz="2200" b="1" dirty="0">
                <a:solidFill>
                  <a:srgbClr val="1616F6"/>
                </a:solidFill>
                <a:latin typeface="Georgia" pitchFamily="18" charset="0"/>
              </a:rPr>
              <a:t>мюонным спектрометром</a:t>
            </a:r>
            <a:endParaRPr lang="en-US" sz="2200" dirty="0">
              <a:solidFill>
                <a:srgbClr val="1616F6"/>
              </a:solidFill>
              <a:latin typeface="Georgia" pitchFamily="18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</a:pPr>
            <a:endParaRPr lang="en-US" sz="2200" dirty="0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26988"/>
            <a:ext cx="8991600" cy="685801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Georgia" pitchFamily="18" charset="0"/>
              </a:rPr>
              <a:t>Принципы выбора конструкции</a:t>
            </a:r>
            <a:endParaRPr lang="en-US" sz="400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597650"/>
            <a:ext cx="93662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44269C8-6D51-4E31-9F54-3707D92EDBFF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26988"/>
            <a:ext cx="8991600" cy="685801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Georgia" pitchFamily="18" charset="0"/>
              </a:rPr>
              <a:t>Современные детекторы</a:t>
            </a:r>
            <a:endParaRPr lang="en-US" sz="4000" smtClean="0">
              <a:latin typeface="Georgia" pitchFamily="18" charset="0"/>
            </a:endParaRPr>
          </a:p>
        </p:txBody>
      </p:sp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1095375" y="3817938"/>
            <a:ext cx="3941763" cy="2716212"/>
            <a:chOff x="413" y="2257"/>
            <a:chExt cx="1851" cy="1351"/>
          </a:xfrm>
        </p:grpSpPr>
        <p:sp>
          <p:nvSpPr>
            <p:cNvPr id="31830" name="Rectangle 5"/>
            <p:cNvSpPr>
              <a:spLocks noChangeArrowheads="1"/>
            </p:cNvSpPr>
            <p:nvPr/>
          </p:nvSpPr>
          <p:spPr bwMode="auto">
            <a:xfrm>
              <a:off x="879" y="2723"/>
              <a:ext cx="920" cy="419"/>
            </a:xfrm>
            <a:prstGeom prst="rect">
              <a:avLst/>
            </a:prstGeom>
            <a:solidFill>
              <a:srgbClr val="FFDD8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1" name="Rectangle 6"/>
            <p:cNvSpPr>
              <a:spLocks noChangeArrowheads="1"/>
            </p:cNvSpPr>
            <p:nvPr/>
          </p:nvSpPr>
          <p:spPr bwMode="auto">
            <a:xfrm>
              <a:off x="879" y="2653"/>
              <a:ext cx="920" cy="82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2" name="Rectangle 7"/>
            <p:cNvSpPr>
              <a:spLocks noChangeArrowheads="1"/>
            </p:cNvSpPr>
            <p:nvPr/>
          </p:nvSpPr>
          <p:spPr bwMode="auto">
            <a:xfrm>
              <a:off x="879" y="3131"/>
              <a:ext cx="920" cy="7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3" name="Rectangle 8"/>
            <p:cNvSpPr>
              <a:spLocks noChangeArrowheads="1"/>
            </p:cNvSpPr>
            <p:nvPr/>
          </p:nvSpPr>
          <p:spPr bwMode="auto">
            <a:xfrm>
              <a:off x="1775" y="2653"/>
              <a:ext cx="82" cy="548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4" name="Rectangle 9"/>
            <p:cNvSpPr>
              <a:spLocks noChangeArrowheads="1"/>
            </p:cNvSpPr>
            <p:nvPr/>
          </p:nvSpPr>
          <p:spPr bwMode="auto">
            <a:xfrm>
              <a:off x="821" y="2653"/>
              <a:ext cx="81" cy="548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5" name="Rectangle 10"/>
            <p:cNvSpPr>
              <a:spLocks noChangeArrowheads="1"/>
            </p:cNvSpPr>
            <p:nvPr/>
          </p:nvSpPr>
          <p:spPr bwMode="auto">
            <a:xfrm>
              <a:off x="797" y="2455"/>
              <a:ext cx="1095" cy="187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6" name="Rectangle 11"/>
            <p:cNvSpPr>
              <a:spLocks noChangeArrowheads="1"/>
            </p:cNvSpPr>
            <p:nvPr/>
          </p:nvSpPr>
          <p:spPr bwMode="auto">
            <a:xfrm>
              <a:off x="797" y="3212"/>
              <a:ext cx="1095" cy="175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7" name="Rectangle 12"/>
            <p:cNvSpPr>
              <a:spLocks noChangeArrowheads="1"/>
            </p:cNvSpPr>
            <p:nvPr/>
          </p:nvSpPr>
          <p:spPr bwMode="auto">
            <a:xfrm>
              <a:off x="599" y="2455"/>
              <a:ext cx="210" cy="932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8" name="Rectangle 13"/>
            <p:cNvSpPr>
              <a:spLocks noChangeArrowheads="1"/>
            </p:cNvSpPr>
            <p:nvPr/>
          </p:nvSpPr>
          <p:spPr bwMode="auto">
            <a:xfrm>
              <a:off x="1880" y="2455"/>
              <a:ext cx="198" cy="932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9" name="Rectangle 14"/>
            <p:cNvSpPr>
              <a:spLocks noChangeArrowheads="1"/>
            </p:cNvSpPr>
            <p:nvPr/>
          </p:nvSpPr>
          <p:spPr bwMode="auto">
            <a:xfrm>
              <a:off x="529" y="2397"/>
              <a:ext cx="59" cy="1071"/>
            </a:xfrm>
            <a:prstGeom prst="rect">
              <a:avLst/>
            </a:prstGeom>
            <a:solidFill>
              <a:srgbClr val="0065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0" name="Rectangle 15"/>
            <p:cNvSpPr>
              <a:spLocks noChangeArrowheads="1"/>
            </p:cNvSpPr>
            <p:nvPr/>
          </p:nvSpPr>
          <p:spPr bwMode="auto">
            <a:xfrm>
              <a:off x="2090" y="2397"/>
              <a:ext cx="58" cy="1071"/>
            </a:xfrm>
            <a:prstGeom prst="rect">
              <a:avLst/>
            </a:prstGeom>
            <a:solidFill>
              <a:srgbClr val="0065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1" name="Rectangle 16"/>
            <p:cNvSpPr>
              <a:spLocks noChangeArrowheads="1"/>
            </p:cNvSpPr>
            <p:nvPr/>
          </p:nvSpPr>
          <p:spPr bwMode="auto">
            <a:xfrm>
              <a:off x="576" y="2397"/>
              <a:ext cx="1525" cy="47"/>
            </a:xfrm>
            <a:prstGeom prst="rect">
              <a:avLst/>
            </a:prstGeom>
            <a:solidFill>
              <a:srgbClr val="0065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2" name="Rectangle 17"/>
            <p:cNvSpPr>
              <a:spLocks noChangeArrowheads="1"/>
            </p:cNvSpPr>
            <p:nvPr/>
          </p:nvSpPr>
          <p:spPr bwMode="auto">
            <a:xfrm>
              <a:off x="576" y="3399"/>
              <a:ext cx="1525" cy="69"/>
            </a:xfrm>
            <a:prstGeom prst="rect">
              <a:avLst/>
            </a:prstGeom>
            <a:solidFill>
              <a:srgbClr val="0065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3" name="Rectangle 18"/>
            <p:cNvSpPr>
              <a:spLocks noChangeArrowheads="1"/>
            </p:cNvSpPr>
            <p:nvPr/>
          </p:nvSpPr>
          <p:spPr bwMode="auto">
            <a:xfrm>
              <a:off x="436" y="3573"/>
              <a:ext cx="1805" cy="35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4" name="Rectangle 19"/>
            <p:cNvSpPr>
              <a:spLocks noChangeArrowheads="1"/>
            </p:cNvSpPr>
            <p:nvPr/>
          </p:nvSpPr>
          <p:spPr bwMode="auto">
            <a:xfrm>
              <a:off x="506" y="3503"/>
              <a:ext cx="1665" cy="35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5" name="Rectangle 20"/>
            <p:cNvSpPr>
              <a:spLocks noChangeArrowheads="1"/>
            </p:cNvSpPr>
            <p:nvPr/>
          </p:nvSpPr>
          <p:spPr bwMode="auto">
            <a:xfrm>
              <a:off x="483" y="2327"/>
              <a:ext cx="35" cy="1211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6" name="Rectangle 21"/>
            <p:cNvSpPr>
              <a:spLocks noChangeArrowheads="1"/>
            </p:cNvSpPr>
            <p:nvPr/>
          </p:nvSpPr>
          <p:spPr bwMode="auto">
            <a:xfrm>
              <a:off x="413" y="2257"/>
              <a:ext cx="35" cy="1351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7" name="Rectangle 22"/>
            <p:cNvSpPr>
              <a:spLocks noChangeArrowheads="1"/>
            </p:cNvSpPr>
            <p:nvPr/>
          </p:nvSpPr>
          <p:spPr bwMode="auto">
            <a:xfrm>
              <a:off x="506" y="2327"/>
              <a:ext cx="1665" cy="35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8" name="Rectangle 23"/>
            <p:cNvSpPr>
              <a:spLocks noChangeArrowheads="1"/>
            </p:cNvSpPr>
            <p:nvPr/>
          </p:nvSpPr>
          <p:spPr bwMode="auto">
            <a:xfrm>
              <a:off x="436" y="2257"/>
              <a:ext cx="1805" cy="35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9" name="Rectangle 24"/>
            <p:cNvSpPr>
              <a:spLocks noChangeArrowheads="1"/>
            </p:cNvSpPr>
            <p:nvPr/>
          </p:nvSpPr>
          <p:spPr bwMode="auto">
            <a:xfrm>
              <a:off x="2160" y="2327"/>
              <a:ext cx="35" cy="1211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50" name="Rectangle 25"/>
            <p:cNvSpPr>
              <a:spLocks noChangeArrowheads="1"/>
            </p:cNvSpPr>
            <p:nvPr/>
          </p:nvSpPr>
          <p:spPr bwMode="auto">
            <a:xfrm>
              <a:off x="2230" y="2257"/>
              <a:ext cx="34" cy="1351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1749" name="Group 27"/>
          <p:cNvGrpSpPr>
            <a:grpSpLocks/>
          </p:cNvGrpSpPr>
          <p:nvPr/>
        </p:nvGrpSpPr>
        <p:grpSpPr bwMode="auto">
          <a:xfrm>
            <a:off x="3005138" y="1371600"/>
            <a:ext cx="5414962" cy="3744913"/>
            <a:chOff x="1689" y="845"/>
            <a:chExt cx="3688" cy="2359"/>
          </a:xfrm>
        </p:grpSpPr>
        <p:sp>
          <p:nvSpPr>
            <p:cNvPr id="31820" name="Rectangle 28"/>
            <p:cNvSpPr>
              <a:spLocks noChangeArrowheads="1"/>
            </p:cNvSpPr>
            <p:nvPr/>
          </p:nvSpPr>
          <p:spPr bwMode="auto">
            <a:xfrm>
              <a:off x="1689" y="2319"/>
              <a:ext cx="1911" cy="885"/>
            </a:xfrm>
            <a:prstGeom prst="rect">
              <a:avLst/>
            </a:prstGeom>
            <a:solidFill>
              <a:srgbClr val="FFDD8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31821" name="Group 29"/>
            <p:cNvGrpSpPr>
              <a:grpSpLocks/>
            </p:cNvGrpSpPr>
            <p:nvPr/>
          </p:nvGrpSpPr>
          <p:grpSpPr bwMode="auto">
            <a:xfrm>
              <a:off x="1689" y="1847"/>
              <a:ext cx="2470" cy="1357"/>
              <a:chOff x="1689" y="1847"/>
              <a:chExt cx="2470" cy="1357"/>
            </a:xfrm>
          </p:grpSpPr>
          <p:sp>
            <p:nvSpPr>
              <p:cNvPr id="31828" name="Rectangle 30"/>
              <p:cNvSpPr>
                <a:spLocks noChangeArrowheads="1"/>
              </p:cNvSpPr>
              <p:nvPr/>
            </p:nvSpPr>
            <p:spPr bwMode="auto">
              <a:xfrm>
                <a:off x="1689" y="1847"/>
                <a:ext cx="1911" cy="487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829" name="Rectangle 31"/>
              <p:cNvSpPr>
                <a:spLocks noChangeArrowheads="1"/>
              </p:cNvSpPr>
              <p:nvPr/>
            </p:nvSpPr>
            <p:spPr bwMode="auto">
              <a:xfrm>
                <a:off x="3584" y="1847"/>
                <a:ext cx="575" cy="1357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1822" name="Group 32"/>
            <p:cNvGrpSpPr>
              <a:grpSpLocks/>
            </p:cNvGrpSpPr>
            <p:nvPr/>
          </p:nvGrpSpPr>
          <p:grpSpPr bwMode="auto">
            <a:xfrm>
              <a:off x="1689" y="1198"/>
              <a:ext cx="3214" cy="2006"/>
              <a:chOff x="1689" y="1198"/>
              <a:chExt cx="3214" cy="2006"/>
            </a:xfrm>
          </p:grpSpPr>
          <p:sp>
            <p:nvSpPr>
              <p:cNvPr id="31826" name="Rectangle 33"/>
              <p:cNvSpPr>
                <a:spLocks noChangeArrowheads="1"/>
              </p:cNvSpPr>
              <p:nvPr/>
            </p:nvSpPr>
            <p:spPr bwMode="auto">
              <a:xfrm>
                <a:off x="1689" y="1198"/>
                <a:ext cx="2470" cy="664"/>
              </a:xfrm>
              <a:prstGeom prst="rect">
                <a:avLst/>
              </a:prstGeom>
              <a:solidFill>
                <a:srgbClr val="FF8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827" name="Rectangle 34"/>
              <p:cNvSpPr>
                <a:spLocks noChangeArrowheads="1"/>
              </p:cNvSpPr>
              <p:nvPr/>
            </p:nvSpPr>
            <p:spPr bwMode="auto">
              <a:xfrm>
                <a:off x="4142" y="1198"/>
                <a:ext cx="761" cy="2006"/>
              </a:xfrm>
              <a:prstGeom prst="rect">
                <a:avLst/>
              </a:prstGeom>
              <a:solidFill>
                <a:srgbClr val="FF8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31823" name="Group 35"/>
            <p:cNvGrpSpPr>
              <a:grpSpLocks/>
            </p:cNvGrpSpPr>
            <p:nvPr/>
          </p:nvGrpSpPr>
          <p:grpSpPr bwMode="auto">
            <a:xfrm>
              <a:off x="1689" y="845"/>
              <a:ext cx="3688" cy="2359"/>
              <a:chOff x="1689" y="845"/>
              <a:chExt cx="3688" cy="2359"/>
            </a:xfrm>
          </p:grpSpPr>
          <p:sp>
            <p:nvSpPr>
              <p:cNvPr id="31824" name="Rectangle 36"/>
              <p:cNvSpPr>
                <a:spLocks noChangeArrowheads="1"/>
              </p:cNvSpPr>
              <p:nvPr/>
            </p:nvSpPr>
            <p:spPr bwMode="auto">
              <a:xfrm>
                <a:off x="4887" y="1198"/>
                <a:ext cx="490" cy="2006"/>
              </a:xfrm>
              <a:prstGeom prst="rect">
                <a:avLst/>
              </a:prstGeom>
              <a:solidFill>
                <a:srgbClr val="00FFEE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825" name="Rectangle 37"/>
              <p:cNvSpPr>
                <a:spLocks noChangeArrowheads="1"/>
              </p:cNvSpPr>
              <p:nvPr/>
            </p:nvSpPr>
            <p:spPr bwMode="auto">
              <a:xfrm>
                <a:off x="1689" y="845"/>
                <a:ext cx="3688" cy="369"/>
              </a:xfrm>
              <a:prstGeom prst="rect">
                <a:avLst/>
              </a:prstGeom>
              <a:solidFill>
                <a:srgbClr val="00FFEE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31750" name="Text Box 38"/>
          <p:cNvSpPr txBox="1">
            <a:spLocks noChangeArrowheads="1"/>
          </p:cNvSpPr>
          <p:nvPr/>
        </p:nvSpPr>
        <p:spPr bwMode="auto">
          <a:xfrm>
            <a:off x="2971800" y="1346200"/>
            <a:ext cx="2176463" cy="33655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ru-RU" sz="1600" u="sng">
                <a:latin typeface="Georgia" pitchFamily="18" charset="0"/>
              </a:rPr>
              <a:t>Мюонная система</a:t>
            </a:r>
            <a:endParaRPr kumimoji="1" lang="en-US" sz="1600" u="sng">
              <a:latin typeface="Georgia" pitchFamily="18" charset="0"/>
            </a:endParaRPr>
          </a:p>
        </p:txBody>
      </p:sp>
      <p:sp>
        <p:nvSpPr>
          <p:cNvPr id="31751" name="Text Box 39"/>
          <p:cNvSpPr txBox="1">
            <a:spLocks noChangeArrowheads="1"/>
          </p:cNvSpPr>
          <p:nvPr/>
        </p:nvSpPr>
        <p:spPr bwMode="auto">
          <a:xfrm>
            <a:off x="2971800" y="1905000"/>
            <a:ext cx="2714625" cy="33655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ru-RU" sz="1600" u="sng">
                <a:latin typeface="Georgia" pitchFamily="18" charset="0"/>
              </a:rPr>
              <a:t>Адронный калориметр</a:t>
            </a:r>
            <a:endParaRPr kumimoji="1" lang="en-US" sz="1600" u="sng">
              <a:latin typeface="Georgia" pitchFamily="18" charset="0"/>
            </a:endParaRPr>
          </a:p>
        </p:txBody>
      </p:sp>
      <p:sp>
        <p:nvSpPr>
          <p:cNvPr id="31752" name="Text Box 41"/>
          <p:cNvSpPr txBox="1">
            <a:spLocks noChangeArrowheads="1"/>
          </p:cNvSpPr>
          <p:nvPr/>
        </p:nvSpPr>
        <p:spPr bwMode="auto">
          <a:xfrm>
            <a:off x="4146550" y="4816475"/>
            <a:ext cx="2265363" cy="30480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ru-RU" sz="1400" u="sng">
                <a:latin typeface="Georgia" pitchFamily="18" charset="0"/>
              </a:rPr>
              <a:t>Внутренний детектор</a:t>
            </a:r>
            <a:endParaRPr kumimoji="1" lang="en-US" sz="1400" u="sng">
              <a:latin typeface="Georgia" pitchFamily="18" charset="0"/>
            </a:endParaRPr>
          </a:p>
        </p:txBody>
      </p:sp>
      <p:sp>
        <p:nvSpPr>
          <p:cNvPr id="173098" name="Freeform 42"/>
          <p:cNvSpPr>
            <a:spLocks/>
          </p:cNvSpPr>
          <p:nvPr/>
        </p:nvSpPr>
        <p:spPr bwMode="auto">
          <a:xfrm>
            <a:off x="3238500" y="4278313"/>
            <a:ext cx="98425" cy="163512"/>
          </a:xfrm>
          <a:custGeom>
            <a:avLst/>
            <a:gdLst>
              <a:gd name="T0" fmla="*/ 2147483647 w 46"/>
              <a:gd name="T1" fmla="*/ 2147483647 h 81"/>
              <a:gd name="T2" fmla="*/ 2147483647 w 46"/>
              <a:gd name="T3" fmla="*/ 2147483647 h 81"/>
              <a:gd name="T4" fmla="*/ 2147483647 w 46"/>
              <a:gd name="T5" fmla="*/ 0 h 81"/>
              <a:gd name="T6" fmla="*/ 2147483647 w 46"/>
              <a:gd name="T7" fmla="*/ 0 h 81"/>
              <a:gd name="T8" fmla="*/ 0 w 46"/>
              <a:gd name="T9" fmla="*/ 2147483647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81"/>
              <a:gd name="T17" fmla="*/ 46 w 46"/>
              <a:gd name="T18" fmla="*/ 81 h 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81">
                <a:moveTo>
                  <a:pt x="46" y="81"/>
                </a:moveTo>
                <a:lnTo>
                  <a:pt x="46" y="70"/>
                </a:lnTo>
                <a:lnTo>
                  <a:pt x="35" y="0"/>
                </a:lnTo>
                <a:lnTo>
                  <a:pt x="11" y="0"/>
                </a:lnTo>
                <a:lnTo>
                  <a:pt x="0" y="12"/>
                </a:lnTo>
              </a:path>
            </a:pathLst>
          </a:custGeom>
          <a:noFill/>
          <a:ln w="36513">
            <a:solidFill>
              <a:srgbClr val="FF000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099" name="Freeform 43"/>
          <p:cNvSpPr>
            <a:spLocks/>
          </p:cNvSpPr>
          <p:nvPr/>
        </p:nvSpPr>
        <p:spPr bwMode="auto">
          <a:xfrm>
            <a:off x="4170363" y="4451350"/>
            <a:ext cx="49212" cy="117475"/>
          </a:xfrm>
          <a:custGeom>
            <a:avLst/>
            <a:gdLst>
              <a:gd name="T0" fmla="*/ 0 w 23"/>
              <a:gd name="T1" fmla="*/ 2147483647 h 58"/>
              <a:gd name="T2" fmla="*/ 2147483647 w 23"/>
              <a:gd name="T3" fmla="*/ 2147483647 h 58"/>
              <a:gd name="T4" fmla="*/ 2147483647 w 23"/>
              <a:gd name="T5" fmla="*/ 0 h 58"/>
              <a:gd name="T6" fmla="*/ 0 w 23"/>
              <a:gd name="T7" fmla="*/ 2147483647 h 58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58"/>
              <a:gd name="T14" fmla="*/ 23 w 23"/>
              <a:gd name="T15" fmla="*/ 58 h 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58">
                <a:moveTo>
                  <a:pt x="0" y="58"/>
                </a:moveTo>
                <a:lnTo>
                  <a:pt x="23" y="11"/>
                </a:lnTo>
                <a:lnTo>
                  <a:pt x="23" y="0"/>
                </a:lnTo>
                <a:lnTo>
                  <a:pt x="0" y="58"/>
                </a:lnTo>
                <a:close/>
              </a:path>
            </a:pathLst>
          </a:custGeom>
          <a:solidFill>
            <a:srgbClr val="FF000C"/>
          </a:solidFill>
          <a:ln w="19050">
            <a:solidFill>
              <a:srgbClr val="FF192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0" name="Freeform 44"/>
          <p:cNvSpPr>
            <a:spLocks/>
          </p:cNvSpPr>
          <p:nvPr/>
        </p:nvSpPr>
        <p:spPr bwMode="auto">
          <a:xfrm>
            <a:off x="5087938" y="4638675"/>
            <a:ext cx="98425" cy="139700"/>
          </a:xfrm>
          <a:custGeom>
            <a:avLst/>
            <a:gdLst>
              <a:gd name="T0" fmla="*/ 0 w 46"/>
              <a:gd name="T1" fmla="*/ 0 h 70"/>
              <a:gd name="T2" fmla="*/ 2147483647 w 46"/>
              <a:gd name="T3" fmla="*/ 2147483647 h 70"/>
              <a:gd name="T4" fmla="*/ 2147483647 w 46"/>
              <a:gd name="T5" fmla="*/ 2147483647 h 70"/>
              <a:gd name="T6" fmla="*/ 2147483647 w 46"/>
              <a:gd name="T7" fmla="*/ 2147483647 h 70"/>
              <a:gd name="T8" fmla="*/ 2147483647 w 46"/>
              <a:gd name="T9" fmla="*/ 2147483647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70"/>
              <a:gd name="T17" fmla="*/ 46 w 46"/>
              <a:gd name="T18" fmla="*/ 70 h 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70">
                <a:moveTo>
                  <a:pt x="0" y="0"/>
                </a:moveTo>
                <a:lnTo>
                  <a:pt x="11" y="12"/>
                </a:lnTo>
                <a:lnTo>
                  <a:pt x="46" y="23"/>
                </a:lnTo>
                <a:lnTo>
                  <a:pt x="46" y="47"/>
                </a:lnTo>
                <a:lnTo>
                  <a:pt x="35" y="70"/>
                </a:lnTo>
              </a:path>
            </a:pathLst>
          </a:custGeom>
          <a:noFill/>
          <a:ln w="36513">
            <a:solidFill>
              <a:srgbClr val="FF192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1" name="Freeform 45"/>
          <p:cNvSpPr>
            <a:spLocks/>
          </p:cNvSpPr>
          <p:nvPr/>
        </p:nvSpPr>
        <p:spPr bwMode="auto">
          <a:xfrm>
            <a:off x="5308600" y="3954463"/>
            <a:ext cx="96838" cy="23812"/>
          </a:xfrm>
          <a:custGeom>
            <a:avLst/>
            <a:gdLst>
              <a:gd name="T0" fmla="*/ 0 w 46"/>
              <a:gd name="T1" fmla="*/ 0 h 12"/>
              <a:gd name="T2" fmla="*/ 2147483647 w 46"/>
              <a:gd name="T3" fmla="*/ 0 h 12"/>
              <a:gd name="T4" fmla="*/ 2147483647 w 46"/>
              <a:gd name="T5" fmla="*/ 2147483647 h 12"/>
              <a:gd name="T6" fmla="*/ 0 60000 65536"/>
              <a:gd name="T7" fmla="*/ 0 60000 65536"/>
              <a:gd name="T8" fmla="*/ 0 60000 65536"/>
              <a:gd name="T9" fmla="*/ 0 w 46"/>
              <a:gd name="T10" fmla="*/ 0 h 12"/>
              <a:gd name="T11" fmla="*/ 46 w 46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" h="12">
                <a:moveTo>
                  <a:pt x="0" y="0"/>
                </a:moveTo>
                <a:lnTo>
                  <a:pt x="35" y="0"/>
                </a:lnTo>
                <a:lnTo>
                  <a:pt x="46" y="12"/>
                </a:lnTo>
              </a:path>
            </a:pathLst>
          </a:custGeom>
          <a:noFill/>
          <a:ln w="36513">
            <a:solidFill>
              <a:srgbClr val="FF192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2" name="Rectangle 46"/>
          <p:cNvSpPr>
            <a:spLocks noChangeArrowheads="1"/>
          </p:cNvSpPr>
          <p:nvPr/>
        </p:nvSpPr>
        <p:spPr bwMode="auto">
          <a:xfrm>
            <a:off x="3449638" y="3006725"/>
            <a:ext cx="695325" cy="725488"/>
          </a:xfrm>
          <a:prstGeom prst="rect">
            <a:avLst/>
          </a:prstGeom>
          <a:solidFill>
            <a:srgbClr val="2B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3" name="Rectangle 47"/>
          <p:cNvSpPr>
            <a:spLocks noChangeArrowheads="1"/>
          </p:cNvSpPr>
          <p:nvPr/>
        </p:nvSpPr>
        <p:spPr bwMode="auto">
          <a:xfrm>
            <a:off x="4368800" y="3006725"/>
            <a:ext cx="917575" cy="725488"/>
          </a:xfrm>
          <a:prstGeom prst="rect">
            <a:avLst/>
          </a:prstGeom>
          <a:solidFill>
            <a:srgbClr val="2B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4" name="Freeform 48"/>
          <p:cNvSpPr>
            <a:spLocks/>
          </p:cNvSpPr>
          <p:nvPr/>
        </p:nvSpPr>
        <p:spPr bwMode="auto">
          <a:xfrm>
            <a:off x="3028950" y="3257550"/>
            <a:ext cx="719138" cy="1849438"/>
          </a:xfrm>
          <a:custGeom>
            <a:avLst/>
            <a:gdLst>
              <a:gd name="T0" fmla="*/ 0 w 338"/>
              <a:gd name="T1" fmla="*/ 2147483647 h 920"/>
              <a:gd name="T2" fmla="*/ 2147483647 w 338"/>
              <a:gd name="T3" fmla="*/ 2147483647 h 920"/>
              <a:gd name="T4" fmla="*/ 2147483647 w 338"/>
              <a:gd name="T5" fmla="*/ 2147483647 h 920"/>
              <a:gd name="T6" fmla="*/ 2147483647 w 338"/>
              <a:gd name="T7" fmla="*/ 0 h 920"/>
              <a:gd name="T8" fmla="*/ 0 60000 65536"/>
              <a:gd name="T9" fmla="*/ 0 60000 65536"/>
              <a:gd name="T10" fmla="*/ 0 60000 65536"/>
              <a:gd name="T11" fmla="*/ 0 60000 65536"/>
              <a:gd name="T12" fmla="*/ 0 w 338"/>
              <a:gd name="T13" fmla="*/ 0 h 920"/>
              <a:gd name="T14" fmla="*/ 338 w 338"/>
              <a:gd name="T15" fmla="*/ 920 h 9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8" h="920">
                <a:moveTo>
                  <a:pt x="0" y="920"/>
                </a:moveTo>
                <a:lnTo>
                  <a:pt x="35" y="885"/>
                </a:lnTo>
                <a:lnTo>
                  <a:pt x="210" y="442"/>
                </a:lnTo>
                <a:lnTo>
                  <a:pt x="338" y="0"/>
                </a:lnTo>
              </a:path>
            </a:pathLst>
          </a:custGeom>
          <a:noFill/>
          <a:ln w="36513">
            <a:solidFill>
              <a:srgbClr val="098A75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3551238" y="3070225"/>
            <a:ext cx="469900" cy="585788"/>
            <a:chOff x="2061" y="1877"/>
            <a:chExt cx="321" cy="369"/>
          </a:xfrm>
        </p:grpSpPr>
        <p:sp>
          <p:nvSpPr>
            <p:cNvPr id="31818" name="Freeform 50"/>
            <p:cNvSpPr>
              <a:spLocks/>
            </p:cNvSpPr>
            <p:nvPr/>
          </p:nvSpPr>
          <p:spPr bwMode="auto">
            <a:xfrm>
              <a:off x="2061" y="1877"/>
              <a:ext cx="321" cy="369"/>
            </a:xfrm>
            <a:custGeom>
              <a:avLst/>
              <a:gdLst>
                <a:gd name="T0" fmla="*/ 19842 w 221"/>
                <a:gd name="T1" fmla="*/ 16485 h 291"/>
                <a:gd name="T2" fmla="*/ 19842 w 221"/>
                <a:gd name="T3" fmla="*/ 14506 h 291"/>
                <a:gd name="T4" fmla="*/ 6183 w 221"/>
                <a:gd name="T5" fmla="*/ 4588 h 291"/>
                <a:gd name="T6" fmla="*/ 26315 w 221"/>
                <a:gd name="T7" fmla="*/ 11196 h 291"/>
                <a:gd name="T8" fmla="*/ 39975 w 221"/>
                <a:gd name="T9" fmla="*/ 3299 h 291"/>
                <a:gd name="T10" fmla="*/ 32886 w 221"/>
                <a:gd name="T11" fmla="*/ 15837 h 291"/>
                <a:gd name="T12" fmla="*/ 85980 w 221"/>
                <a:gd name="T13" fmla="*/ 4588 h 291"/>
                <a:gd name="T14" fmla="*/ 32886 w 221"/>
                <a:gd name="T15" fmla="*/ 11196 h 291"/>
                <a:gd name="T16" fmla="*/ 125905 w 221"/>
                <a:gd name="T17" fmla="*/ 5941 h 291"/>
                <a:gd name="T18" fmla="*/ 79640 w 221"/>
                <a:gd name="T19" fmla="*/ 7216 h 291"/>
                <a:gd name="T20" fmla="*/ 72861 w 221"/>
                <a:gd name="T21" fmla="*/ 1969 h 291"/>
                <a:gd name="T22" fmla="*/ 99132 w 221"/>
                <a:gd name="T23" fmla="*/ 3299 h 291"/>
                <a:gd name="T24" fmla="*/ 105830 w 221"/>
                <a:gd name="T25" fmla="*/ 1969 h 291"/>
                <a:gd name="T26" fmla="*/ 72861 w 221"/>
                <a:gd name="T27" fmla="*/ 4588 h 291"/>
                <a:gd name="T28" fmla="*/ 46153 w 221"/>
                <a:gd name="T29" fmla="*/ 8529 h 291"/>
                <a:gd name="T30" fmla="*/ 32886 w 221"/>
                <a:gd name="T31" fmla="*/ 0 h 291"/>
                <a:gd name="T32" fmla="*/ 32886 w 221"/>
                <a:gd name="T33" fmla="*/ 4588 h 291"/>
                <a:gd name="T34" fmla="*/ 0 w 221"/>
                <a:gd name="T35" fmla="*/ 647 h 291"/>
                <a:gd name="T36" fmla="*/ 19842 w 221"/>
                <a:gd name="T37" fmla="*/ 5941 h 291"/>
                <a:gd name="T38" fmla="*/ 65885 w 221"/>
                <a:gd name="T39" fmla="*/ 647 h 291"/>
                <a:gd name="T40" fmla="*/ 32886 w 221"/>
                <a:gd name="T41" fmla="*/ 13809 h 291"/>
                <a:gd name="T42" fmla="*/ 52988 w 221"/>
                <a:gd name="T43" fmla="*/ 12513 h 291"/>
                <a:gd name="T44" fmla="*/ 99132 w 221"/>
                <a:gd name="T45" fmla="*/ 11837 h 29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21"/>
                <a:gd name="T70" fmla="*/ 0 h 291"/>
                <a:gd name="T71" fmla="*/ 221 w 221"/>
                <a:gd name="T72" fmla="*/ 291 h 29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21" h="291">
                  <a:moveTo>
                    <a:pt x="35" y="291"/>
                  </a:moveTo>
                  <a:lnTo>
                    <a:pt x="35" y="256"/>
                  </a:lnTo>
                  <a:lnTo>
                    <a:pt x="11" y="81"/>
                  </a:lnTo>
                  <a:lnTo>
                    <a:pt x="46" y="198"/>
                  </a:lnTo>
                  <a:lnTo>
                    <a:pt x="70" y="58"/>
                  </a:lnTo>
                  <a:lnTo>
                    <a:pt x="58" y="279"/>
                  </a:lnTo>
                  <a:lnTo>
                    <a:pt x="151" y="81"/>
                  </a:lnTo>
                  <a:lnTo>
                    <a:pt x="58" y="198"/>
                  </a:lnTo>
                  <a:lnTo>
                    <a:pt x="221" y="105"/>
                  </a:lnTo>
                  <a:lnTo>
                    <a:pt x="140" y="128"/>
                  </a:lnTo>
                  <a:lnTo>
                    <a:pt x="128" y="35"/>
                  </a:lnTo>
                  <a:lnTo>
                    <a:pt x="174" y="58"/>
                  </a:lnTo>
                  <a:lnTo>
                    <a:pt x="186" y="35"/>
                  </a:lnTo>
                  <a:lnTo>
                    <a:pt x="128" y="81"/>
                  </a:lnTo>
                  <a:lnTo>
                    <a:pt x="81" y="151"/>
                  </a:lnTo>
                  <a:lnTo>
                    <a:pt x="58" y="0"/>
                  </a:lnTo>
                  <a:lnTo>
                    <a:pt x="58" y="81"/>
                  </a:lnTo>
                  <a:lnTo>
                    <a:pt x="0" y="11"/>
                  </a:lnTo>
                  <a:lnTo>
                    <a:pt x="35" y="105"/>
                  </a:lnTo>
                  <a:lnTo>
                    <a:pt x="116" y="11"/>
                  </a:lnTo>
                  <a:lnTo>
                    <a:pt x="58" y="244"/>
                  </a:lnTo>
                  <a:lnTo>
                    <a:pt x="93" y="221"/>
                  </a:lnTo>
                  <a:lnTo>
                    <a:pt x="174" y="209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9" name="Freeform 51"/>
            <p:cNvSpPr>
              <a:spLocks/>
            </p:cNvSpPr>
            <p:nvPr/>
          </p:nvSpPr>
          <p:spPr bwMode="auto">
            <a:xfrm>
              <a:off x="2128" y="2010"/>
              <a:ext cx="186" cy="191"/>
            </a:xfrm>
            <a:custGeom>
              <a:avLst/>
              <a:gdLst>
                <a:gd name="T0" fmla="*/ 0 w 128"/>
                <a:gd name="T1" fmla="*/ 8222 h 151"/>
                <a:gd name="T2" fmla="*/ 6705 w 128"/>
                <a:gd name="T3" fmla="*/ 621 h 151"/>
                <a:gd name="T4" fmla="*/ 6705 w 128"/>
                <a:gd name="T5" fmla="*/ 6311 h 151"/>
                <a:gd name="T6" fmla="*/ 40119 w 128"/>
                <a:gd name="T7" fmla="*/ 0 h 151"/>
                <a:gd name="T8" fmla="*/ 26953 w 128"/>
                <a:gd name="T9" fmla="*/ 4377 h 151"/>
                <a:gd name="T10" fmla="*/ 73368 w 128"/>
                <a:gd name="T11" fmla="*/ 3118 h 1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151"/>
                <a:gd name="T20" fmla="*/ 128 w 128"/>
                <a:gd name="T21" fmla="*/ 151 h 1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151">
                  <a:moveTo>
                    <a:pt x="0" y="151"/>
                  </a:moveTo>
                  <a:lnTo>
                    <a:pt x="12" y="11"/>
                  </a:lnTo>
                  <a:lnTo>
                    <a:pt x="12" y="116"/>
                  </a:lnTo>
                  <a:lnTo>
                    <a:pt x="70" y="0"/>
                  </a:lnTo>
                  <a:lnTo>
                    <a:pt x="47" y="81"/>
                  </a:lnTo>
                  <a:lnTo>
                    <a:pt x="128" y="58"/>
                  </a:lnTo>
                </a:path>
              </a:pathLst>
            </a:custGeom>
            <a:noFill/>
            <a:ln w="36513">
              <a:solidFill>
                <a:srgbClr val="FF652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08" name="Freeform 52"/>
          <p:cNvSpPr>
            <a:spLocks/>
          </p:cNvSpPr>
          <p:nvPr/>
        </p:nvSpPr>
        <p:spPr bwMode="auto">
          <a:xfrm>
            <a:off x="3054350" y="3560763"/>
            <a:ext cx="1635125" cy="1546225"/>
          </a:xfrm>
          <a:custGeom>
            <a:avLst/>
            <a:gdLst>
              <a:gd name="T0" fmla="*/ 0 w 768"/>
              <a:gd name="T1" fmla="*/ 2147483647 h 769"/>
              <a:gd name="T2" fmla="*/ 2147483647 w 768"/>
              <a:gd name="T3" fmla="*/ 2147483647 h 769"/>
              <a:gd name="T4" fmla="*/ 2147483647 w 768"/>
              <a:gd name="T5" fmla="*/ 0 h 769"/>
              <a:gd name="T6" fmla="*/ 0 w 768"/>
              <a:gd name="T7" fmla="*/ 2147483647 h 769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769"/>
              <a:gd name="T14" fmla="*/ 768 w 768"/>
              <a:gd name="T15" fmla="*/ 769 h 7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769">
                <a:moveTo>
                  <a:pt x="0" y="769"/>
                </a:moveTo>
                <a:lnTo>
                  <a:pt x="12" y="757"/>
                </a:lnTo>
                <a:lnTo>
                  <a:pt x="768" y="0"/>
                </a:lnTo>
                <a:lnTo>
                  <a:pt x="0" y="769"/>
                </a:lnTo>
                <a:close/>
              </a:path>
            </a:pathLst>
          </a:cu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9" name="Rectangle 53"/>
          <p:cNvSpPr>
            <a:spLocks noChangeArrowheads="1"/>
          </p:cNvSpPr>
          <p:nvPr/>
        </p:nvSpPr>
        <p:spPr bwMode="auto">
          <a:xfrm>
            <a:off x="5788025" y="4240213"/>
            <a:ext cx="795338" cy="585787"/>
          </a:xfrm>
          <a:prstGeom prst="rect">
            <a:avLst/>
          </a:prstGeom>
          <a:solidFill>
            <a:srgbClr val="2B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10" name="Rectangle 54"/>
          <p:cNvSpPr>
            <a:spLocks noChangeArrowheads="1"/>
          </p:cNvSpPr>
          <p:nvPr/>
        </p:nvSpPr>
        <p:spPr bwMode="auto">
          <a:xfrm>
            <a:off x="6607175" y="3514725"/>
            <a:ext cx="1066800" cy="514350"/>
          </a:xfrm>
          <a:prstGeom prst="rect">
            <a:avLst/>
          </a:prstGeom>
          <a:solidFill>
            <a:srgbClr val="FE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8" name="Group 55"/>
          <p:cNvGrpSpPr>
            <a:grpSpLocks/>
          </p:cNvGrpSpPr>
          <p:nvPr/>
        </p:nvGrpSpPr>
        <p:grpSpPr bwMode="auto">
          <a:xfrm>
            <a:off x="6823075" y="3630613"/>
            <a:ext cx="620713" cy="236537"/>
            <a:chOff x="4294" y="2230"/>
            <a:chExt cx="423" cy="149"/>
          </a:xfrm>
        </p:grpSpPr>
        <p:sp>
          <p:nvSpPr>
            <p:cNvPr id="31816" name="Freeform 56"/>
            <p:cNvSpPr>
              <a:spLocks/>
            </p:cNvSpPr>
            <p:nvPr/>
          </p:nvSpPr>
          <p:spPr bwMode="auto">
            <a:xfrm>
              <a:off x="4294" y="2230"/>
              <a:ext cx="423" cy="149"/>
            </a:xfrm>
            <a:custGeom>
              <a:avLst/>
              <a:gdLst>
                <a:gd name="T0" fmla="*/ 0 w 291"/>
                <a:gd name="T1" fmla="*/ 4963 h 117"/>
                <a:gd name="T2" fmla="*/ 40476 w 291"/>
                <a:gd name="T3" fmla="*/ 2142 h 117"/>
                <a:gd name="T4" fmla="*/ 53574 w 291"/>
                <a:gd name="T5" fmla="*/ 718 h 117"/>
                <a:gd name="T6" fmla="*/ 40476 w 291"/>
                <a:gd name="T7" fmla="*/ 4963 h 117"/>
                <a:gd name="T8" fmla="*/ 81252 w 291"/>
                <a:gd name="T9" fmla="*/ 2142 h 117"/>
                <a:gd name="T10" fmla="*/ 114427 w 291"/>
                <a:gd name="T11" fmla="*/ 3540 h 117"/>
                <a:gd name="T12" fmla="*/ 20257 w 291"/>
                <a:gd name="T13" fmla="*/ 4963 h 117"/>
                <a:gd name="T14" fmla="*/ 81252 w 291"/>
                <a:gd name="T15" fmla="*/ 7128 h 117"/>
                <a:gd name="T16" fmla="*/ 114427 w 291"/>
                <a:gd name="T17" fmla="*/ 5634 h 117"/>
                <a:gd name="T18" fmla="*/ 81252 w 291"/>
                <a:gd name="T19" fmla="*/ 4963 h 117"/>
                <a:gd name="T20" fmla="*/ 60804 w 291"/>
                <a:gd name="T21" fmla="*/ 2876 h 117"/>
                <a:gd name="T22" fmla="*/ 114427 w 291"/>
                <a:gd name="T23" fmla="*/ 0 h 117"/>
                <a:gd name="T24" fmla="*/ 134829 w 291"/>
                <a:gd name="T25" fmla="*/ 1482 h 117"/>
                <a:gd name="T26" fmla="*/ 73791 w 291"/>
                <a:gd name="T27" fmla="*/ 2876 h 117"/>
                <a:gd name="T28" fmla="*/ 168169 w 291"/>
                <a:gd name="T29" fmla="*/ 4245 h 117"/>
                <a:gd name="T30" fmla="*/ 100722 w 291"/>
                <a:gd name="T31" fmla="*/ 4245 h 117"/>
                <a:gd name="T32" fmla="*/ 141025 w 291"/>
                <a:gd name="T33" fmla="*/ 7128 h 117"/>
                <a:gd name="T34" fmla="*/ 67319 w 291"/>
                <a:gd name="T35" fmla="*/ 5634 h 117"/>
                <a:gd name="T36" fmla="*/ 27030 w 291"/>
                <a:gd name="T37" fmla="*/ 6441 h 117"/>
                <a:gd name="T38" fmla="*/ 0 w 291"/>
                <a:gd name="T39" fmla="*/ 5634 h 117"/>
                <a:gd name="T40" fmla="*/ 6764 w 291"/>
                <a:gd name="T41" fmla="*/ 2876 h 117"/>
                <a:gd name="T42" fmla="*/ 47005 w 291"/>
                <a:gd name="T43" fmla="*/ 2876 h 1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91"/>
                <a:gd name="T67" fmla="*/ 0 h 117"/>
                <a:gd name="T68" fmla="*/ 291 w 291"/>
                <a:gd name="T69" fmla="*/ 117 h 11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91" h="117">
                  <a:moveTo>
                    <a:pt x="0" y="82"/>
                  </a:moveTo>
                  <a:lnTo>
                    <a:pt x="70" y="35"/>
                  </a:lnTo>
                  <a:lnTo>
                    <a:pt x="93" y="12"/>
                  </a:lnTo>
                  <a:lnTo>
                    <a:pt x="70" y="82"/>
                  </a:lnTo>
                  <a:lnTo>
                    <a:pt x="140" y="35"/>
                  </a:lnTo>
                  <a:lnTo>
                    <a:pt x="198" y="58"/>
                  </a:lnTo>
                  <a:lnTo>
                    <a:pt x="35" y="82"/>
                  </a:lnTo>
                  <a:lnTo>
                    <a:pt x="140" y="117"/>
                  </a:lnTo>
                  <a:lnTo>
                    <a:pt x="198" y="93"/>
                  </a:lnTo>
                  <a:lnTo>
                    <a:pt x="140" y="82"/>
                  </a:lnTo>
                  <a:lnTo>
                    <a:pt x="105" y="47"/>
                  </a:lnTo>
                  <a:lnTo>
                    <a:pt x="198" y="0"/>
                  </a:lnTo>
                  <a:lnTo>
                    <a:pt x="233" y="24"/>
                  </a:lnTo>
                  <a:lnTo>
                    <a:pt x="128" y="47"/>
                  </a:lnTo>
                  <a:lnTo>
                    <a:pt x="291" y="70"/>
                  </a:lnTo>
                  <a:lnTo>
                    <a:pt x="175" y="70"/>
                  </a:lnTo>
                  <a:lnTo>
                    <a:pt x="244" y="117"/>
                  </a:lnTo>
                  <a:lnTo>
                    <a:pt x="116" y="93"/>
                  </a:lnTo>
                  <a:lnTo>
                    <a:pt x="47" y="105"/>
                  </a:lnTo>
                  <a:lnTo>
                    <a:pt x="0" y="93"/>
                  </a:lnTo>
                  <a:lnTo>
                    <a:pt x="12" y="47"/>
                  </a:lnTo>
                  <a:lnTo>
                    <a:pt x="81" y="47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7" name="Freeform 57"/>
            <p:cNvSpPr>
              <a:spLocks/>
            </p:cNvSpPr>
            <p:nvPr/>
          </p:nvSpPr>
          <p:spPr bwMode="auto">
            <a:xfrm>
              <a:off x="4328" y="2304"/>
              <a:ext cx="237" cy="59"/>
            </a:xfrm>
            <a:custGeom>
              <a:avLst/>
              <a:gdLst>
                <a:gd name="T0" fmla="*/ 0 w 163"/>
                <a:gd name="T1" fmla="*/ 1672 h 47"/>
                <a:gd name="T2" fmla="*/ 20399 w 163"/>
                <a:gd name="T3" fmla="*/ 1672 h 47"/>
                <a:gd name="T4" fmla="*/ 67791 w 163"/>
                <a:gd name="T5" fmla="*/ 1146 h 47"/>
                <a:gd name="T6" fmla="*/ 94765 w 163"/>
                <a:gd name="T7" fmla="*/ 0 h 47"/>
                <a:gd name="T8" fmla="*/ 33401 w 163"/>
                <a:gd name="T9" fmla="*/ 2248 h 47"/>
                <a:gd name="T10" fmla="*/ 27143 w 163"/>
                <a:gd name="T11" fmla="*/ 1672 h 47"/>
                <a:gd name="T12" fmla="*/ 0 w 163"/>
                <a:gd name="T13" fmla="*/ 1672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3"/>
                <a:gd name="T22" fmla="*/ 0 h 47"/>
                <a:gd name="T23" fmla="*/ 163 w 163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3" h="47">
                  <a:moveTo>
                    <a:pt x="0" y="35"/>
                  </a:moveTo>
                  <a:lnTo>
                    <a:pt x="35" y="35"/>
                  </a:lnTo>
                  <a:lnTo>
                    <a:pt x="117" y="24"/>
                  </a:lnTo>
                  <a:lnTo>
                    <a:pt x="163" y="0"/>
                  </a:lnTo>
                  <a:lnTo>
                    <a:pt x="58" y="47"/>
                  </a:lnTo>
                  <a:lnTo>
                    <a:pt x="47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4600"/>
            </a:solidFill>
            <a:ln w="19050">
              <a:solidFill>
                <a:srgbClr val="D53A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14" name="Freeform 58"/>
          <p:cNvSpPr>
            <a:spLocks/>
          </p:cNvSpPr>
          <p:nvPr/>
        </p:nvSpPr>
        <p:spPr bwMode="auto">
          <a:xfrm>
            <a:off x="3079750" y="3841750"/>
            <a:ext cx="3792538" cy="1241425"/>
          </a:xfrm>
          <a:custGeom>
            <a:avLst/>
            <a:gdLst>
              <a:gd name="T0" fmla="*/ 0 w 1781"/>
              <a:gd name="T1" fmla="*/ 2147483647 h 617"/>
              <a:gd name="T2" fmla="*/ 2147483647 w 1781"/>
              <a:gd name="T3" fmla="*/ 0 h 617"/>
              <a:gd name="T4" fmla="*/ 0 w 1781"/>
              <a:gd name="T5" fmla="*/ 2147483647 h 617"/>
              <a:gd name="T6" fmla="*/ 0 60000 65536"/>
              <a:gd name="T7" fmla="*/ 0 60000 65536"/>
              <a:gd name="T8" fmla="*/ 0 60000 65536"/>
              <a:gd name="T9" fmla="*/ 0 w 1781"/>
              <a:gd name="T10" fmla="*/ 0 h 617"/>
              <a:gd name="T11" fmla="*/ 1781 w 1781"/>
              <a:gd name="T12" fmla="*/ 617 h 6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81" h="617">
                <a:moveTo>
                  <a:pt x="0" y="617"/>
                </a:moveTo>
                <a:lnTo>
                  <a:pt x="1781" y="0"/>
                </a:lnTo>
                <a:lnTo>
                  <a:pt x="0" y="617"/>
                </a:lnTo>
                <a:close/>
              </a:path>
            </a:pathLst>
          </a:cu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15" name="Rectangle 59"/>
          <p:cNvSpPr>
            <a:spLocks noChangeArrowheads="1"/>
          </p:cNvSpPr>
          <p:nvPr/>
        </p:nvSpPr>
        <p:spPr bwMode="auto">
          <a:xfrm>
            <a:off x="6607175" y="4194175"/>
            <a:ext cx="1066800" cy="538163"/>
          </a:xfrm>
          <a:prstGeom prst="rect">
            <a:avLst/>
          </a:prstGeom>
          <a:solidFill>
            <a:srgbClr val="FE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16" name="Rectangle 60"/>
          <p:cNvSpPr>
            <a:spLocks noChangeArrowheads="1"/>
          </p:cNvSpPr>
          <p:nvPr/>
        </p:nvSpPr>
        <p:spPr bwMode="auto">
          <a:xfrm>
            <a:off x="7364413" y="1389063"/>
            <a:ext cx="646112" cy="568325"/>
          </a:xfrm>
          <a:prstGeom prst="rect">
            <a:avLst/>
          </a:prstGeom>
          <a:solidFill>
            <a:srgbClr val="0065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kumimoji="1" lang="fr-FR" sz="2800">
              <a:latin typeface="Times New Roman" pitchFamily="18" charset="0"/>
            </a:endParaRPr>
          </a:p>
        </p:txBody>
      </p:sp>
      <p:sp>
        <p:nvSpPr>
          <p:cNvPr id="173117" name="Freeform 61"/>
          <p:cNvSpPr>
            <a:spLocks/>
          </p:cNvSpPr>
          <p:nvPr/>
        </p:nvSpPr>
        <p:spPr bwMode="auto">
          <a:xfrm>
            <a:off x="3028950" y="1236663"/>
            <a:ext cx="4935538" cy="3863975"/>
          </a:xfrm>
          <a:custGeom>
            <a:avLst/>
            <a:gdLst>
              <a:gd name="T0" fmla="*/ 0 w 2318"/>
              <a:gd name="T1" fmla="*/ 2147483647 h 1922"/>
              <a:gd name="T2" fmla="*/ 2147483647 w 2318"/>
              <a:gd name="T3" fmla="*/ 2147483647 h 1922"/>
              <a:gd name="T4" fmla="*/ 2147483647 w 2318"/>
              <a:gd name="T5" fmla="*/ 2147483647 h 1922"/>
              <a:gd name="T6" fmla="*/ 2147483647 w 2318"/>
              <a:gd name="T7" fmla="*/ 2147483647 h 1922"/>
              <a:gd name="T8" fmla="*/ 2147483647 w 2318"/>
              <a:gd name="T9" fmla="*/ 2147483647 h 1922"/>
              <a:gd name="T10" fmla="*/ 2147483647 w 2318"/>
              <a:gd name="T11" fmla="*/ 2147483647 h 1922"/>
              <a:gd name="T12" fmla="*/ 2147483647 w 2318"/>
              <a:gd name="T13" fmla="*/ 2147483647 h 1922"/>
              <a:gd name="T14" fmla="*/ 2147483647 w 2318"/>
              <a:gd name="T15" fmla="*/ 2147483647 h 1922"/>
              <a:gd name="T16" fmla="*/ 2147483647 w 2318"/>
              <a:gd name="T17" fmla="*/ 0 h 19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18"/>
              <a:gd name="T28" fmla="*/ 0 h 1922"/>
              <a:gd name="T29" fmla="*/ 2318 w 2318"/>
              <a:gd name="T30" fmla="*/ 1922 h 19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18" h="1922">
                <a:moveTo>
                  <a:pt x="0" y="1922"/>
                </a:moveTo>
                <a:lnTo>
                  <a:pt x="210" y="1817"/>
                </a:lnTo>
                <a:lnTo>
                  <a:pt x="559" y="1654"/>
                </a:lnTo>
                <a:lnTo>
                  <a:pt x="932" y="1433"/>
                </a:lnTo>
                <a:lnTo>
                  <a:pt x="1351" y="1165"/>
                </a:lnTo>
                <a:lnTo>
                  <a:pt x="1619" y="932"/>
                </a:lnTo>
                <a:lnTo>
                  <a:pt x="1887" y="641"/>
                </a:lnTo>
                <a:lnTo>
                  <a:pt x="2073" y="373"/>
                </a:lnTo>
                <a:lnTo>
                  <a:pt x="2318" y="0"/>
                </a:lnTo>
              </a:path>
            </a:pathLst>
          </a:custGeom>
          <a:noFill/>
          <a:ln w="19050">
            <a:solidFill>
              <a:srgbClr val="FF4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18" name="Freeform 62"/>
          <p:cNvSpPr>
            <a:spLocks/>
          </p:cNvSpPr>
          <p:nvPr/>
        </p:nvSpPr>
        <p:spPr bwMode="auto">
          <a:xfrm>
            <a:off x="3028950" y="4497388"/>
            <a:ext cx="4167188" cy="585787"/>
          </a:xfrm>
          <a:custGeom>
            <a:avLst/>
            <a:gdLst>
              <a:gd name="T0" fmla="*/ 0 w 1957"/>
              <a:gd name="T1" fmla="*/ 2147483647 h 291"/>
              <a:gd name="T2" fmla="*/ 2147483647 w 1957"/>
              <a:gd name="T3" fmla="*/ 2147483647 h 291"/>
              <a:gd name="T4" fmla="*/ 2147483647 w 1957"/>
              <a:gd name="T5" fmla="*/ 2147483647 h 291"/>
              <a:gd name="T6" fmla="*/ 2147483647 w 1957"/>
              <a:gd name="T7" fmla="*/ 2147483647 h 291"/>
              <a:gd name="T8" fmla="*/ 2147483647 w 1957"/>
              <a:gd name="T9" fmla="*/ 0 h 291"/>
              <a:gd name="T10" fmla="*/ 2147483647 w 1957"/>
              <a:gd name="T11" fmla="*/ 0 h 291"/>
              <a:gd name="T12" fmla="*/ 2147483647 w 1957"/>
              <a:gd name="T13" fmla="*/ 0 h 2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57"/>
              <a:gd name="T22" fmla="*/ 0 h 291"/>
              <a:gd name="T23" fmla="*/ 1957 w 1957"/>
              <a:gd name="T24" fmla="*/ 291 h 29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57" h="291">
                <a:moveTo>
                  <a:pt x="0" y="291"/>
                </a:moveTo>
                <a:lnTo>
                  <a:pt x="35" y="291"/>
                </a:lnTo>
                <a:lnTo>
                  <a:pt x="536" y="163"/>
                </a:lnTo>
                <a:lnTo>
                  <a:pt x="1083" y="47"/>
                </a:lnTo>
                <a:lnTo>
                  <a:pt x="1456" y="0"/>
                </a:lnTo>
                <a:lnTo>
                  <a:pt x="1759" y="0"/>
                </a:lnTo>
                <a:lnTo>
                  <a:pt x="1957" y="0"/>
                </a:lnTo>
              </a:path>
            </a:pathLst>
          </a:custGeom>
          <a:noFill/>
          <a:ln w="36513">
            <a:solidFill>
              <a:srgbClr val="F1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" name="Group 63"/>
          <p:cNvGrpSpPr>
            <a:grpSpLocks/>
          </p:cNvGrpSpPr>
          <p:nvPr/>
        </p:nvGrpSpPr>
        <p:grpSpPr bwMode="auto">
          <a:xfrm>
            <a:off x="5857875" y="4357688"/>
            <a:ext cx="715963" cy="211137"/>
            <a:chOff x="3635" y="2688"/>
            <a:chExt cx="489" cy="133"/>
          </a:xfrm>
        </p:grpSpPr>
        <p:sp>
          <p:nvSpPr>
            <p:cNvPr id="31809" name="Freeform 64"/>
            <p:cNvSpPr>
              <a:spLocks/>
            </p:cNvSpPr>
            <p:nvPr/>
          </p:nvSpPr>
          <p:spPr bwMode="auto">
            <a:xfrm>
              <a:off x="3635" y="2688"/>
              <a:ext cx="186" cy="88"/>
            </a:xfrm>
            <a:custGeom>
              <a:avLst/>
              <a:gdLst>
                <a:gd name="T0" fmla="*/ 0 w 128"/>
                <a:gd name="T1" fmla="*/ 3441 h 70"/>
                <a:gd name="T2" fmla="*/ 6192 w 128"/>
                <a:gd name="T3" fmla="*/ 3441 h 70"/>
                <a:gd name="T4" fmla="*/ 46339 w 128"/>
                <a:gd name="T5" fmla="*/ 1698 h 70"/>
                <a:gd name="T6" fmla="*/ 60425 w 128"/>
                <a:gd name="T7" fmla="*/ 0 h 70"/>
                <a:gd name="T8" fmla="*/ 46339 w 128"/>
                <a:gd name="T9" fmla="*/ 1698 h 70"/>
                <a:gd name="T10" fmla="*/ 73368 w 128"/>
                <a:gd name="T11" fmla="*/ 112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70"/>
                <a:gd name="T20" fmla="*/ 128 w 128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70">
                  <a:moveTo>
                    <a:pt x="0" y="70"/>
                  </a:moveTo>
                  <a:lnTo>
                    <a:pt x="11" y="70"/>
                  </a:lnTo>
                  <a:lnTo>
                    <a:pt x="81" y="35"/>
                  </a:lnTo>
                  <a:lnTo>
                    <a:pt x="105" y="0"/>
                  </a:lnTo>
                  <a:lnTo>
                    <a:pt x="81" y="35"/>
                  </a:lnTo>
                  <a:lnTo>
                    <a:pt x="128" y="23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0" name="Freeform 65"/>
            <p:cNvSpPr>
              <a:spLocks/>
            </p:cNvSpPr>
            <p:nvPr/>
          </p:nvSpPr>
          <p:spPr bwMode="auto">
            <a:xfrm>
              <a:off x="3905" y="2776"/>
              <a:ext cx="135" cy="45"/>
            </a:xfrm>
            <a:custGeom>
              <a:avLst/>
              <a:gdLst>
                <a:gd name="T0" fmla="*/ 0 w 93"/>
                <a:gd name="T1" fmla="*/ 0 h 35"/>
                <a:gd name="T2" fmla="*/ 12970 w 93"/>
                <a:gd name="T3" fmla="*/ 811 h 35"/>
                <a:gd name="T4" fmla="*/ 52602 w 93"/>
                <a:gd name="T5" fmla="*/ 2507 h 35"/>
                <a:gd name="T6" fmla="*/ 0 60000 65536"/>
                <a:gd name="T7" fmla="*/ 0 60000 65536"/>
                <a:gd name="T8" fmla="*/ 0 60000 65536"/>
                <a:gd name="T9" fmla="*/ 0 w 93"/>
                <a:gd name="T10" fmla="*/ 0 h 35"/>
                <a:gd name="T11" fmla="*/ 93 w 93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3" h="35">
                  <a:moveTo>
                    <a:pt x="0" y="0"/>
                  </a:moveTo>
                  <a:lnTo>
                    <a:pt x="23" y="12"/>
                  </a:lnTo>
                  <a:lnTo>
                    <a:pt x="93" y="35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1" name="Freeform 66"/>
            <p:cNvSpPr>
              <a:spLocks/>
            </p:cNvSpPr>
            <p:nvPr/>
          </p:nvSpPr>
          <p:spPr bwMode="auto">
            <a:xfrm>
              <a:off x="3854" y="2717"/>
              <a:ext cx="119" cy="44"/>
            </a:xfrm>
            <a:custGeom>
              <a:avLst/>
              <a:gdLst>
                <a:gd name="T0" fmla="*/ 0 w 82"/>
                <a:gd name="T1" fmla="*/ 1698 h 35"/>
                <a:gd name="T2" fmla="*/ 26463 w 82"/>
                <a:gd name="T3" fmla="*/ 1162 h 35"/>
                <a:gd name="T4" fmla="*/ 46081 w 82"/>
                <a:gd name="T5" fmla="*/ 0 h 35"/>
                <a:gd name="T6" fmla="*/ 0 60000 65536"/>
                <a:gd name="T7" fmla="*/ 0 60000 65536"/>
                <a:gd name="T8" fmla="*/ 0 60000 65536"/>
                <a:gd name="T9" fmla="*/ 0 w 82"/>
                <a:gd name="T10" fmla="*/ 0 h 35"/>
                <a:gd name="T11" fmla="*/ 82 w 82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2" h="35">
                  <a:moveTo>
                    <a:pt x="0" y="35"/>
                  </a:moveTo>
                  <a:lnTo>
                    <a:pt x="47" y="24"/>
                  </a:lnTo>
                  <a:lnTo>
                    <a:pt x="82" y="0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2" name="Freeform 67"/>
            <p:cNvSpPr>
              <a:spLocks/>
            </p:cNvSpPr>
            <p:nvPr/>
          </p:nvSpPr>
          <p:spPr bwMode="auto">
            <a:xfrm>
              <a:off x="3956" y="2732"/>
              <a:ext cx="135" cy="89"/>
            </a:xfrm>
            <a:custGeom>
              <a:avLst/>
              <a:gdLst>
                <a:gd name="T0" fmla="*/ 0 w 93"/>
                <a:gd name="T1" fmla="*/ 0 h 70"/>
                <a:gd name="T2" fmla="*/ 39673 w 93"/>
                <a:gd name="T3" fmla="*/ 1350 h 70"/>
                <a:gd name="T4" fmla="*/ 52602 w 93"/>
                <a:gd name="T5" fmla="*/ 4151 h 70"/>
                <a:gd name="T6" fmla="*/ 0 60000 65536"/>
                <a:gd name="T7" fmla="*/ 0 60000 65536"/>
                <a:gd name="T8" fmla="*/ 0 60000 65536"/>
                <a:gd name="T9" fmla="*/ 0 w 93"/>
                <a:gd name="T10" fmla="*/ 0 h 70"/>
                <a:gd name="T11" fmla="*/ 93 w 93"/>
                <a:gd name="T12" fmla="*/ 70 h 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3" h="70">
                  <a:moveTo>
                    <a:pt x="0" y="0"/>
                  </a:moveTo>
                  <a:lnTo>
                    <a:pt x="70" y="23"/>
                  </a:lnTo>
                  <a:lnTo>
                    <a:pt x="93" y="70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3" name="Freeform 68"/>
            <p:cNvSpPr>
              <a:spLocks/>
            </p:cNvSpPr>
            <p:nvPr/>
          </p:nvSpPr>
          <p:spPr bwMode="auto">
            <a:xfrm>
              <a:off x="3821" y="2805"/>
              <a:ext cx="66" cy="16"/>
            </a:xfrm>
            <a:custGeom>
              <a:avLst/>
              <a:gdLst>
                <a:gd name="T0" fmla="*/ 0 w 46"/>
                <a:gd name="T1" fmla="*/ 0 h 12"/>
                <a:gd name="T2" fmla="*/ 5276 w 46"/>
                <a:gd name="T3" fmla="*/ 1552 h 12"/>
                <a:gd name="T4" fmla="*/ 21338 w 46"/>
                <a:gd name="T5" fmla="*/ 1552 h 12"/>
                <a:gd name="T6" fmla="*/ 0 60000 65536"/>
                <a:gd name="T7" fmla="*/ 0 60000 65536"/>
                <a:gd name="T8" fmla="*/ 0 60000 65536"/>
                <a:gd name="T9" fmla="*/ 0 w 46"/>
                <a:gd name="T10" fmla="*/ 0 h 12"/>
                <a:gd name="T11" fmla="*/ 46 w 46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12">
                  <a:moveTo>
                    <a:pt x="0" y="0"/>
                  </a:moveTo>
                  <a:lnTo>
                    <a:pt x="12" y="12"/>
                  </a:lnTo>
                  <a:lnTo>
                    <a:pt x="46" y="12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4" name="Freeform 69"/>
            <p:cNvSpPr>
              <a:spLocks/>
            </p:cNvSpPr>
            <p:nvPr/>
          </p:nvSpPr>
          <p:spPr bwMode="auto">
            <a:xfrm>
              <a:off x="3701" y="2732"/>
              <a:ext cx="374" cy="59"/>
            </a:xfrm>
            <a:custGeom>
              <a:avLst/>
              <a:gdLst>
                <a:gd name="T0" fmla="*/ 151407 w 257"/>
                <a:gd name="T1" fmla="*/ 1672 h 47"/>
                <a:gd name="T2" fmla="*/ 110029 w 257"/>
                <a:gd name="T3" fmla="*/ 1672 h 47"/>
                <a:gd name="T4" fmla="*/ 62048 w 257"/>
                <a:gd name="T5" fmla="*/ 1062 h 47"/>
                <a:gd name="T6" fmla="*/ 68583 w 257"/>
                <a:gd name="T7" fmla="*/ 0 h 47"/>
                <a:gd name="T8" fmla="*/ 0 w 257"/>
                <a:gd name="T9" fmla="*/ 2248 h 47"/>
                <a:gd name="T10" fmla="*/ 62048 w 257"/>
                <a:gd name="T11" fmla="*/ 1672 h 47"/>
                <a:gd name="T12" fmla="*/ 151407 w 257"/>
                <a:gd name="T13" fmla="*/ 1672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7"/>
                <a:gd name="T22" fmla="*/ 0 h 47"/>
                <a:gd name="T23" fmla="*/ 257 w 257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7" h="47">
                  <a:moveTo>
                    <a:pt x="257" y="35"/>
                  </a:moveTo>
                  <a:lnTo>
                    <a:pt x="187" y="35"/>
                  </a:lnTo>
                  <a:lnTo>
                    <a:pt x="105" y="23"/>
                  </a:lnTo>
                  <a:lnTo>
                    <a:pt x="117" y="0"/>
                  </a:lnTo>
                  <a:lnTo>
                    <a:pt x="0" y="47"/>
                  </a:lnTo>
                  <a:lnTo>
                    <a:pt x="105" y="35"/>
                  </a:lnTo>
                  <a:lnTo>
                    <a:pt x="257" y="35"/>
                  </a:lnTo>
                  <a:close/>
                </a:path>
              </a:pathLst>
            </a:custGeom>
            <a:solidFill>
              <a:srgbClr val="FF4600"/>
            </a:solidFill>
            <a:ln w="19050">
              <a:solidFill>
                <a:srgbClr val="D53A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5" name="Line 70"/>
            <p:cNvSpPr>
              <a:spLocks noChangeShapeType="1"/>
            </p:cNvSpPr>
            <p:nvPr/>
          </p:nvSpPr>
          <p:spPr bwMode="auto">
            <a:xfrm flipV="1">
              <a:off x="4024" y="2732"/>
              <a:ext cx="100" cy="15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71"/>
          <p:cNvGrpSpPr>
            <a:grpSpLocks/>
          </p:cNvGrpSpPr>
          <p:nvPr/>
        </p:nvGrpSpPr>
        <p:grpSpPr bwMode="auto">
          <a:xfrm>
            <a:off x="6648450" y="4286250"/>
            <a:ext cx="746125" cy="306388"/>
            <a:chOff x="4175" y="2643"/>
            <a:chExt cx="509" cy="193"/>
          </a:xfrm>
        </p:grpSpPr>
        <p:sp>
          <p:nvSpPr>
            <p:cNvPr id="31802" name="Line 72"/>
            <p:cNvSpPr>
              <a:spLocks noChangeShapeType="1"/>
            </p:cNvSpPr>
            <p:nvPr/>
          </p:nvSpPr>
          <p:spPr bwMode="auto">
            <a:xfrm flipV="1">
              <a:off x="4175" y="2643"/>
              <a:ext cx="102" cy="89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3" name="Freeform 73"/>
            <p:cNvSpPr>
              <a:spLocks/>
            </p:cNvSpPr>
            <p:nvPr/>
          </p:nvSpPr>
          <p:spPr bwMode="auto">
            <a:xfrm>
              <a:off x="4193" y="2674"/>
              <a:ext cx="287" cy="73"/>
            </a:xfrm>
            <a:custGeom>
              <a:avLst/>
              <a:gdLst>
                <a:gd name="T0" fmla="*/ 0 w 198"/>
                <a:gd name="T1" fmla="*/ 2920 h 58"/>
                <a:gd name="T2" fmla="*/ 0 w 198"/>
                <a:gd name="T3" fmla="*/ 2320 h 58"/>
                <a:gd name="T4" fmla="*/ 38278 w 198"/>
                <a:gd name="T5" fmla="*/ 1707 h 58"/>
                <a:gd name="T6" fmla="*/ 51343 w 198"/>
                <a:gd name="T7" fmla="*/ 584 h 58"/>
                <a:gd name="T8" fmla="*/ 76938 w 198"/>
                <a:gd name="T9" fmla="*/ 1164 h 58"/>
                <a:gd name="T10" fmla="*/ 96339 w 198"/>
                <a:gd name="T11" fmla="*/ 0 h 58"/>
                <a:gd name="T12" fmla="*/ 109027 w 198"/>
                <a:gd name="T13" fmla="*/ 1164 h 58"/>
                <a:gd name="T14" fmla="*/ 51343 w 198"/>
                <a:gd name="T15" fmla="*/ 2920 h 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8"/>
                <a:gd name="T25" fmla="*/ 0 h 58"/>
                <a:gd name="T26" fmla="*/ 198 w 198"/>
                <a:gd name="T27" fmla="*/ 58 h 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8" h="58">
                  <a:moveTo>
                    <a:pt x="0" y="58"/>
                  </a:moveTo>
                  <a:lnTo>
                    <a:pt x="0" y="46"/>
                  </a:lnTo>
                  <a:lnTo>
                    <a:pt x="70" y="34"/>
                  </a:lnTo>
                  <a:lnTo>
                    <a:pt x="93" y="11"/>
                  </a:lnTo>
                  <a:lnTo>
                    <a:pt x="140" y="23"/>
                  </a:lnTo>
                  <a:lnTo>
                    <a:pt x="175" y="0"/>
                  </a:lnTo>
                  <a:lnTo>
                    <a:pt x="198" y="23"/>
                  </a:lnTo>
                  <a:lnTo>
                    <a:pt x="93" y="58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4" name="Freeform 74"/>
            <p:cNvSpPr>
              <a:spLocks/>
            </p:cNvSpPr>
            <p:nvPr/>
          </p:nvSpPr>
          <p:spPr bwMode="auto">
            <a:xfrm>
              <a:off x="4277" y="2688"/>
              <a:ext cx="323" cy="133"/>
            </a:xfrm>
            <a:custGeom>
              <a:avLst/>
              <a:gdLst>
                <a:gd name="T0" fmla="*/ 14116 w 222"/>
                <a:gd name="T1" fmla="*/ 3903 h 105"/>
                <a:gd name="T2" fmla="*/ 61671 w 222"/>
                <a:gd name="T3" fmla="*/ 5823 h 105"/>
                <a:gd name="T4" fmla="*/ 48107 w 222"/>
                <a:gd name="T5" fmla="*/ 3903 h 105"/>
                <a:gd name="T6" fmla="*/ 102900 w 222"/>
                <a:gd name="T7" fmla="*/ 5168 h 105"/>
                <a:gd name="T8" fmla="*/ 123179 w 222"/>
                <a:gd name="T9" fmla="*/ 5168 h 105"/>
                <a:gd name="T10" fmla="*/ 130354 w 222"/>
                <a:gd name="T11" fmla="*/ 3187 h 105"/>
                <a:gd name="T12" fmla="*/ 89173 w 222"/>
                <a:gd name="T13" fmla="*/ 2635 h 105"/>
                <a:gd name="T14" fmla="*/ 102900 w 222"/>
                <a:gd name="T15" fmla="*/ 649 h 105"/>
                <a:gd name="T16" fmla="*/ 75025 w 222"/>
                <a:gd name="T17" fmla="*/ 1942 h 105"/>
                <a:gd name="T18" fmla="*/ 48107 w 222"/>
                <a:gd name="T19" fmla="*/ 1942 h 105"/>
                <a:gd name="T20" fmla="*/ 14116 w 222"/>
                <a:gd name="T21" fmla="*/ 0 h 105"/>
                <a:gd name="T22" fmla="*/ 0 w 222"/>
                <a:gd name="T23" fmla="*/ 3187 h 10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2"/>
                <a:gd name="T37" fmla="*/ 0 h 105"/>
                <a:gd name="T38" fmla="*/ 222 w 222"/>
                <a:gd name="T39" fmla="*/ 105 h 10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2" h="105">
                  <a:moveTo>
                    <a:pt x="24" y="70"/>
                  </a:moveTo>
                  <a:lnTo>
                    <a:pt x="105" y="105"/>
                  </a:lnTo>
                  <a:lnTo>
                    <a:pt x="82" y="70"/>
                  </a:lnTo>
                  <a:lnTo>
                    <a:pt x="175" y="93"/>
                  </a:lnTo>
                  <a:lnTo>
                    <a:pt x="210" y="93"/>
                  </a:lnTo>
                  <a:lnTo>
                    <a:pt x="222" y="58"/>
                  </a:lnTo>
                  <a:lnTo>
                    <a:pt x="152" y="47"/>
                  </a:lnTo>
                  <a:lnTo>
                    <a:pt x="175" y="12"/>
                  </a:lnTo>
                  <a:lnTo>
                    <a:pt x="128" y="35"/>
                  </a:lnTo>
                  <a:lnTo>
                    <a:pt x="82" y="35"/>
                  </a:lnTo>
                  <a:lnTo>
                    <a:pt x="24" y="0"/>
                  </a:lnTo>
                  <a:lnTo>
                    <a:pt x="0" y="58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5" name="Line 75"/>
            <p:cNvSpPr>
              <a:spLocks noChangeShapeType="1"/>
            </p:cNvSpPr>
            <p:nvPr/>
          </p:nvSpPr>
          <p:spPr bwMode="auto">
            <a:xfrm flipV="1">
              <a:off x="4226" y="2688"/>
              <a:ext cx="374" cy="59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6" name="Line 76"/>
            <p:cNvSpPr>
              <a:spLocks noChangeShapeType="1"/>
            </p:cNvSpPr>
            <p:nvPr/>
          </p:nvSpPr>
          <p:spPr bwMode="auto">
            <a:xfrm flipV="1">
              <a:off x="4412" y="2732"/>
              <a:ext cx="221" cy="15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7" name="Line 77"/>
            <p:cNvSpPr>
              <a:spLocks noChangeShapeType="1"/>
            </p:cNvSpPr>
            <p:nvPr/>
          </p:nvSpPr>
          <p:spPr bwMode="auto">
            <a:xfrm>
              <a:off x="4549" y="2805"/>
              <a:ext cx="135" cy="31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8" name="Freeform 78"/>
            <p:cNvSpPr>
              <a:spLocks/>
            </p:cNvSpPr>
            <p:nvPr/>
          </p:nvSpPr>
          <p:spPr bwMode="auto">
            <a:xfrm>
              <a:off x="4261" y="2761"/>
              <a:ext cx="288" cy="44"/>
            </a:xfrm>
            <a:custGeom>
              <a:avLst/>
              <a:gdLst>
                <a:gd name="T0" fmla="*/ 0 w 198"/>
                <a:gd name="T1" fmla="*/ 1162 h 35"/>
                <a:gd name="T2" fmla="*/ 20495 w 198"/>
                <a:gd name="T3" fmla="*/ 1162 h 35"/>
                <a:gd name="T4" fmla="*/ 60608 w 198"/>
                <a:gd name="T5" fmla="*/ 585 h 35"/>
                <a:gd name="T6" fmla="*/ 95223 w 198"/>
                <a:gd name="T7" fmla="*/ 0 h 35"/>
                <a:gd name="T8" fmla="*/ 115610 w 198"/>
                <a:gd name="T9" fmla="*/ 1698 h 35"/>
                <a:gd name="T10" fmla="*/ 81245 w 198"/>
                <a:gd name="T11" fmla="*/ 1698 h 35"/>
                <a:gd name="T12" fmla="*/ 108671 w 198"/>
                <a:gd name="T13" fmla="*/ 1698 h 35"/>
                <a:gd name="T14" fmla="*/ 101561 w 198"/>
                <a:gd name="T15" fmla="*/ 1162 h 35"/>
                <a:gd name="T16" fmla="*/ 47439 w 198"/>
                <a:gd name="T17" fmla="*/ 1162 h 35"/>
                <a:gd name="T18" fmla="*/ 0 w 198"/>
                <a:gd name="T19" fmla="*/ 1162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8"/>
                <a:gd name="T31" fmla="*/ 0 h 35"/>
                <a:gd name="T32" fmla="*/ 198 w 198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8" h="35">
                  <a:moveTo>
                    <a:pt x="0" y="24"/>
                  </a:moveTo>
                  <a:lnTo>
                    <a:pt x="35" y="24"/>
                  </a:lnTo>
                  <a:lnTo>
                    <a:pt x="104" y="12"/>
                  </a:lnTo>
                  <a:lnTo>
                    <a:pt x="163" y="0"/>
                  </a:lnTo>
                  <a:lnTo>
                    <a:pt x="198" y="35"/>
                  </a:lnTo>
                  <a:lnTo>
                    <a:pt x="139" y="35"/>
                  </a:lnTo>
                  <a:lnTo>
                    <a:pt x="186" y="35"/>
                  </a:lnTo>
                  <a:lnTo>
                    <a:pt x="174" y="24"/>
                  </a:lnTo>
                  <a:lnTo>
                    <a:pt x="81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4600"/>
            </a:solidFill>
            <a:ln w="19050">
              <a:solidFill>
                <a:srgbClr val="D53A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79"/>
          <p:cNvGrpSpPr>
            <a:grpSpLocks/>
          </p:cNvGrpSpPr>
          <p:nvPr/>
        </p:nvGrpSpPr>
        <p:grpSpPr bwMode="auto">
          <a:xfrm>
            <a:off x="4454525" y="3205163"/>
            <a:ext cx="742950" cy="468312"/>
            <a:chOff x="2678" y="1962"/>
            <a:chExt cx="507" cy="295"/>
          </a:xfrm>
        </p:grpSpPr>
        <p:sp>
          <p:nvSpPr>
            <p:cNvPr id="31799" name="Freeform 80"/>
            <p:cNvSpPr>
              <a:spLocks/>
            </p:cNvSpPr>
            <p:nvPr/>
          </p:nvSpPr>
          <p:spPr bwMode="auto">
            <a:xfrm>
              <a:off x="2738" y="2010"/>
              <a:ext cx="186" cy="191"/>
            </a:xfrm>
            <a:custGeom>
              <a:avLst/>
              <a:gdLst>
                <a:gd name="T0" fmla="*/ 0 w 128"/>
                <a:gd name="T1" fmla="*/ 8222 h 151"/>
                <a:gd name="T2" fmla="*/ 6192 w 128"/>
                <a:gd name="T3" fmla="*/ 621 h 151"/>
                <a:gd name="T4" fmla="*/ 6192 w 128"/>
                <a:gd name="T5" fmla="*/ 6311 h 151"/>
                <a:gd name="T6" fmla="*/ 39540 w 128"/>
                <a:gd name="T7" fmla="*/ 0 h 151"/>
                <a:gd name="T8" fmla="*/ 26409 w 128"/>
                <a:gd name="T9" fmla="*/ 4377 h 151"/>
                <a:gd name="T10" fmla="*/ 73368 w 128"/>
                <a:gd name="T11" fmla="*/ 3118 h 1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151"/>
                <a:gd name="T20" fmla="*/ 128 w 128"/>
                <a:gd name="T21" fmla="*/ 151 h 1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151">
                  <a:moveTo>
                    <a:pt x="0" y="151"/>
                  </a:moveTo>
                  <a:lnTo>
                    <a:pt x="11" y="11"/>
                  </a:lnTo>
                  <a:lnTo>
                    <a:pt x="11" y="116"/>
                  </a:lnTo>
                  <a:lnTo>
                    <a:pt x="69" y="0"/>
                  </a:lnTo>
                  <a:lnTo>
                    <a:pt x="46" y="81"/>
                  </a:lnTo>
                  <a:lnTo>
                    <a:pt x="128" y="58"/>
                  </a:lnTo>
                </a:path>
              </a:pathLst>
            </a:custGeom>
            <a:noFill/>
            <a:ln w="36513">
              <a:solidFill>
                <a:srgbClr val="FF652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0" name="Freeform 81"/>
            <p:cNvSpPr>
              <a:spLocks/>
            </p:cNvSpPr>
            <p:nvPr/>
          </p:nvSpPr>
          <p:spPr bwMode="auto">
            <a:xfrm>
              <a:off x="2678" y="1962"/>
              <a:ext cx="507" cy="295"/>
            </a:xfrm>
            <a:custGeom>
              <a:avLst/>
              <a:gdLst>
                <a:gd name="T0" fmla="*/ 32930 w 349"/>
                <a:gd name="T1" fmla="*/ 12845 h 233"/>
                <a:gd name="T2" fmla="*/ 32930 w 349"/>
                <a:gd name="T3" fmla="*/ 11542 h 233"/>
                <a:gd name="T4" fmla="*/ 13057 w 349"/>
                <a:gd name="T5" fmla="*/ 3777 h 233"/>
                <a:gd name="T6" fmla="*/ 40030 w 349"/>
                <a:gd name="T7" fmla="*/ 8978 h 233"/>
                <a:gd name="T8" fmla="*/ 60167 w 349"/>
                <a:gd name="T9" fmla="*/ 2489 h 233"/>
                <a:gd name="T10" fmla="*/ 53081 w 349"/>
                <a:gd name="T11" fmla="*/ 12194 h 233"/>
                <a:gd name="T12" fmla="*/ 140077 w 349"/>
                <a:gd name="T13" fmla="*/ 3777 h 233"/>
                <a:gd name="T14" fmla="*/ 53081 w 349"/>
                <a:gd name="T15" fmla="*/ 8978 h 233"/>
                <a:gd name="T16" fmla="*/ 199629 w 349"/>
                <a:gd name="T17" fmla="*/ 4492 h 233"/>
                <a:gd name="T18" fmla="*/ 132971 w 349"/>
                <a:gd name="T19" fmla="*/ 6394 h 233"/>
                <a:gd name="T20" fmla="*/ 120190 w 349"/>
                <a:gd name="T21" fmla="*/ 1921 h 233"/>
                <a:gd name="T22" fmla="*/ 159305 w 349"/>
                <a:gd name="T23" fmla="*/ 2489 h 233"/>
                <a:gd name="T24" fmla="*/ 172990 w 349"/>
                <a:gd name="T25" fmla="*/ 1288 h 233"/>
                <a:gd name="T26" fmla="*/ 120190 w 349"/>
                <a:gd name="T27" fmla="*/ 3777 h 233"/>
                <a:gd name="T28" fmla="*/ 73056 w 349"/>
                <a:gd name="T29" fmla="*/ 7665 h 233"/>
                <a:gd name="T30" fmla="*/ 53081 w 349"/>
                <a:gd name="T31" fmla="*/ 0 h 233"/>
                <a:gd name="T32" fmla="*/ 53081 w 349"/>
                <a:gd name="T33" fmla="*/ 3777 h 233"/>
                <a:gd name="T34" fmla="*/ 0 w 349"/>
                <a:gd name="T35" fmla="*/ 634 h 233"/>
                <a:gd name="T36" fmla="*/ 32930 w 349"/>
                <a:gd name="T37" fmla="*/ 4492 h 233"/>
                <a:gd name="T38" fmla="*/ 113187 w 349"/>
                <a:gd name="T39" fmla="*/ 634 h 233"/>
                <a:gd name="T40" fmla="*/ 53081 w 349"/>
                <a:gd name="T41" fmla="*/ 10969 h 233"/>
                <a:gd name="T42" fmla="*/ 79959 w 349"/>
                <a:gd name="T43" fmla="*/ 9610 h 233"/>
                <a:gd name="T44" fmla="*/ 159305 w 349"/>
                <a:gd name="T45" fmla="*/ 8978 h 23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49"/>
                <a:gd name="T70" fmla="*/ 0 h 233"/>
                <a:gd name="T71" fmla="*/ 349 w 349"/>
                <a:gd name="T72" fmla="*/ 233 h 23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49" h="233">
                  <a:moveTo>
                    <a:pt x="58" y="233"/>
                  </a:moveTo>
                  <a:lnTo>
                    <a:pt x="58" y="209"/>
                  </a:lnTo>
                  <a:lnTo>
                    <a:pt x="23" y="69"/>
                  </a:lnTo>
                  <a:lnTo>
                    <a:pt x="70" y="163"/>
                  </a:lnTo>
                  <a:lnTo>
                    <a:pt x="105" y="46"/>
                  </a:lnTo>
                  <a:lnTo>
                    <a:pt x="93" y="221"/>
                  </a:lnTo>
                  <a:lnTo>
                    <a:pt x="245" y="69"/>
                  </a:lnTo>
                  <a:lnTo>
                    <a:pt x="93" y="163"/>
                  </a:lnTo>
                  <a:lnTo>
                    <a:pt x="349" y="81"/>
                  </a:lnTo>
                  <a:lnTo>
                    <a:pt x="233" y="116"/>
                  </a:lnTo>
                  <a:lnTo>
                    <a:pt x="210" y="35"/>
                  </a:lnTo>
                  <a:lnTo>
                    <a:pt x="279" y="46"/>
                  </a:lnTo>
                  <a:lnTo>
                    <a:pt x="303" y="23"/>
                  </a:lnTo>
                  <a:lnTo>
                    <a:pt x="210" y="69"/>
                  </a:lnTo>
                  <a:lnTo>
                    <a:pt x="128" y="139"/>
                  </a:lnTo>
                  <a:lnTo>
                    <a:pt x="93" y="0"/>
                  </a:lnTo>
                  <a:lnTo>
                    <a:pt x="93" y="69"/>
                  </a:lnTo>
                  <a:lnTo>
                    <a:pt x="0" y="11"/>
                  </a:lnTo>
                  <a:lnTo>
                    <a:pt x="58" y="81"/>
                  </a:lnTo>
                  <a:lnTo>
                    <a:pt x="198" y="11"/>
                  </a:lnTo>
                  <a:lnTo>
                    <a:pt x="93" y="198"/>
                  </a:lnTo>
                  <a:lnTo>
                    <a:pt x="140" y="174"/>
                  </a:lnTo>
                  <a:lnTo>
                    <a:pt x="279" y="163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1" name="Freeform 82"/>
            <p:cNvSpPr>
              <a:spLocks/>
            </p:cNvSpPr>
            <p:nvPr/>
          </p:nvSpPr>
          <p:spPr bwMode="auto">
            <a:xfrm>
              <a:off x="2797" y="2064"/>
              <a:ext cx="186" cy="193"/>
            </a:xfrm>
            <a:custGeom>
              <a:avLst/>
              <a:gdLst>
                <a:gd name="T0" fmla="*/ 0 w 128"/>
                <a:gd name="T1" fmla="*/ 8811 h 152"/>
                <a:gd name="T2" fmla="*/ 6192 w 128"/>
                <a:gd name="T3" fmla="*/ 658 h 152"/>
                <a:gd name="T4" fmla="*/ 6192 w 128"/>
                <a:gd name="T5" fmla="*/ 6785 h 152"/>
                <a:gd name="T6" fmla="*/ 39540 w 128"/>
                <a:gd name="T7" fmla="*/ 0 h 152"/>
                <a:gd name="T8" fmla="*/ 26409 w 128"/>
                <a:gd name="T9" fmla="*/ 4751 h 152"/>
                <a:gd name="T10" fmla="*/ 73368 w 128"/>
                <a:gd name="T11" fmla="*/ 4050 h 1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152"/>
                <a:gd name="T20" fmla="*/ 128 w 128"/>
                <a:gd name="T21" fmla="*/ 152 h 1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152">
                  <a:moveTo>
                    <a:pt x="0" y="152"/>
                  </a:moveTo>
                  <a:lnTo>
                    <a:pt x="11" y="12"/>
                  </a:lnTo>
                  <a:lnTo>
                    <a:pt x="11" y="117"/>
                  </a:lnTo>
                  <a:lnTo>
                    <a:pt x="69" y="0"/>
                  </a:lnTo>
                  <a:lnTo>
                    <a:pt x="46" y="82"/>
                  </a:lnTo>
                  <a:lnTo>
                    <a:pt x="128" y="70"/>
                  </a:lnTo>
                </a:path>
              </a:pathLst>
            </a:custGeom>
            <a:noFill/>
            <a:ln w="36513">
              <a:solidFill>
                <a:srgbClr val="FF652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3"/>
          <p:cNvGrpSpPr>
            <a:grpSpLocks/>
          </p:cNvGrpSpPr>
          <p:nvPr/>
        </p:nvGrpSpPr>
        <p:grpSpPr bwMode="auto">
          <a:xfrm>
            <a:off x="7897813" y="1547813"/>
            <a:ext cx="865187" cy="727075"/>
            <a:chOff x="5027" y="918"/>
            <a:chExt cx="591" cy="458"/>
          </a:xfrm>
        </p:grpSpPr>
        <p:sp>
          <p:nvSpPr>
            <p:cNvPr id="31796" name="Rectangle 84"/>
            <p:cNvSpPr>
              <a:spLocks noChangeArrowheads="1"/>
            </p:cNvSpPr>
            <p:nvPr/>
          </p:nvSpPr>
          <p:spPr bwMode="auto">
            <a:xfrm>
              <a:off x="5027" y="918"/>
              <a:ext cx="591" cy="4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797" name="Rectangle 85"/>
            <p:cNvSpPr>
              <a:spLocks noChangeArrowheads="1"/>
            </p:cNvSpPr>
            <p:nvPr/>
          </p:nvSpPr>
          <p:spPr bwMode="auto">
            <a:xfrm>
              <a:off x="5233" y="998"/>
              <a:ext cx="135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Helvetica" charset="0"/>
                </a:rPr>
                <a:t>µ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98" name="Rectangle 86"/>
            <p:cNvSpPr>
              <a:spLocks noChangeArrowheads="1"/>
            </p:cNvSpPr>
            <p:nvPr/>
          </p:nvSpPr>
          <p:spPr bwMode="auto">
            <a:xfrm>
              <a:off x="5027" y="918"/>
              <a:ext cx="591" cy="45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3" name="Group 87"/>
          <p:cNvGrpSpPr>
            <a:grpSpLocks/>
          </p:cNvGrpSpPr>
          <p:nvPr/>
        </p:nvGrpSpPr>
        <p:grpSpPr bwMode="auto">
          <a:xfrm>
            <a:off x="2819400" y="3429000"/>
            <a:ext cx="639763" cy="573088"/>
            <a:chOff x="1552" y="1596"/>
            <a:chExt cx="593" cy="457"/>
          </a:xfrm>
        </p:grpSpPr>
        <p:sp>
          <p:nvSpPr>
            <p:cNvPr id="31793" name="Rectangle 88"/>
            <p:cNvSpPr>
              <a:spLocks noChangeArrowheads="1"/>
            </p:cNvSpPr>
            <p:nvPr/>
          </p:nvSpPr>
          <p:spPr bwMode="auto">
            <a:xfrm>
              <a:off x="1552" y="1596"/>
              <a:ext cx="593" cy="4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794" name="Rectangle 89"/>
            <p:cNvSpPr>
              <a:spLocks noChangeArrowheads="1"/>
            </p:cNvSpPr>
            <p:nvPr/>
          </p:nvSpPr>
          <p:spPr bwMode="auto">
            <a:xfrm>
              <a:off x="1764" y="1677"/>
              <a:ext cx="176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Helvetica" charset="0"/>
                </a:rPr>
                <a:t>e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95" name="Rectangle 90"/>
            <p:cNvSpPr>
              <a:spLocks noChangeArrowheads="1"/>
            </p:cNvSpPr>
            <p:nvPr/>
          </p:nvSpPr>
          <p:spPr bwMode="auto">
            <a:xfrm>
              <a:off x="1552" y="1596"/>
              <a:ext cx="593" cy="45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47" name="Rectangle 91"/>
          <p:cNvSpPr>
            <a:spLocks noChangeArrowheads="1"/>
          </p:cNvSpPr>
          <p:nvPr/>
        </p:nvSpPr>
        <p:spPr bwMode="auto">
          <a:xfrm>
            <a:off x="7469188" y="2994025"/>
            <a:ext cx="892175" cy="7254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4" name="Group 92"/>
          <p:cNvGrpSpPr>
            <a:grpSpLocks/>
          </p:cNvGrpSpPr>
          <p:nvPr/>
        </p:nvGrpSpPr>
        <p:grpSpPr bwMode="auto">
          <a:xfrm>
            <a:off x="7469188" y="2994025"/>
            <a:ext cx="892175" cy="725488"/>
            <a:chOff x="4570" y="1838"/>
            <a:chExt cx="562" cy="457"/>
          </a:xfrm>
        </p:grpSpPr>
        <p:sp>
          <p:nvSpPr>
            <p:cNvPr id="31791" name="Rectangle 93"/>
            <p:cNvSpPr>
              <a:spLocks noChangeArrowheads="1"/>
            </p:cNvSpPr>
            <p:nvPr/>
          </p:nvSpPr>
          <p:spPr bwMode="auto">
            <a:xfrm>
              <a:off x="4608" y="1920"/>
              <a:ext cx="428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Helvetica" charset="0"/>
                </a:rPr>
                <a:t>K</a:t>
              </a:r>
              <a:r>
                <a:rPr kumimoji="1" lang="en-US" sz="2700" baseline="30000">
                  <a:solidFill>
                    <a:srgbClr val="000000"/>
                  </a:solidFill>
                  <a:latin typeface="Helvetica" charset="0"/>
                </a:rPr>
                <a:t>0</a:t>
              </a:r>
              <a:r>
                <a:rPr kumimoji="1" lang="en-US" sz="2700">
                  <a:solidFill>
                    <a:srgbClr val="000000"/>
                  </a:solidFill>
                  <a:latin typeface="Helvetica" charset="0"/>
                </a:rPr>
                <a:t>,n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92" name="Rectangle 94"/>
            <p:cNvSpPr>
              <a:spLocks noChangeArrowheads="1"/>
            </p:cNvSpPr>
            <p:nvPr/>
          </p:nvSpPr>
          <p:spPr bwMode="auto">
            <a:xfrm>
              <a:off x="4570" y="1838"/>
              <a:ext cx="562" cy="45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51" name="Rectangle 95"/>
          <p:cNvSpPr>
            <a:spLocks noChangeArrowheads="1"/>
          </p:cNvSpPr>
          <p:nvPr/>
        </p:nvSpPr>
        <p:spPr bwMode="auto">
          <a:xfrm>
            <a:off x="7453313" y="3886200"/>
            <a:ext cx="935037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78" name="Rectangle 97"/>
          <p:cNvSpPr>
            <a:spLocks noChangeArrowheads="1"/>
          </p:cNvSpPr>
          <p:nvPr/>
        </p:nvSpPr>
        <p:spPr bwMode="auto">
          <a:xfrm>
            <a:off x="7462838" y="4038600"/>
            <a:ext cx="9048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1" lang="en-US" sz="270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kumimoji="1" lang="en-US" sz="2700" baseline="30000">
                <a:solidFill>
                  <a:srgbClr val="000000"/>
                </a:solidFill>
                <a:latin typeface="Symbol" pitchFamily="18" charset="2"/>
                <a:sym typeface="Symbol" pitchFamily="18" charset="2"/>
              </a:rPr>
              <a:t></a:t>
            </a:r>
            <a:r>
              <a:rPr kumimoji="1" lang="en-US" sz="2700">
                <a:solidFill>
                  <a:srgbClr val="000000"/>
                </a:solidFill>
                <a:latin typeface="Helvetica" charset="0"/>
              </a:rPr>
              <a:t>,p</a:t>
            </a:r>
            <a:r>
              <a:rPr kumimoji="1" lang="ru-RU" sz="2700">
                <a:solidFill>
                  <a:srgbClr val="000000"/>
                </a:solidFill>
                <a:latin typeface="Helvetica" charset="0"/>
              </a:rPr>
              <a:t>,К</a:t>
            </a: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73155" name="Rectangle 99"/>
          <p:cNvSpPr>
            <a:spLocks noChangeArrowheads="1"/>
          </p:cNvSpPr>
          <p:nvPr/>
        </p:nvSpPr>
        <p:spPr bwMode="auto">
          <a:xfrm>
            <a:off x="6216650" y="1143000"/>
            <a:ext cx="869950" cy="7254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5" name="Group 100"/>
          <p:cNvGrpSpPr>
            <a:grpSpLocks/>
          </p:cNvGrpSpPr>
          <p:nvPr/>
        </p:nvGrpSpPr>
        <p:grpSpPr bwMode="auto">
          <a:xfrm>
            <a:off x="6216650" y="1143000"/>
            <a:ext cx="869950" cy="725488"/>
            <a:chOff x="2553" y="648"/>
            <a:chExt cx="548" cy="457"/>
          </a:xfrm>
        </p:grpSpPr>
        <p:sp>
          <p:nvSpPr>
            <p:cNvPr id="31789" name="Rectangle 101"/>
            <p:cNvSpPr>
              <a:spLocks noChangeArrowheads="1"/>
            </p:cNvSpPr>
            <p:nvPr/>
          </p:nvSpPr>
          <p:spPr bwMode="auto">
            <a:xfrm>
              <a:off x="2765" y="749"/>
              <a:ext cx="113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Symbol" pitchFamily="18" charset="2"/>
                  <a:sym typeface="Symbol" pitchFamily="18" charset="2"/>
                </a:rPr>
                <a:t>n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90" name="Rectangle 102"/>
            <p:cNvSpPr>
              <a:spLocks noChangeArrowheads="1"/>
            </p:cNvSpPr>
            <p:nvPr/>
          </p:nvSpPr>
          <p:spPr bwMode="auto">
            <a:xfrm>
              <a:off x="2553" y="648"/>
              <a:ext cx="548" cy="45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59" name="Freeform 103"/>
          <p:cNvSpPr>
            <a:spLocks/>
          </p:cNvSpPr>
          <p:nvPr/>
        </p:nvSpPr>
        <p:spPr bwMode="auto">
          <a:xfrm>
            <a:off x="6788150" y="2541588"/>
            <a:ext cx="98425" cy="139700"/>
          </a:xfrm>
          <a:custGeom>
            <a:avLst/>
            <a:gdLst>
              <a:gd name="T0" fmla="*/ 2147483647 w 46"/>
              <a:gd name="T1" fmla="*/ 2147483647 h 70"/>
              <a:gd name="T2" fmla="*/ 2147483647 w 46"/>
              <a:gd name="T3" fmla="*/ 2147483647 h 70"/>
              <a:gd name="T4" fmla="*/ 2147483647 w 46"/>
              <a:gd name="T5" fmla="*/ 0 h 70"/>
              <a:gd name="T6" fmla="*/ 2147483647 w 46"/>
              <a:gd name="T7" fmla="*/ 0 h 70"/>
              <a:gd name="T8" fmla="*/ 0 w 46"/>
              <a:gd name="T9" fmla="*/ 2147483647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70"/>
              <a:gd name="T17" fmla="*/ 46 w 46"/>
              <a:gd name="T18" fmla="*/ 70 h 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70">
                <a:moveTo>
                  <a:pt x="46" y="70"/>
                </a:moveTo>
                <a:lnTo>
                  <a:pt x="46" y="58"/>
                </a:lnTo>
                <a:lnTo>
                  <a:pt x="35" y="0"/>
                </a:lnTo>
                <a:lnTo>
                  <a:pt x="11" y="0"/>
                </a:lnTo>
                <a:lnTo>
                  <a:pt x="0" y="12"/>
                </a:lnTo>
              </a:path>
            </a:pathLst>
          </a:custGeom>
          <a:noFill/>
          <a:ln w="36513">
            <a:solidFill>
              <a:srgbClr val="FF000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6" name="Group 104"/>
          <p:cNvGrpSpPr>
            <a:grpSpLocks/>
          </p:cNvGrpSpPr>
          <p:nvPr/>
        </p:nvGrpSpPr>
        <p:grpSpPr bwMode="auto">
          <a:xfrm>
            <a:off x="5037138" y="2320925"/>
            <a:ext cx="820737" cy="725488"/>
            <a:chOff x="3038" y="1414"/>
            <a:chExt cx="517" cy="457"/>
          </a:xfrm>
        </p:grpSpPr>
        <p:sp>
          <p:nvSpPr>
            <p:cNvPr id="31787" name="Rectangle 105"/>
            <p:cNvSpPr>
              <a:spLocks noChangeArrowheads="1"/>
            </p:cNvSpPr>
            <p:nvPr/>
          </p:nvSpPr>
          <p:spPr bwMode="auto">
            <a:xfrm>
              <a:off x="3038" y="1414"/>
              <a:ext cx="517" cy="4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788" name="Rectangle 106"/>
            <p:cNvSpPr>
              <a:spLocks noChangeArrowheads="1"/>
            </p:cNvSpPr>
            <p:nvPr/>
          </p:nvSpPr>
          <p:spPr bwMode="auto">
            <a:xfrm>
              <a:off x="3248" y="1488"/>
              <a:ext cx="89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Symbol" pitchFamily="18" charset="2"/>
                  <a:sym typeface="Symbol" pitchFamily="18" charset="2"/>
                </a:rPr>
                <a:t>g</a:t>
              </a:r>
              <a:endParaRPr kumimoji="1" lang="en-US" sz="2400">
                <a:latin typeface="Times New Roman" pitchFamily="18" charset="0"/>
              </a:endParaRPr>
            </a:p>
          </p:txBody>
        </p:sp>
      </p:grpSp>
      <p:sp>
        <p:nvSpPr>
          <p:cNvPr id="173163" name="Rectangle 107"/>
          <p:cNvSpPr>
            <a:spLocks noChangeArrowheads="1"/>
          </p:cNvSpPr>
          <p:nvPr/>
        </p:nvSpPr>
        <p:spPr bwMode="auto">
          <a:xfrm>
            <a:off x="5037138" y="2320925"/>
            <a:ext cx="820737" cy="7254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84" name="Text Box 40"/>
          <p:cNvSpPr txBox="1">
            <a:spLocks noChangeArrowheads="1"/>
          </p:cNvSpPr>
          <p:nvPr/>
        </p:nvSpPr>
        <p:spPr bwMode="auto">
          <a:xfrm>
            <a:off x="2895600" y="2863850"/>
            <a:ext cx="3810000" cy="33655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kumimoji="1" lang="ru-RU" sz="1600" u="sng">
                <a:latin typeface="Georgia" pitchFamily="18" charset="0"/>
              </a:rPr>
              <a:t>Электромагнитный калориметр</a:t>
            </a:r>
            <a:endParaRPr kumimoji="1" lang="en-US" sz="1600" u="sng">
              <a:latin typeface="Georgia" pitchFamily="18" charset="0"/>
            </a:endParaRPr>
          </a:p>
        </p:txBody>
      </p:sp>
      <p:sp>
        <p:nvSpPr>
          <p:cNvPr id="33833" name="Rectangle 108"/>
          <p:cNvSpPr>
            <a:spLocks noGrp="1" noChangeArrowheads="1"/>
          </p:cNvSpPr>
          <p:nvPr>
            <p:ph type="body" idx="1"/>
          </p:nvPr>
        </p:nvSpPr>
        <p:spPr>
          <a:xfrm>
            <a:off x="76200" y="1916113"/>
            <a:ext cx="3124200" cy="1970087"/>
          </a:xfrm>
        </p:spPr>
        <p:txBody>
          <a:bodyPr/>
          <a:lstStyle/>
          <a:p>
            <a:pPr marL="107950" indent="-10795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 err="1" smtClean="0">
                <a:latin typeface="Georgia" pitchFamily="18" charset="0"/>
              </a:rPr>
              <a:t>Kалориметр</a:t>
            </a:r>
            <a:r>
              <a:rPr lang="ru-RU" sz="1800" b="1" dirty="0" smtClean="0">
                <a:latin typeface="Georgia" pitchFamily="18" charset="0"/>
              </a:rPr>
              <a:t>ы</a:t>
            </a:r>
            <a:r>
              <a:rPr lang="en-US" sz="2800" dirty="0" smtClean="0">
                <a:latin typeface="Georgia" pitchFamily="18" charset="0"/>
              </a:rPr>
              <a:t> </a:t>
            </a:r>
            <a:endParaRPr lang="ru-RU" sz="2800" dirty="0" smtClean="0">
              <a:latin typeface="Georgia" pitchFamily="18" charset="0"/>
            </a:endParaRPr>
          </a:p>
          <a:p>
            <a:pPr marL="107950" indent="-107950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sz="1600" dirty="0" err="1" smtClean="0">
                <a:latin typeface="Georgia" pitchFamily="18" charset="0"/>
              </a:rPr>
              <a:t>измеря</a:t>
            </a:r>
            <a:r>
              <a:rPr lang="ru-RU" sz="1600" dirty="0" smtClean="0">
                <a:latin typeface="Georgia" pitchFamily="18" charset="0"/>
              </a:rPr>
              <a:t>ют</a:t>
            </a:r>
            <a:r>
              <a:rPr lang="en-US" sz="1600" dirty="0" smtClean="0">
                <a:latin typeface="Georgia" pitchFamily="18" charset="0"/>
              </a:rPr>
              <a:t> </a:t>
            </a:r>
            <a:r>
              <a:rPr lang="en-US" sz="1600" dirty="0" err="1" smtClean="0">
                <a:latin typeface="Georgia" pitchFamily="18" charset="0"/>
              </a:rPr>
              <a:t>энергию</a:t>
            </a:r>
            <a:r>
              <a:rPr lang="en-US" sz="1600" dirty="0" smtClean="0">
                <a:latin typeface="Georgia" pitchFamily="18" charset="0"/>
              </a:rPr>
              <a:t> </a:t>
            </a:r>
            <a:r>
              <a:rPr lang="en-US" sz="1600" dirty="0" err="1" smtClean="0">
                <a:latin typeface="Georgia" pitchFamily="18" charset="0"/>
              </a:rPr>
              <a:t>частиц</a:t>
            </a:r>
            <a:endParaRPr lang="ru-RU" sz="1600" dirty="0" smtClean="0">
              <a:latin typeface="Georgia" pitchFamily="18" charset="0"/>
            </a:endParaRPr>
          </a:p>
          <a:p>
            <a:pPr marL="107950" indent="-10795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dirty="0" smtClean="0">
              <a:latin typeface="Georgia" pitchFamily="18" charset="0"/>
            </a:endParaRPr>
          </a:p>
          <a:p>
            <a:pPr marL="174625" indent="-174625">
              <a:lnSpc>
                <a:spcPct val="80000"/>
              </a:lnSpc>
              <a:buFont typeface="Arial" charset="0"/>
              <a:buNone/>
              <a:defRPr/>
            </a:pPr>
            <a:r>
              <a:rPr kumimoji="1" lang="ru-RU" sz="1600" b="1" dirty="0" smtClean="0">
                <a:latin typeface="Georgia" pitchFamily="18" charset="0"/>
              </a:rPr>
              <a:t>Внутренний детектор</a:t>
            </a:r>
            <a:endParaRPr lang="ru-RU" sz="1600" b="1" dirty="0" smtClean="0">
              <a:latin typeface="Georgia" pitchFamily="18" charset="0"/>
            </a:endParaRPr>
          </a:p>
          <a:p>
            <a:pPr marL="174625" indent="-174625">
              <a:lnSpc>
                <a:spcPct val="80000"/>
              </a:lnSpc>
              <a:buFontTx/>
              <a:buChar char="•"/>
              <a:defRPr/>
            </a:pPr>
            <a:r>
              <a:rPr lang="en-US" sz="1600" dirty="0" err="1" smtClean="0">
                <a:latin typeface="Georgia" pitchFamily="18" charset="0"/>
              </a:rPr>
              <a:t>измеря</a:t>
            </a:r>
            <a:r>
              <a:rPr lang="ru-RU" sz="1600" dirty="0" smtClean="0">
                <a:latin typeface="Georgia" pitchFamily="18" charset="0"/>
              </a:rPr>
              <a:t>ет</a:t>
            </a:r>
            <a:r>
              <a:rPr lang="en-US" sz="1600" dirty="0" smtClean="0">
                <a:latin typeface="Georgia" pitchFamily="18" charset="0"/>
              </a:rPr>
              <a:t> </a:t>
            </a:r>
            <a:r>
              <a:rPr lang="ru-RU" sz="1600" dirty="0" smtClean="0">
                <a:latin typeface="Georgia" pitchFamily="18" charset="0"/>
              </a:rPr>
              <a:t>импульс </a:t>
            </a:r>
            <a:r>
              <a:rPr lang="en-US" sz="1600" dirty="0" smtClean="0">
                <a:latin typeface="Georgia" pitchFamily="18" charset="0"/>
              </a:rPr>
              <a:t> </a:t>
            </a:r>
            <a:r>
              <a:rPr lang="ru-RU" sz="1600" dirty="0" smtClean="0">
                <a:latin typeface="Georgia" pitchFamily="18" charset="0"/>
              </a:rPr>
              <a:t>заряженных </a:t>
            </a:r>
            <a:r>
              <a:rPr lang="en-US" sz="1600" dirty="0" err="1" smtClean="0">
                <a:latin typeface="Georgia" pitchFamily="18" charset="0"/>
              </a:rPr>
              <a:t>частиц</a:t>
            </a:r>
            <a:r>
              <a:rPr lang="ru-RU" sz="1600" dirty="0" smtClean="0">
                <a:latin typeface="Georgia" pitchFamily="18" charset="0"/>
              </a:rPr>
              <a:t>, их заряд</a:t>
            </a:r>
          </a:p>
          <a:p>
            <a:pPr marL="107950" indent="-10795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dirty="0" smtClean="0">
              <a:latin typeface="Georgia" pitchFamily="18" charset="0"/>
            </a:endParaRPr>
          </a:p>
        </p:txBody>
      </p:sp>
      <p:sp>
        <p:nvSpPr>
          <p:cNvPr id="31786" name="Rectangle 109"/>
          <p:cNvSpPr>
            <a:spLocks noChangeArrowheads="1"/>
          </p:cNvSpPr>
          <p:nvPr/>
        </p:nvSpPr>
        <p:spPr bwMode="auto">
          <a:xfrm>
            <a:off x="5181600" y="5181600"/>
            <a:ext cx="3962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4625" indent="-1746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1600">
              <a:latin typeface="Georgia" pitchFamily="18" charset="0"/>
            </a:endParaRPr>
          </a:p>
          <a:p>
            <a:pPr marL="174625" indent="-174625">
              <a:lnSpc>
                <a:spcPct val="80000"/>
              </a:lnSpc>
              <a:spcBef>
                <a:spcPct val="20000"/>
              </a:spcBef>
            </a:pPr>
            <a:r>
              <a:rPr kumimoji="1" lang="ru-RU" sz="1600" b="1">
                <a:latin typeface="Georgia" pitchFamily="18" charset="0"/>
              </a:rPr>
              <a:t>Мюонная система</a:t>
            </a:r>
            <a:endParaRPr kumimoji="1" lang="en-US" sz="1600" b="1">
              <a:latin typeface="Georgia" pitchFamily="18" charset="0"/>
            </a:endParaRPr>
          </a:p>
          <a:p>
            <a:pPr marL="174625" indent="-174625"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latin typeface="Georgia" pitchFamily="18" charset="0"/>
              </a:rPr>
              <a:t>измеря</a:t>
            </a:r>
            <a:r>
              <a:rPr lang="ru-RU" sz="1600">
                <a:latin typeface="Georgia" pitchFamily="18" charset="0"/>
              </a:rPr>
              <a:t>ет</a:t>
            </a:r>
            <a:r>
              <a:rPr lang="en-US" sz="1600">
                <a:latin typeface="Georgia" pitchFamily="18" charset="0"/>
              </a:rPr>
              <a:t> </a:t>
            </a:r>
            <a:r>
              <a:rPr lang="ru-RU" sz="1600">
                <a:latin typeface="Georgia" pitchFamily="18" charset="0"/>
              </a:rPr>
              <a:t>импульс мюонов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-26988"/>
            <a:ext cx="5486400" cy="762001"/>
          </a:xfrm>
        </p:spPr>
        <p:txBody>
          <a:bodyPr/>
          <a:lstStyle/>
          <a:p>
            <a:r>
              <a:rPr lang="ru-RU" sz="3600" dirty="0" smtClean="0">
                <a:latin typeface="Georgia" pitchFamily="18" charset="0"/>
              </a:rPr>
              <a:t>Детектор </a:t>
            </a:r>
            <a:r>
              <a:rPr lang="en-US" sz="3600" dirty="0" smtClean="0">
                <a:latin typeface="Georgia" pitchFamily="18" charset="0"/>
              </a:rPr>
              <a:t>CMS</a:t>
            </a: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5165725" y="4918075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defTabSz="449263"/>
            <a:endParaRPr lang="en-US" sz="2400" b="1">
              <a:latin typeface="Times New Roman Bar"/>
            </a:endParaRPr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09245"/>
            <a:ext cx="8928992" cy="498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836613"/>
            <a:ext cx="915035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4925" y="-26988"/>
            <a:ext cx="5486400" cy="762001"/>
          </a:xfrm>
        </p:spPr>
        <p:txBody>
          <a:bodyPr/>
          <a:lstStyle/>
          <a:p>
            <a:r>
              <a:rPr lang="ru-RU" sz="3600" dirty="0" smtClean="0">
                <a:latin typeface="Georgia" pitchFamily="18" charset="0"/>
              </a:rPr>
              <a:t>Детектор </a:t>
            </a:r>
            <a:r>
              <a:rPr lang="en-US" sz="3600" dirty="0" smtClean="0">
                <a:latin typeface="Georgia" pitchFamily="18" charset="0"/>
              </a:rPr>
              <a:t>ATLAS</a:t>
            </a: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5165725" y="4918075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defTabSz="449263"/>
            <a:endParaRPr lang="en-US" sz="2400" b="1">
              <a:latin typeface="Times New Roman Bar"/>
            </a:endParaRPr>
          </a:p>
        </p:txBody>
      </p:sp>
      <p:cxnSp>
        <p:nvCxnSpPr>
          <p:cNvPr id="8" name="Connecteur droit avec flèche 7"/>
          <p:cNvCxnSpPr/>
          <p:nvPr/>
        </p:nvCxnSpPr>
        <p:spPr bwMode="auto">
          <a:xfrm flipH="1">
            <a:off x="7164288" y="404664"/>
            <a:ext cx="1368152" cy="0"/>
          </a:xfrm>
          <a:prstGeom prst="straightConnector1">
            <a:avLst/>
          </a:prstGeom>
          <a:noFill/>
          <a:ln w="28575" cap="flat" cmpd="sng" algn="ctr">
            <a:solidFill>
              <a:srgbClr val="1616F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Connecteur droit avec flèche 9"/>
          <p:cNvCxnSpPr/>
          <p:nvPr/>
        </p:nvCxnSpPr>
        <p:spPr bwMode="auto">
          <a:xfrm>
            <a:off x="8532440" y="404664"/>
            <a:ext cx="0" cy="1152128"/>
          </a:xfrm>
          <a:prstGeom prst="straightConnector1">
            <a:avLst/>
          </a:prstGeom>
          <a:noFill/>
          <a:ln w="28575" cap="flat" cmpd="sng" algn="ctr">
            <a:solidFill>
              <a:srgbClr val="1616F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ZoneTexte 10"/>
          <p:cNvSpPr txBox="1"/>
          <p:nvPr/>
        </p:nvSpPr>
        <p:spPr>
          <a:xfrm>
            <a:off x="7433095" y="-99392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4</a:t>
            </a:r>
            <a:r>
              <a:rPr lang="ru-RU" sz="2400" dirty="0" smtClean="0">
                <a:latin typeface="Georgia" pitchFamily="18" charset="0"/>
              </a:rPr>
              <a:t>5м</a:t>
            </a:r>
            <a:endParaRPr lang="fr-FR" sz="2400" dirty="0">
              <a:latin typeface="Georgia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461234" y="634613"/>
            <a:ext cx="737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25м</a:t>
            </a:r>
            <a:endParaRPr lang="fr-FR" sz="2400" dirty="0">
              <a:latin typeface="Georgia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496920" y="509771"/>
            <a:ext cx="9060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7000</a:t>
            </a:r>
          </a:p>
          <a:p>
            <a:r>
              <a:rPr lang="ru-RU" sz="2400" dirty="0" smtClean="0">
                <a:latin typeface="Georgia" pitchFamily="18" charset="0"/>
              </a:rPr>
              <a:t>тонн</a:t>
            </a:r>
            <a:endParaRPr lang="fr-FR" sz="2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71128"/>
            <a:ext cx="8839200" cy="609600"/>
          </a:xfrm>
        </p:spPr>
        <p:txBody>
          <a:bodyPr/>
          <a:lstStyle/>
          <a:p>
            <a:r>
              <a:rPr lang="ru-RU" sz="4200" dirty="0" smtClean="0"/>
              <a:t>Асимметричные</a:t>
            </a:r>
            <a:br>
              <a:rPr lang="ru-RU" sz="4200" dirty="0" smtClean="0"/>
            </a:br>
            <a:r>
              <a:rPr lang="ru-RU" sz="4200" dirty="0" smtClean="0"/>
              <a:t>детекторы</a:t>
            </a:r>
            <a:endParaRPr lang="fr-FR" sz="4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32440" y="6525345"/>
            <a:ext cx="576635" cy="288206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81924" name="Picture 4" descr="http://babar.pd.infn.it/baba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850381"/>
            <a:ext cx="5328592" cy="3214123"/>
          </a:xfrm>
          <a:prstGeom prst="rect">
            <a:avLst/>
          </a:prstGeom>
          <a:noFill/>
        </p:spPr>
      </p:pic>
      <p:pic>
        <p:nvPicPr>
          <p:cNvPr id="81922" name="Picture 2" descr="http://lhcb.cern.ch/geometry/images/lhcb-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0968"/>
            <a:ext cx="4932341" cy="3717032"/>
          </a:xfrm>
          <a:prstGeom prst="rect">
            <a:avLst/>
          </a:prstGeom>
          <a:noFill/>
        </p:spPr>
      </p:pic>
      <p:pic>
        <p:nvPicPr>
          <p:cNvPr id="81926" name="Picture 6" descr="LHC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373216"/>
            <a:ext cx="1714500" cy="1143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77" y="187641"/>
            <a:ext cx="8902969" cy="6649555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692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"/>
          <p:cNvSpPr>
            <a:spLocks noGrp="1"/>
          </p:cNvSpPr>
          <p:nvPr>
            <p:ph type="title"/>
          </p:nvPr>
        </p:nvSpPr>
        <p:spPr>
          <a:xfrm>
            <a:off x="857250" y="142875"/>
            <a:ext cx="6643688" cy="571500"/>
          </a:xfrm>
        </p:spPr>
        <p:txBody>
          <a:bodyPr/>
          <a:lstStyle/>
          <a:p>
            <a:pPr eaLnBrk="1" hangingPunct="1"/>
            <a:r>
              <a:rPr lang="ru-RU" altLang="fr-FR" sz="2000" smtClean="0"/>
              <a:t>Данные, вычислительные ресурсы</a:t>
            </a:r>
            <a:endParaRPr lang="uk-UA" altLang="fr-FR" sz="200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8E73565-334A-4FA4-9F75-DA56319AD74C}" type="datetime1">
              <a:rPr lang="ru-RU"/>
              <a:pPr>
                <a:defRPr/>
              </a:pPr>
              <a:t>19.06.2017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/>
              <a:t>LHC </a:t>
            </a:r>
            <a:r>
              <a:rPr lang="uk-UA"/>
              <a:t>компьютинг и грид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76456" y="6537325"/>
            <a:ext cx="432619" cy="2762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BB3AD9C-E9CD-43B5-96CC-D200F5F39E7E}" type="slidenum">
              <a:rPr lang="uk-UA" altLang="fr-FR">
                <a:solidFill>
                  <a:srgbClr val="898989"/>
                </a:solidFill>
              </a:rPr>
              <a:pPr eaLnBrk="1" hangingPunct="1"/>
              <a:t>39</a:t>
            </a:fld>
            <a:endParaRPr lang="uk-UA" altLang="fr-FR" dirty="0">
              <a:solidFill>
                <a:srgbClr val="898989"/>
              </a:solidFill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860800" y="1866900"/>
            <a:ext cx="18700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en-US" sz="1400" b="1" ker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8750" y="1987550"/>
            <a:ext cx="2379663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latin typeface="Tahoma" pitchFamily="34" charset="0"/>
                <a:cs typeface="Tahoma" pitchFamily="34" charset="0"/>
              </a:rPr>
              <a:t>Данные только одного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latin typeface="Tahoma" pitchFamily="34" charset="0"/>
                <a:cs typeface="Tahoma" pitchFamily="34" charset="0"/>
              </a:rPr>
              <a:t>эксперимента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3081338" y="2565400"/>
            <a:ext cx="128587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 pitchFamily="34" charset="0"/>
                <a:cs typeface="Tahoma" pitchFamily="34" charset="0"/>
              </a:rPr>
              <a:t>~</a:t>
            </a:r>
            <a:r>
              <a:rPr lang="ru-RU" sz="1400" b="1" kern="0" dirty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b="1" kern="0" dirty="0">
                <a:latin typeface="Tahoma" pitchFamily="34" charset="0"/>
                <a:cs typeface="Tahoma" pitchFamily="34" charset="0"/>
              </a:rPr>
              <a:t>4</a:t>
            </a:r>
            <a:r>
              <a:rPr lang="uk-UA" sz="1400" b="1" kern="0" dirty="0">
                <a:latin typeface="Tahoma" pitchFamily="34" charset="0"/>
                <a:cs typeface="Tahoma" pitchFamily="34" charset="0"/>
              </a:rPr>
              <a:t>  </a:t>
            </a:r>
            <a:r>
              <a:rPr lang="ru-RU" sz="1400" b="1" kern="0" dirty="0">
                <a:latin typeface="Tahoma" pitchFamily="34" charset="0"/>
                <a:cs typeface="Tahoma" pitchFamily="34" charset="0"/>
              </a:rPr>
              <a:t>  </a:t>
            </a:r>
            <a:r>
              <a:rPr lang="en-US" sz="1400" b="1" kern="0" dirty="0">
                <a:latin typeface="Tahoma" pitchFamily="34" charset="0"/>
                <a:cs typeface="Tahoma" pitchFamily="34" charset="0"/>
              </a:rPr>
              <a:t>PB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endParaRPr lang="en-US" sz="1400" b="1" kern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2944813" y="2916238"/>
            <a:ext cx="147955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400" b="1" kern="0" dirty="0">
                <a:latin typeface="Tahoma" pitchFamily="34" charset="0"/>
                <a:cs typeface="Tahoma" pitchFamily="34" charset="0"/>
              </a:rPr>
              <a:t>      </a:t>
            </a:r>
            <a:r>
              <a:rPr lang="en-US" sz="1400" b="1" kern="0" dirty="0">
                <a:latin typeface="Tahoma" pitchFamily="34" charset="0"/>
                <a:cs typeface="Tahoma" pitchFamily="34" charset="0"/>
              </a:rPr>
              <a:t>0</a:t>
            </a:r>
            <a:r>
              <a:rPr lang="ru-RU" sz="1400" b="1" kern="0" dirty="0">
                <a:latin typeface="Tahoma" pitchFamily="34" charset="0"/>
                <a:cs typeface="Tahoma" pitchFamily="34" charset="0"/>
              </a:rPr>
              <a:t>.</a:t>
            </a:r>
            <a:r>
              <a:rPr lang="en-US" sz="1400" b="1" kern="0" dirty="0">
                <a:latin typeface="Tahoma" pitchFamily="34" charset="0"/>
                <a:cs typeface="Tahoma" pitchFamily="34" charset="0"/>
              </a:rPr>
              <a:t>2 PB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63550" y="2563813"/>
            <a:ext cx="2801938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1400" b="1" kern="0" dirty="0" err="1">
                <a:latin typeface="Tahoma" pitchFamily="34" charset="0"/>
                <a:cs typeface="Tahoma" pitchFamily="34" charset="0"/>
              </a:rPr>
              <a:t>Первичные</a:t>
            </a:r>
            <a:r>
              <a:rPr lang="en-US" sz="1400" b="1" kern="0" dirty="0">
                <a:latin typeface="Tahoma" pitchFamily="34" charset="0"/>
                <a:cs typeface="Tahoma" pitchFamily="34" charset="0"/>
              </a:rPr>
              <a:t> </a:t>
            </a:r>
            <a:r>
              <a:rPr lang="ru-RU" sz="1400" b="1" kern="0" dirty="0">
                <a:latin typeface="Tahoma" pitchFamily="34" charset="0"/>
                <a:cs typeface="Tahoma" pitchFamily="34" charset="0"/>
              </a:rPr>
              <a:t>дан</a:t>
            </a:r>
            <a:r>
              <a:rPr lang="uk-UA" sz="1400" b="1" kern="0" dirty="0" err="1">
                <a:latin typeface="Tahoma" pitchFamily="34" charset="0"/>
                <a:cs typeface="Tahoma" pitchFamily="34" charset="0"/>
              </a:rPr>
              <a:t>ные</a:t>
            </a:r>
            <a:endParaRPr lang="en-US" sz="1400" b="1" kern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44500" y="2916238"/>
            <a:ext cx="3252788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1400" b="1" kern="0" dirty="0" err="1">
                <a:latin typeface="Tahoma" pitchFamily="34" charset="0"/>
                <a:cs typeface="Tahoma" pitchFamily="34" charset="0"/>
              </a:rPr>
              <a:t>Физические</a:t>
            </a:r>
            <a:r>
              <a:rPr lang="uk-UA" sz="1400" b="1" kern="0" dirty="0">
                <a:latin typeface="Tahoma" pitchFamily="34" charset="0"/>
                <a:cs typeface="Tahoma" pitchFamily="34" charset="0"/>
              </a:rPr>
              <a:t> </a:t>
            </a:r>
            <a:r>
              <a:rPr lang="uk-UA" sz="1400" b="1" kern="0" dirty="0" err="1">
                <a:latin typeface="Tahoma" pitchFamily="34" charset="0"/>
                <a:cs typeface="Tahoma" pitchFamily="34" charset="0"/>
              </a:rPr>
              <a:t>данные</a:t>
            </a:r>
            <a:endParaRPr lang="en-US" sz="1400" b="1" kern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3159125" y="1987550"/>
            <a:ext cx="12319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1400" b="1" kern="0" dirty="0" err="1">
                <a:latin typeface="Tahoma" pitchFamily="34" charset="0"/>
                <a:cs typeface="Tahoma" pitchFamily="34" charset="0"/>
              </a:rPr>
              <a:t>ежегодно</a:t>
            </a:r>
            <a:endParaRPr lang="en-US" sz="1400" b="1" kern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587875" y="1987550"/>
            <a:ext cx="12858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1400" b="1" kern="0" dirty="0" err="1">
                <a:latin typeface="Tahoma" pitchFamily="34" charset="0"/>
                <a:cs typeface="Tahoma" pitchFamily="34" charset="0"/>
              </a:rPr>
              <a:t>Вес</a:t>
            </a:r>
            <a:r>
              <a:rPr lang="uk-UA" sz="1400" b="1" kern="0" dirty="0">
                <a:latin typeface="Tahoma" pitchFamily="34" charset="0"/>
                <a:cs typeface="Tahoma" pitchFamily="34" charset="0"/>
              </a:rPr>
              <a:t>  </a:t>
            </a:r>
            <a:r>
              <a:rPr lang="en-US" sz="1400" b="1" kern="0" dirty="0">
                <a:latin typeface="Tahoma" pitchFamily="34" charset="0"/>
                <a:cs typeface="Tahoma" pitchFamily="34" charset="0"/>
              </a:rPr>
              <a:t>DVD</a:t>
            </a:r>
            <a:endParaRPr lang="uk-UA" sz="1400" b="1" kern="0" dirty="0">
              <a:latin typeface="Tahoma" pitchFamily="34" charset="0"/>
              <a:cs typeface="Tahoma" pitchFamily="34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sz="1400" b="1" kern="0" dirty="0" err="1">
                <a:latin typeface="Tahoma" pitchFamily="34" charset="0"/>
                <a:cs typeface="Tahoma" pitchFamily="34" charset="0"/>
              </a:rPr>
              <a:t>дисков</a:t>
            </a:r>
            <a:endParaRPr lang="en-US" sz="1400" b="1" kern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3944938" y="2916238"/>
            <a:ext cx="1700212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="1" kern="0" dirty="0">
                <a:latin typeface="Tahoma" pitchFamily="34" charset="0"/>
                <a:cs typeface="Tahoma" pitchFamily="34" charset="0"/>
              </a:rPr>
              <a:t>784 </a:t>
            </a:r>
            <a:r>
              <a:rPr lang="uk-UA" sz="1400" b="1" kern="0" dirty="0">
                <a:latin typeface="Tahoma" pitchFamily="34" charset="0"/>
                <a:cs typeface="Tahoma" pitchFamily="34" charset="0"/>
              </a:rPr>
              <a:t>кг</a:t>
            </a:r>
            <a:endParaRPr lang="en-US" sz="1400" b="1" kern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5000" y="2555875"/>
            <a:ext cx="12700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ct val="120000"/>
              <a:defRPr/>
            </a:pPr>
            <a:r>
              <a:rPr lang="ru-RU" sz="1400" b="1" kern="0" dirty="0">
                <a:latin typeface="Tahoma" pitchFamily="34" charset="0"/>
                <a:cs typeface="Tahoma" pitchFamily="34" charset="0"/>
              </a:rPr>
              <a:t>    </a:t>
            </a:r>
            <a:r>
              <a:rPr lang="en-US" sz="1400" b="1" kern="0" dirty="0">
                <a:latin typeface="Tahoma" pitchFamily="34" charset="0"/>
                <a:cs typeface="Tahoma" pitchFamily="34" charset="0"/>
              </a:rPr>
              <a:t>14000</a:t>
            </a:r>
            <a:r>
              <a:rPr lang="uk-UA" sz="1400" b="1" kern="0" dirty="0">
                <a:latin typeface="Tahoma" pitchFamily="34" charset="0"/>
                <a:cs typeface="Tahoma" pitchFamily="34" charset="0"/>
              </a:rPr>
              <a:t> кг </a:t>
            </a:r>
            <a:endParaRPr lang="ru-RU" sz="1400" b="1" kern="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8438" y="922338"/>
            <a:ext cx="6173787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В шести экспериментах  производится 15-20 петабайт</a:t>
            </a:r>
            <a:r>
              <a:rPr lang="en-US" sz="1600" b="1" kern="0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600" b="1" kern="0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(15-20 млн. гигабайт)</a:t>
            </a:r>
            <a:r>
              <a:rPr lang="en-US" sz="1600" b="1" kern="0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1600" b="1" kern="0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данных в год.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Их нужно сохранить и проанализировать.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26988" y="3343275"/>
            <a:ext cx="5900738" cy="12557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Для </a:t>
            </a:r>
            <a:r>
              <a:rPr lang="uk-UA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всех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  <a:r>
              <a:rPr lang="uk-UA" b="1" dirty="0" err="1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экспериментов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– </a:t>
            </a:r>
            <a:r>
              <a:rPr lang="uk-UA" b="1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около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 4 млн. </a:t>
            </a:r>
            <a:r>
              <a:rPr lang="en-US" b="1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DVD</a:t>
            </a:r>
            <a:r>
              <a:rPr lang="ru-RU" b="1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uk-UA" b="1" kern="0" dirty="0" err="1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дисков</a:t>
            </a:r>
            <a:endParaRPr lang="uk-UA" b="1" kern="0" dirty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			</a:t>
            </a:r>
            <a:r>
              <a:rPr lang="ru-RU" b="1" kern="0" dirty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    </a:t>
            </a:r>
            <a:r>
              <a:rPr lang="ru-RU" b="1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или  около 20 млн. </a:t>
            </a:r>
            <a:r>
              <a:rPr lang="en-US" b="1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CD </a:t>
            </a:r>
            <a:r>
              <a:rPr lang="ru-RU" b="1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дисков</a:t>
            </a:r>
            <a:r>
              <a:rPr lang="ru-RU" sz="1600" b="1" kern="0" dirty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	</a:t>
            </a:r>
            <a:endParaRPr lang="en-US" sz="1600" b="1" kern="0" dirty="0">
              <a:solidFill>
                <a:schemeClr val="accent6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pic>
        <p:nvPicPr>
          <p:cNvPr id="20" name="Picture 5" descr="cdp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63" y="0"/>
            <a:ext cx="1819275" cy="521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308850" y="2152650"/>
            <a:ext cx="1039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Конкорд</a:t>
            </a:r>
            <a:endParaRPr lang="en-US" altLang="fr-FR" sz="1200" b="1" i="1">
              <a:solidFill>
                <a:srgbClr val="000099"/>
              </a:solidFill>
              <a:latin typeface="Verdana" panose="020B0604030504040204" pitchFamily="34" charset="0"/>
            </a:endParaRPr>
          </a:p>
          <a:p>
            <a:pPr algn="ctr" eaLnBrk="1" hangingPunct="1"/>
            <a:r>
              <a:rPr lang="en-US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(15 </a:t>
            </a:r>
            <a:r>
              <a:rPr lang="ru-RU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км</a:t>
            </a:r>
            <a:r>
              <a:rPr lang="en-US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)</a:t>
            </a: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 flipV="1">
            <a:off x="7659688" y="2819400"/>
            <a:ext cx="58737" cy="2222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7788275" y="0"/>
            <a:ext cx="12350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Воздушный шар</a:t>
            </a:r>
            <a:endParaRPr lang="en-US" altLang="fr-FR" sz="1200" b="1" i="1">
              <a:solidFill>
                <a:srgbClr val="000099"/>
              </a:solidFill>
              <a:latin typeface="Verdana" panose="020B0604030504040204" pitchFamily="34" charset="0"/>
            </a:endParaRPr>
          </a:p>
          <a:p>
            <a:pPr eaLnBrk="1" hangingPunct="1"/>
            <a:r>
              <a:rPr lang="en-US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(30 </a:t>
            </a:r>
            <a:r>
              <a:rPr lang="ru-RU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км</a:t>
            </a:r>
            <a:r>
              <a:rPr lang="en-US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)</a:t>
            </a:r>
          </a:p>
        </p:txBody>
      </p:sp>
      <p:sp>
        <p:nvSpPr>
          <p:cNvPr id="25" name="Line 9"/>
          <p:cNvSpPr>
            <a:spLocks noChangeShapeType="1"/>
          </p:cNvSpPr>
          <p:nvPr/>
        </p:nvSpPr>
        <p:spPr bwMode="auto">
          <a:xfrm flipH="1">
            <a:off x="7583488" y="228600"/>
            <a:ext cx="231775" cy="1666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7216775" y="765175"/>
            <a:ext cx="1927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fr-FR" sz="1200" b="1" i="1">
                <a:solidFill>
                  <a:srgbClr val="003399"/>
                </a:solidFill>
                <a:latin typeface="Verdana" panose="020B0604030504040204" pitchFamily="34" charset="0"/>
              </a:rPr>
              <a:t>Компакт-диски</a:t>
            </a:r>
            <a:endParaRPr lang="en-US" altLang="fr-FR" sz="1200" b="1" i="1">
              <a:solidFill>
                <a:srgbClr val="003399"/>
              </a:solidFill>
              <a:latin typeface="Verdana" panose="020B0604030504040204" pitchFamily="34" charset="0"/>
            </a:endParaRPr>
          </a:p>
          <a:p>
            <a:pPr eaLnBrk="1" hangingPunct="1"/>
            <a:r>
              <a:rPr lang="ru-RU" altLang="fr-FR" sz="1200" b="1" i="1">
                <a:solidFill>
                  <a:srgbClr val="003399"/>
                </a:solidFill>
                <a:latin typeface="Verdana" panose="020B0604030504040204" pitchFamily="34" charset="0"/>
              </a:rPr>
              <a:t>с данными </a:t>
            </a:r>
            <a:r>
              <a:rPr lang="en-US" altLang="fr-FR" sz="1200" b="1" i="1">
                <a:solidFill>
                  <a:srgbClr val="003399"/>
                </a:solidFill>
                <a:latin typeface="Verdana" panose="020B0604030504040204" pitchFamily="34" charset="0"/>
              </a:rPr>
              <a:t>LHC</a:t>
            </a:r>
          </a:p>
          <a:p>
            <a:pPr eaLnBrk="1" hangingPunct="1"/>
            <a:r>
              <a:rPr lang="ru-RU" altLang="fr-FR" sz="1200" b="1" i="1">
                <a:solidFill>
                  <a:srgbClr val="003399"/>
                </a:solidFill>
                <a:latin typeface="Verdana" panose="020B0604030504040204" pitchFamily="34" charset="0"/>
              </a:rPr>
              <a:t>за один год!</a:t>
            </a:r>
            <a:endParaRPr lang="en-US" altLang="fr-FR" sz="1200" b="1" i="1">
              <a:solidFill>
                <a:srgbClr val="003399"/>
              </a:solidFill>
              <a:latin typeface="Verdana" panose="020B0604030504040204" pitchFamily="34" charset="0"/>
            </a:endParaRPr>
          </a:p>
          <a:p>
            <a:pPr eaLnBrk="1" hangingPunct="1"/>
            <a:r>
              <a:rPr lang="en-US" altLang="fr-FR" sz="1200" b="1" i="1">
                <a:solidFill>
                  <a:srgbClr val="003399"/>
                </a:solidFill>
                <a:latin typeface="Verdana" panose="020B0604030504040204" pitchFamily="34" charset="0"/>
              </a:rPr>
              <a:t>(~ 20 </a:t>
            </a:r>
            <a:r>
              <a:rPr lang="ru-RU" altLang="fr-FR" sz="1200" b="1" i="1">
                <a:solidFill>
                  <a:srgbClr val="003399"/>
                </a:solidFill>
                <a:latin typeface="Verdana" panose="020B0604030504040204" pitchFamily="34" charset="0"/>
              </a:rPr>
              <a:t>км</a:t>
            </a:r>
            <a:r>
              <a:rPr lang="en-US" altLang="fr-FR" sz="1200" b="1" i="1">
                <a:solidFill>
                  <a:srgbClr val="003399"/>
                </a:solidFill>
                <a:latin typeface="Verdana" panose="020B0604030504040204" pitchFamily="34" charset="0"/>
              </a:rPr>
              <a:t>)</a:t>
            </a: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>
            <a:off x="8269288" y="1447800"/>
            <a:ext cx="231775" cy="22225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7308850" y="3870325"/>
            <a:ext cx="1076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Монблан</a:t>
            </a:r>
            <a:endParaRPr lang="en-US" altLang="fr-FR" sz="1200" b="1" i="1">
              <a:solidFill>
                <a:srgbClr val="000099"/>
              </a:solidFill>
              <a:latin typeface="Verdana" panose="020B0604030504040204" pitchFamily="34" charset="0"/>
            </a:endParaRPr>
          </a:p>
          <a:p>
            <a:pPr eaLnBrk="1" hangingPunct="1"/>
            <a:r>
              <a:rPr lang="en-US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(4.8 </a:t>
            </a:r>
            <a:r>
              <a:rPr lang="ru-RU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км</a:t>
            </a:r>
            <a:r>
              <a:rPr lang="en-US" altLang="fr-FR" sz="1200" b="1" i="1">
                <a:solidFill>
                  <a:srgbClr val="000099"/>
                </a:solidFill>
                <a:latin typeface="Verdana" panose="020B0604030504040204" pitchFamily="34" charset="0"/>
              </a:rPr>
              <a:t>)</a:t>
            </a:r>
          </a:p>
        </p:txBody>
      </p:sp>
      <p:sp>
        <p:nvSpPr>
          <p:cNvPr id="29" name="Line 13"/>
          <p:cNvSpPr>
            <a:spLocks noChangeShapeType="1"/>
          </p:cNvSpPr>
          <p:nvPr/>
        </p:nvSpPr>
        <p:spPr bwMode="auto">
          <a:xfrm>
            <a:off x="8139113" y="5349875"/>
            <a:ext cx="174625" cy="1111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" name="TextBox 29"/>
          <p:cNvSpPr txBox="1"/>
          <p:nvPr/>
        </p:nvSpPr>
        <p:spPr>
          <a:xfrm>
            <a:off x="0" y="5349240"/>
            <a:ext cx="9144000" cy="923330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FF0000"/>
                </a:solidFill>
                <a:effectLst>
                  <a:glow rad="228600">
                    <a:srgbClr val="FFFFFF">
                      <a:alpha val="40000"/>
                    </a:srgbClr>
                  </a:glow>
                </a:effectLst>
                <a:latin typeface="Tahoma" pitchFamily="34" charset="0"/>
                <a:cs typeface="Tahoma" pitchFamily="34" charset="0"/>
              </a:rPr>
              <a:t>Компьютерный центр </a:t>
            </a:r>
            <a:r>
              <a:rPr lang="ru-RU" b="1" kern="0" dirty="0" err="1">
                <a:solidFill>
                  <a:srgbClr val="FF0000"/>
                </a:solidFill>
                <a:effectLst>
                  <a:glow rad="228600">
                    <a:srgbClr val="FFFFFF">
                      <a:alpha val="40000"/>
                    </a:srgbClr>
                  </a:glow>
                </a:effectLst>
                <a:latin typeface="Tahoma" pitchFamily="34" charset="0"/>
                <a:cs typeface="Tahoma" pitchFamily="34" charset="0"/>
              </a:rPr>
              <a:t>ЦЕРНа</a:t>
            </a:r>
            <a:r>
              <a:rPr lang="ru-RU" b="1" kern="0" dirty="0">
                <a:solidFill>
                  <a:srgbClr val="FF0000"/>
                </a:solidFill>
                <a:effectLst>
                  <a:glow rad="228600">
                    <a:srgbClr val="FFFFFF">
                      <a:alpha val="40000"/>
                    </a:srgbClr>
                  </a:glow>
                </a:effectLst>
                <a:latin typeface="Tahoma" pitchFamily="34" charset="0"/>
                <a:cs typeface="Tahoma" pitchFamily="34" charset="0"/>
              </a:rPr>
              <a:t> даже после существенной модернизации последних лет может обеспечить только </a:t>
            </a:r>
            <a:r>
              <a:rPr lang="en-US" b="1" kern="0" dirty="0">
                <a:solidFill>
                  <a:srgbClr val="FF0000"/>
                </a:solidFill>
                <a:effectLst>
                  <a:glow rad="228600">
                    <a:srgbClr val="FFFFFF">
                      <a:alpha val="40000"/>
                    </a:srgbClr>
                  </a:glow>
                </a:effectLst>
                <a:latin typeface="Tahoma" pitchFamily="34" charset="0"/>
                <a:cs typeface="Tahoma" pitchFamily="34" charset="0"/>
              </a:rPr>
              <a:t>~</a:t>
            </a:r>
            <a:r>
              <a:rPr lang="ru-RU" b="1" kern="0" dirty="0">
                <a:solidFill>
                  <a:srgbClr val="FF0000"/>
                </a:solidFill>
                <a:effectLst>
                  <a:glow rad="228600">
                    <a:srgbClr val="FFFFFF">
                      <a:alpha val="40000"/>
                    </a:srgbClr>
                  </a:glow>
                </a:effectLst>
                <a:latin typeface="Tahoma" pitchFamily="34" charset="0"/>
                <a:cs typeface="Tahoma" pitchFamily="34" charset="0"/>
              </a:rPr>
              <a:t>40% ресурсов для хранения данных и около 30% требуемых вычислительных ресурсов</a:t>
            </a:r>
            <a:r>
              <a:rPr lang="en-US" b="1" kern="0" dirty="0">
                <a:solidFill>
                  <a:srgbClr val="FF0000"/>
                </a:solidFill>
                <a:effectLst>
                  <a:glow rad="228600">
                    <a:srgbClr val="FFFFFF">
                      <a:alpha val="40000"/>
                    </a:srgbClr>
                  </a:glow>
                </a:effectLst>
                <a:latin typeface="Tahoma" pitchFamily="34" charset="0"/>
                <a:cs typeface="Tahoma" pitchFamily="34" charset="0"/>
              </a:rPr>
              <a:t>.</a:t>
            </a:r>
            <a:endParaRPr lang="ru-RU" b="1" kern="0" dirty="0">
              <a:solidFill>
                <a:srgbClr val="FF0000"/>
              </a:solidFill>
              <a:effectLst>
                <a:glow rad="228600">
                  <a:srgbClr val="FFFFFF">
                    <a:alpha val="40000"/>
                  </a:srgbClr>
                </a:glo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8900" y="4100513"/>
            <a:ext cx="45370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Для обработки и анализа этих данных требуется около 100000 персональных компьютеров (конец прошлого – начало нынешнего столетий)</a:t>
            </a:r>
          </a:p>
        </p:txBody>
      </p:sp>
      <p:pic>
        <p:nvPicPr>
          <p:cNvPr id="32" name="Picture 6" descr="cern-p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813" y="3990975"/>
            <a:ext cx="1862137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038"/>
            <a:ext cx="858838" cy="75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79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92150"/>
          </a:xfrm>
        </p:spPr>
        <p:txBody>
          <a:bodyPr/>
          <a:lstStyle/>
          <a:p>
            <a:endParaRPr lang="fr-FR" smtClean="0"/>
          </a:p>
        </p:txBody>
      </p:sp>
      <p:sp>
        <p:nvSpPr>
          <p:cNvPr id="614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04CEEEC-125A-419E-91BC-60DC76F375B9}" type="slidenum">
              <a:rPr lang="en-US" smtClean="0"/>
              <a:pPr/>
              <a:t>4</a:t>
            </a:fld>
            <a:endParaRPr lang="en-US" smtClean="0"/>
          </a:p>
        </p:txBody>
      </p:sp>
      <p:grpSp>
        <p:nvGrpSpPr>
          <p:cNvPr id="6148" name="Group 130"/>
          <p:cNvGrpSpPr>
            <a:grpSpLocks/>
          </p:cNvGrpSpPr>
          <p:nvPr/>
        </p:nvGrpSpPr>
        <p:grpSpPr bwMode="auto">
          <a:xfrm>
            <a:off x="3208338" y="2549525"/>
            <a:ext cx="1435100" cy="1384300"/>
            <a:chOff x="912" y="3256"/>
            <a:chExt cx="904" cy="872"/>
          </a:xfrm>
        </p:grpSpPr>
        <p:sp>
          <p:nvSpPr>
            <p:cNvPr id="6156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6157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6158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9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grpSp>
        <p:nvGrpSpPr>
          <p:cNvPr id="6149" name="Group 130"/>
          <p:cNvGrpSpPr>
            <a:grpSpLocks/>
          </p:cNvGrpSpPr>
          <p:nvPr/>
        </p:nvGrpSpPr>
        <p:grpSpPr bwMode="auto">
          <a:xfrm>
            <a:off x="4360863" y="2522538"/>
            <a:ext cx="1435100" cy="1384300"/>
            <a:chOff x="912" y="3256"/>
            <a:chExt cx="904" cy="872"/>
          </a:xfrm>
        </p:grpSpPr>
        <p:sp>
          <p:nvSpPr>
            <p:cNvPr id="6152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6153" name="Oval 132"/>
            <p:cNvSpPr>
              <a:spLocks noChangeArrowheads="1"/>
            </p:cNvSpPr>
            <p:nvPr/>
          </p:nvSpPr>
          <p:spPr bwMode="auto">
            <a:xfrm rot="10557896" flipV="1">
              <a:off x="1008" y="3648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d</a:t>
              </a:r>
            </a:p>
          </p:txBody>
        </p:sp>
        <p:sp>
          <p:nvSpPr>
            <p:cNvPr id="6154" name="Oval 133"/>
            <p:cNvSpPr>
              <a:spLocks noChangeArrowheads="1"/>
            </p:cNvSpPr>
            <p:nvPr/>
          </p:nvSpPr>
          <p:spPr bwMode="auto">
            <a:xfrm flipV="1">
              <a:off x="912" y="3256"/>
              <a:ext cx="904" cy="87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155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6150" name="Explosion 2 19"/>
          <p:cNvSpPr>
            <a:spLocks noChangeArrowheads="1"/>
          </p:cNvSpPr>
          <p:nvPr/>
        </p:nvSpPr>
        <p:spPr bwMode="auto">
          <a:xfrm>
            <a:off x="3851275" y="2420938"/>
            <a:ext cx="1441450" cy="1584325"/>
          </a:xfrm>
          <a:prstGeom prst="irregularSeal2">
            <a:avLst/>
          </a:prstGeom>
          <a:solidFill>
            <a:srgbClr val="FF0000">
              <a:alpha val="69019"/>
            </a:srgbClr>
          </a:solidFill>
          <a:ln w="28575" algn="ctr">
            <a:solidFill>
              <a:srgbClr val="FF0000">
                <a:alpha val="0"/>
              </a:srgbClr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800">
                <a:latin typeface="Georgia" pitchFamily="18" charset="0"/>
              </a:rPr>
              <a:t>H</a:t>
            </a:r>
            <a:endParaRPr lang="fr-FR" sz="4800">
              <a:latin typeface="Georgia" pitchFamily="18" charset="0"/>
            </a:endParaRPr>
          </a:p>
        </p:txBody>
      </p:sp>
      <p:sp>
        <p:nvSpPr>
          <p:cNvPr id="6151" name="ZoneTexte 20"/>
          <p:cNvSpPr txBox="1">
            <a:spLocks noChangeArrowheads="1"/>
          </p:cNvSpPr>
          <p:nvPr/>
        </p:nvSpPr>
        <p:spPr bwMode="auto">
          <a:xfrm>
            <a:off x="3762375" y="4191000"/>
            <a:ext cx="1962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Georgia" pitchFamily="18" charset="0"/>
              </a:rPr>
              <a:t>Бозон Хигса</a:t>
            </a:r>
            <a:endParaRPr lang="fr-FR" sz="2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530" y="19717"/>
            <a:ext cx="9152529" cy="6859566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872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3686" y="1094995"/>
            <a:ext cx="9132761" cy="4901928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152400" y="6444218"/>
            <a:ext cx="1616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P. </a:t>
            </a:r>
            <a:r>
              <a:rPr lang="fr-FR" dirty="0" err="1" smtClean="0"/>
              <a:t>Svirin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539831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fr-FR" dirty="0" smtClean="0"/>
          </a:p>
        </p:txBody>
      </p:sp>
      <p:sp>
        <p:nvSpPr>
          <p:cNvPr id="41987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latin typeface="Georgia" pitchFamily="18" charset="0"/>
              </a:rPr>
              <a:t>В этой лекции мы коснулись основных принципов работы детекторов физики высоких энергий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Большая часть времени при постройке уходит на практическое применение:</a:t>
            </a:r>
          </a:p>
          <a:p>
            <a:pPr lvl="1" algn="just"/>
            <a:r>
              <a:rPr lang="ru-RU" dirty="0" smtClean="0">
                <a:latin typeface="Georgia" pitchFamily="18" charset="0"/>
              </a:rPr>
              <a:t>Как оптимально разместить сенсоры?</a:t>
            </a:r>
          </a:p>
          <a:p>
            <a:pPr lvl="1" algn="just"/>
            <a:r>
              <a:rPr lang="ru-RU" dirty="0" smtClean="0">
                <a:latin typeface="Georgia" pitchFamily="18" charset="0"/>
              </a:rPr>
              <a:t>Как потянуть кабели, как их соединить</a:t>
            </a:r>
          </a:p>
          <a:p>
            <a:pPr lvl="1" algn="just"/>
            <a:r>
              <a:rPr lang="ru-RU" dirty="0" smtClean="0">
                <a:latin typeface="Georgia" pitchFamily="18" charset="0"/>
              </a:rPr>
              <a:t>...</a:t>
            </a:r>
          </a:p>
          <a:p>
            <a:pPr algn="just"/>
            <a:r>
              <a:rPr lang="ru-RU" sz="2800" dirty="0" smtClean="0">
                <a:latin typeface="Georgia" pitchFamily="18" charset="0"/>
              </a:rPr>
              <a:t>Сейчас идет работа в следующих областях:</a:t>
            </a:r>
          </a:p>
          <a:p>
            <a:pPr lvl="1" algn="just"/>
            <a:r>
              <a:rPr lang="en-US" dirty="0" smtClean="0">
                <a:latin typeface="Georgia" pitchFamily="18" charset="0"/>
              </a:rPr>
              <a:t>Upgrade </a:t>
            </a:r>
            <a:r>
              <a:rPr lang="ru-RU" dirty="0" smtClean="0">
                <a:latin typeface="Georgia" pitchFamily="18" charset="0"/>
              </a:rPr>
              <a:t>детекторов </a:t>
            </a:r>
            <a:r>
              <a:rPr lang="en-US" dirty="0" smtClean="0">
                <a:latin typeface="Georgia" pitchFamily="18" charset="0"/>
              </a:rPr>
              <a:t>LHC</a:t>
            </a:r>
          </a:p>
          <a:p>
            <a:pPr lvl="1" algn="just"/>
            <a:r>
              <a:rPr lang="ru-RU" dirty="0" smtClean="0">
                <a:latin typeface="Georgia" pitchFamily="18" charset="0"/>
              </a:rPr>
              <a:t>Другие эксперименты</a:t>
            </a:r>
          </a:p>
          <a:p>
            <a:pPr algn="just"/>
            <a:endParaRPr lang="ru-RU" dirty="0" smtClean="0"/>
          </a:p>
          <a:p>
            <a:pPr algn="just"/>
            <a:endParaRPr lang="fr-FR" dirty="0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460432" y="6525345"/>
            <a:ext cx="648643" cy="28820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65DD3FDB-BDAF-46F6-9FA0-D36DCDA9DCD2}" type="slidenum">
              <a:rPr lang="en-US" smtClean="0"/>
              <a:pPr/>
              <a:t>42</a:t>
            </a:fld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a date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Tetiana Hrynova</a:t>
            </a:r>
          </a:p>
        </p:txBody>
      </p:sp>
      <p:sp>
        <p:nvSpPr>
          <p:cNvPr id="49155" name="Espace réservé du pied de page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Physics of EM calorimeters</a:t>
            </a:r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524625"/>
            <a:ext cx="576262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68F778B-41FD-411A-BD23-F758F2F4F720}" type="slidenum">
              <a:rPr lang="en-US" smtClean="0"/>
              <a:pPr/>
              <a:t>43</a:t>
            </a:fld>
            <a:endParaRPr lang="en-US" smtClean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96838"/>
            <a:ext cx="9144000" cy="6075362"/>
            <a:chOff x="0" y="61"/>
            <a:chExt cx="5760" cy="4259"/>
          </a:xfrm>
        </p:grpSpPr>
        <p:sp>
          <p:nvSpPr>
            <p:cNvPr id="49160" name="Rectangle 3"/>
            <p:cNvSpPr>
              <a:spLocks noChangeArrowheads="1"/>
            </p:cNvSpPr>
            <p:nvPr/>
          </p:nvSpPr>
          <p:spPr bwMode="auto">
            <a:xfrm>
              <a:off x="3017" y="3645"/>
              <a:ext cx="183" cy="6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61" name="Rectangle 4"/>
            <p:cNvSpPr>
              <a:spLocks noChangeArrowheads="1"/>
            </p:cNvSpPr>
            <p:nvPr/>
          </p:nvSpPr>
          <p:spPr bwMode="auto">
            <a:xfrm>
              <a:off x="0" y="4275"/>
              <a:ext cx="3108" cy="4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62" name="Rectangle 5"/>
            <p:cNvSpPr>
              <a:spLocks noChangeArrowheads="1"/>
            </p:cNvSpPr>
            <p:nvPr/>
          </p:nvSpPr>
          <p:spPr bwMode="auto">
            <a:xfrm>
              <a:off x="0" y="2070"/>
              <a:ext cx="45" cy="22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63" name="Line 6"/>
            <p:cNvSpPr>
              <a:spLocks noChangeAspect="1" noChangeShapeType="1"/>
            </p:cNvSpPr>
            <p:nvPr/>
          </p:nvSpPr>
          <p:spPr bwMode="auto">
            <a:xfrm>
              <a:off x="0" y="423"/>
              <a:ext cx="5760" cy="9"/>
            </a:xfrm>
            <a:prstGeom prst="line">
              <a:avLst/>
            </a:prstGeom>
            <a:noFill/>
            <a:ln w="508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64" name="Rectangle 7"/>
            <p:cNvSpPr>
              <a:spLocks noChangeArrowheads="1"/>
            </p:cNvSpPr>
            <p:nvPr/>
          </p:nvSpPr>
          <p:spPr bwMode="auto">
            <a:xfrm>
              <a:off x="192" y="61"/>
              <a:ext cx="5386" cy="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12" tIns="45706" rIns="91412" bIns="45706" anchor="ctr"/>
            <a:lstStyle/>
            <a:p>
              <a:pPr defTabSz="966788"/>
              <a:r>
                <a:rPr lang="en-US" sz="3600" b="1">
                  <a:solidFill>
                    <a:srgbClr val="3399FF"/>
                  </a:solidFill>
                  <a:latin typeface="Tahoma" pitchFamily="34" charset="0"/>
                </a:rPr>
                <a:t>Cosmic Ray Air Shower Detection</a:t>
              </a:r>
            </a:p>
          </p:txBody>
        </p:sp>
        <p:sp>
          <p:nvSpPr>
            <p:cNvPr id="49165" name="Line 8"/>
            <p:cNvSpPr>
              <a:spLocks noChangeShapeType="1"/>
            </p:cNvSpPr>
            <p:nvPr/>
          </p:nvSpPr>
          <p:spPr bwMode="auto">
            <a:xfrm>
              <a:off x="568" y="4048"/>
              <a:ext cx="433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63849" name="Rectangle 9"/>
            <p:cNvSpPr>
              <a:spLocks noChangeArrowheads="1"/>
            </p:cNvSpPr>
            <p:nvPr/>
          </p:nvSpPr>
          <p:spPr bwMode="auto">
            <a:xfrm>
              <a:off x="797" y="3892"/>
              <a:ext cx="272" cy="1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sy="-50000" kx="2453608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63850" name="Rectangle 10"/>
            <p:cNvSpPr>
              <a:spLocks noChangeArrowheads="1"/>
            </p:cNvSpPr>
            <p:nvPr/>
          </p:nvSpPr>
          <p:spPr bwMode="auto">
            <a:xfrm>
              <a:off x="1584" y="3894"/>
              <a:ext cx="272" cy="1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sy="-50000" kx="2453608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63851" name="Rectangle 11"/>
            <p:cNvSpPr>
              <a:spLocks noChangeArrowheads="1"/>
            </p:cNvSpPr>
            <p:nvPr/>
          </p:nvSpPr>
          <p:spPr bwMode="auto">
            <a:xfrm>
              <a:off x="2406" y="3892"/>
              <a:ext cx="272" cy="1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sy="-50000" kx="2453608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63852" name="Rectangle 12"/>
            <p:cNvSpPr>
              <a:spLocks noChangeArrowheads="1"/>
            </p:cNvSpPr>
            <p:nvPr/>
          </p:nvSpPr>
          <p:spPr bwMode="auto">
            <a:xfrm>
              <a:off x="3261" y="3895"/>
              <a:ext cx="270" cy="1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sy="-50000" kx="2453608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63853" name="Text Box 13"/>
            <p:cNvSpPr txBox="1">
              <a:spLocks noChangeArrowheads="1"/>
            </p:cNvSpPr>
            <p:nvPr/>
          </p:nvSpPr>
          <p:spPr bwMode="auto">
            <a:xfrm>
              <a:off x="240" y="3600"/>
              <a:ext cx="2304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en-US" altLang="ja-JP" b="1">
                  <a:solidFill>
                    <a:srgbClr val="FF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PGothic" pitchFamily="34" charset="-128"/>
                </a:rPr>
                <a:t>Ground Array (AGASA, Auger..)</a:t>
              </a:r>
            </a:p>
          </p:txBody>
        </p:sp>
        <p:sp>
          <p:nvSpPr>
            <p:cNvPr id="49171" name="Line 14"/>
            <p:cNvSpPr>
              <a:spLocks noChangeShapeType="1"/>
            </p:cNvSpPr>
            <p:nvPr/>
          </p:nvSpPr>
          <p:spPr bwMode="auto">
            <a:xfrm flipH="1">
              <a:off x="1976" y="720"/>
              <a:ext cx="1293" cy="3326"/>
            </a:xfrm>
            <a:prstGeom prst="line">
              <a:avLst/>
            </a:prstGeom>
            <a:noFill/>
            <a:ln w="22225">
              <a:solidFill>
                <a:schemeClr val="hlink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72" name="Oval 15"/>
            <p:cNvSpPr>
              <a:spLocks noChangeArrowheads="1"/>
            </p:cNvSpPr>
            <p:nvPr/>
          </p:nvSpPr>
          <p:spPr bwMode="auto">
            <a:xfrm rot="1007485">
              <a:off x="2870" y="1310"/>
              <a:ext cx="317" cy="59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73" name="Oval 16"/>
            <p:cNvSpPr>
              <a:spLocks noChangeArrowheads="1"/>
            </p:cNvSpPr>
            <p:nvPr/>
          </p:nvSpPr>
          <p:spPr bwMode="auto">
            <a:xfrm rot="1111356">
              <a:off x="1864" y="2590"/>
              <a:ext cx="1288" cy="85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74" name="Oval 17"/>
            <p:cNvSpPr>
              <a:spLocks noChangeArrowheads="1"/>
            </p:cNvSpPr>
            <p:nvPr/>
          </p:nvSpPr>
          <p:spPr bwMode="auto">
            <a:xfrm rot="1070576">
              <a:off x="1026" y="3445"/>
              <a:ext cx="2361" cy="79"/>
            </a:xfrm>
            <a:prstGeom prst="ellipse">
              <a:avLst/>
            </a:prstGeom>
            <a:solidFill>
              <a:srgbClr val="FFFF99"/>
            </a:solidFill>
            <a:ln w="9525">
              <a:solidFill>
                <a:srgbClr val="FFFF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858" name="AutoShape 18"/>
            <p:cNvSpPr>
              <a:spLocks noChangeArrowheads="1"/>
            </p:cNvSpPr>
            <p:nvPr/>
          </p:nvSpPr>
          <p:spPr bwMode="auto">
            <a:xfrm>
              <a:off x="4442" y="3392"/>
              <a:ext cx="371" cy="654"/>
            </a:xfrm>
            <a:prstGeom prst="triangle">
              <a:avLst>
                <a:gd name="adj" fmla="val 50000"/>
              </a:avLst>
            </a:prstGeom>
            <a:solidFill>
              <a:srgbClr val="3399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sy="-50000" kx="2453608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49176" name="AutoShape 19"/>
            <p:cNvSpPr>
              <a:spLocks noChangeArrowheads="1"/>
            </p:cNvSpPr>
            <p:nvPr/>
          </p:nvSpPr>
          <p:spPr bwMode="auto">
            <a:xfrm rot="-9502855">
              <a:off x="4437" y="3010"/>
              <a:ext cx="191" cy="805"/>
            </a:xfrm>
            <a:prstGeom prst="moon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77" name="Rectangle 20"/>
            <p:cNvSpPr>
              <a:spLocks noChangeArrowheads="1"/>
            </p:cNvSpPr>
            <p:nvPr/>
          </p:nvSpPr>
          <p:spPr bwMode="auto">
            <a:xfrm rot="1374055">
              <a:off x="3936" y="3073"/>
              <a:ext cx="139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9178" name="Line 21"/>
            <p:cNvSpPr>
              <a:spLocks noChangeShapeType="1"/>
            </p:cNvSpPr>
            <p:nvPr/>
          </p:nvSpPr>
          <p:spPr bwMode="auto">
            <a:xfrm>
              <a:off x="4020" y="3356"/>
              <a:ext cx="265" cy="3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79" name="Line 22"/>
            <p:cNvSpPr>
              <a:spLocks noChangeShapeType="1"/>
            </p:cNvSpPr>
            <p:nvPr/>
          </p:nvSpPr>
          <p:spPr bwMode="auto">
            <a:xfrm flipV="1">
              <a:off x="4127" y="3010"/>
              <a:ext cx="482" cy="10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0" name="Line 23"/>
            <p:cNvSpPr>
              <a:spLocks noChangeShapeType="1"/>
            </p:cNvSpPr>
            <p:nvPr/>
          </p:nvSpPr>
          <p:spPr bwMode="auto">
            <a:xfrm flipH="1">
              <a:off x="3247" y="480"/>
              <a:ext cx="131" cy="303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prstDash val="sysDot"/>
              <a:round/>
              <a:headEnd/>
              <a:tailEnd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1" name="AutoShape 24"/>
            <p:cNvSpPr>
              <a:spLocks noChangeArrowheads="1"/>
            </p:cNvSpPr>
            <p:nvPr/>
          </p:nvSpPr>
          <p:spPr bwMode="auto">
            <a:xfrm>
              <a:off x="3153" y="638"/>
              <a:ext cx="220" cy="199"/>
            </a:xfrm>
            <a:prstGeom prst="sun">
              <a:avLst>
                <a:gd name="adj" fmla="val 25000"/>
              </a:avLst>
            </a:prstGeom>
            <a:solidFill>
              <a:schemeClr val="hlink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3865" name="Text Box 25"/>
            <p:cNvSpPr txBox="1">
              <a:spLocks noChangeArrowheads="1"/>
            </p:cNvSpPr>
            <p:nvPr/>
          </p:nvSpPr>
          <p:spPr bwMode="auto">
            <a:xfrm>
              <a:off x="3360" y="672"/>
              <a:ext cx="1959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en-US" altLang="ja-JP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PGothic" pitchFamily="34" charset="-128"/>
                </a:rPr>
                <a:t>p, γ</a:t>
              </a:r>
              <a:r>
                <a:rPr kumimoji="1" lang="ja-JP" altLang="en-US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PGothic" pitchFamily="34" charset="-128"/>
                </a:rPr>
                <a:t>，</a:t>
              </a:r>
              <a:r>
                <a:rPr kumimoji="1" lang="en-US" altLang="ja-JP" sz="2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PGothic" pitchFamily="34" charset="-128"/>
                </a:rPr>
                <a:t>ν interaction</a:t>
              </a:r>
            </a:p>
          </p:txBody>
        </p:sp>
        <p:sp>
          <p:nvSpPr>
            <p:cNvPr id="163866" name="Text Box 26"/>
            <p:cNvSpPr txBox="1">
              <a:spLocks noChangeArrowheads="1"/>
            </p:cNvSpPr>
            <p:nvPr/>
          </p:nvSpPr>
          <p:spPr bwMode="auto">
            <a:xfrm>
              <a:off x="3456" y="2496"/>
              <a:ext cx="2304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en-US" altLang="ja-JP" b="1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PGothic" pitchFamily="34" charset="-128"/>
                </a:rPr>
                <a:t>Air Fluorescence Detector   (Fly’s Eye, HiRes, EUSO/OWL)</a:t>
              </a:r>
            </a:p>
          </p:txBody>
        </p:sp>
        <p:sp>
          <p:nvSpPr>
            <p:cNvPr id="49184" name="Line 27"/>
            <p:cNvSpPr>
              <a:spLocks noChangeShapeType="1"/>
            </p:cNvSpPr>
            <p:nvPr/>
          </p:nvSpPr>
          <p:spPr bwMode="auto">
            <a:xfrm rot="696771">
              <a:off x="2578" y="2720"/>
              <a:ext cx="40" cy="223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5" name="Line 28"/>
            <p:cNvSpPr>
              <a:spLocks noChangeShapeType="1"/>
            </p:cNvSpPr>
            <p:nvPr/>
          </p:nvSpPr>
          <p:spPr bwMode="auto">
            <a:xfrm rot="-121015">
              <a:off x="2776" y="2757"/>
              <a:ext cx="41" cy="223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6" name="Line 29"/>
            <p:cNvSpPr>
              <a:spLocks noChangeShapeType="1"/>
            </p:cNvSpPr>
            <p:nvPr/>
          </p:nvSpPr>
          <p:spPr bwMode="auto">
            <a:xfrm>
              <a:off x="2981" y="2811"/>
              <a:ext cx="113" cy="217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7" name="Line 30"/>
            <p:cNvSpPr>
              <a:spLocks noChangeShapeType="1"/>
            </p:cNvSpPr>
            <p:nvPr/>
          </p:nvSpPr>
          <p:spPr bwMode="auto">
            <a:xfrm rot="-679737">
              <a:off x="3143" y="2806"/>
              <a:ext cx="226" cy="169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8" name="Line 31"/>
            <p:cNvSpPr>
              <a:spLocks noChangeShapeType="1"/>
            </p:cNvSpPr>
            <p:nvPr/>
          </p:nvSpPr>
          <p:spPr bwMode="auto">
            <a:xfrm rot="1614347">
              <a:off x="2439" y="2690"/>
              <a:ext cx="40" cy="223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89" name="Line 32"/>
            <p:cNvSpPr>
              <a:spLocks noChangeShapeType="1"/>
            </p:cNvSpPr>
            <p:nvPr/>
          </p:nvSpPr>
          <p:spPr bwMode="auto">
            <a:xfrm rot="2406873">
              <a:off x="2267" y="2630"/>
              <a:ext cx="39" cy="224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0" name="Line 33"/>
            <p:cNvSpPr>
              <a:spLocks noChangeShapeType="1"/>
            </p:cNvSpPr>
            <p:nvPr/>
          </p:nvSpPr>
          <p:spPr bwMode="auto">
            <a:xfrm rot="21390810" flipV="1">
              <a:off x="2798" y="2539"/>
              <a:ext cx="178" cy="140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1" name="Line 34"/>
            <p:cNvSpPr>
              <a:spLocks noChangeShapeType="1"/>
            </p:cNvSpPr>
            <p:nvPr/>
          </p:nvSpPr>
          <p:spPr bwMode="auto">
            <a:xfrm rot="-4351321">
              <a:off x="3024" y="2626"/>
              <a:ext cx="154" cy="150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2" name="Line 35"/>
            <p:cNvSpPr>
              <a:spLocks noChangeShapeType="1"/>
            </p:cNvSpPr>
            <p:nvPr/>
          </p:nvSpPr>
          <p:spPr bwMode="auto">
            <a:xfrm rot="3067270">
              <a:off x="2102" y="2553"/>
              <a:ext cx="36" cy="243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3" name="Line 36"/>
            <p:cNvSpPr>
              <a:spLocks noChangeShapeType="1"/>
            </p:cNvSpPr>
            <p:nvPr/>
          </p:nvSpPr>
          <p:spPr bwMode="auto">
            <a:xfrm rot="4584053">
              <a:off x="1806" y="2421"/>
              <a:ext cx="36" cy="243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4" name="Line 37"/>
            <p:cNvSpPr>
              <a:spLocks noChangeShapeType="1"/>
            </p:cNvSpPr>
            <p:nvPr/>
          </p:nvSpPr>
          <p:spPr bwMode="auto">
            <a:xfrm rot="7006740">
              <a:off x="1745" y="2277"/>
              <a:ext cx="34" cy="247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5" name="Line 38"/>
            <p:cNvSpPr>
              <a:spLocks noChangeShapeType="1"/>
            </p:cNvSpPr>
            <p:nvPr/>
          </p:nvSpPr>
          <p:spPr bwMode="auto">
            <a:xfrm rot="3848813">
              <a:off x="1943" y="2490"/>
              <a:ext cx="34" cy="246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6" name="Line 39"/>
            <p:cNvSpPr>
              <a:spLocks noChangeShapeType="1"/>
            </p:cNvSpPr>
            <p:nvPr/>
          </p:nvSpPr>
          <p:spPr bwMode="auto">
            <a:xfrm rot="9614747">
              <a:off x="1929" y="2241"/>
              <a:ext cx="37" cy="226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7" name="Line 40"/>
            <p:cNvSpPr>
              <a:spLocks noChangeShapeType="1"/>
            </p:cNvSpPr>
            <p:nvPr/>
          </p:nvSpPr>
          <p:spPr bwMode="auto">
            <a:xfrm rot="-10739502">
              <a:off x="2081" y="2264"/>
              <a:ext cx="37" cy="226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8" name="Line 41"/>
            <p:cNvSpPr>
              <a:spLocks noChangeShapeType="1"/>
            </p:cNvSpPr>
            <p:nvPr/>
          </p:nvSpPr>
          <p:spPr bwMode="auto">
            <a:xfrm rot="-10208990">
              <a:off x="2239" y="2277"/>
              <a:ext cx="37" cy="226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199" name="Line 42"/>
            <p:cNvSpPr>
              <a:spLocks noChangeShapeType="1"/>
            </p:cNvSpPr>
            <p:nvPr/>
          </p:nvSpPr>
          <p:spPr bwMode="auto">
            <a:xfrm rot="-9420190">
              <a:off x="2416" y="2319"/>
              <a:ext cx="38" cy="225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200" name="Line 43"/>
            <p:cNvSpPr>
              <a:spLocks noChangeShapeType="1"/>
            </p:cNvSpPr>
            <p:nvPr/>
          </p:nvSpPr>
          <p:spPr bwMode="auto">
            <a:xfrm rot="-9420190">
              <a:off x="2576" y="2343"/>
              <a:ext cx="37" cy="226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201" name="Line 44"/>
            <p:cNvSpPr>
              <a:spLocks noChangeShapeType="1"/>
            </p:cNvSpPr>
            <p:nvPr/>
          </p:nvSpPr>
          <p:spPr bwMode="auto">
            <a:xfrm rot="-8057150">
              <a:off x="2715" y="2404"/>
              <a:ext cx="34" cy="246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202" name="Line 45"/>
            <p:cNvSpPr>
              <a:spLocks noChangeShapeType="1"/>
            </p:cNvSpPr>
            <p:nvPr/>
          </p:nvSpPr>
          <p:spPr bwMode="auto">
            <a:xfrm rot="-679737">
              <a:off x="3618" y="2861"/>
              <a:ext cx="226" cy="167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203" name="Line 46"/>
            <p:cNvSpPr>
              <a:spLocks noChangeShapeType="1"/>
            </p:cNvSpPr>
            <p:nvPr/>
          </p:nvSpPr>
          <p:spPr bwMode="auto">
            <a:xfrm rot="-679737">
              <a:off x="3560" y="3008"/>
              <a:ext cx="226" cy="167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204" name="Line 47"/>
            <p:cNvSpPr>
              <a:spLocks noChangeShapeType="1"/>
            </p:cNvSpPr>
            <p:nvPr/>
          </p:nvSpPr>
          <p:spPr bwMode="auto">
            <a:xfrm rot="-679737">
              <a:off x="3480" y="3140"/>
              <a:ext cx="226" cy="167"/>
            </a:xfrm>
            <a:prstGeom prst="line">
              <a:avLst/>
            </a:prstGeom>
            <a:noFill/>
            <a:ln w="9525">
              <a:solidFill>
                <a:srgbClr val="CC99FF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63888" name="Text Box 48"/>
            <p:cNvSpPr txBox="1">
              <a:spLocks noChangeArrowheads="1"/>
            </p:cNvSpPr>
            <p:nvPr/>
          </p:nvSpPr>
          <p:spPr bwMode="auto">
            <a:xfrm>
              <a:off x="1248" y="2015"/>
              <a:ext cx="1308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en-US" altLang="ja-JP" b="1">
                  <a:solidFill>
                    <a:srgbClr val="00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PGothic" pitchFamily="34" charset="-128"/>
                </a:rPr>
                <a:t>Air Fluorescence</a:t>
              </a:r>
            </a:p>
          </p:txBody>
        </p:sp>
        <p:sp>
          <p:nvSpPr>
            <p:cNvPr id="49206" name="Line 49"/>
            <p:cNvSpPr>
              <a:spLocks noChangeShapeType="1"/>
            </p:cNvSpPr>
            <p:nvPr/>
          </p:nvSpPr>
          <p:spPr bwMode="auto">
            <a:xfrm flipV="1">
              <a:off x="1064" y="3920"/>
              <a:ext cx="5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207" name="Text Box 50"/>
            <p:cNvSpPr txBox="1">
              <a:spLocks noChangeArrowheads="1"/>
            </p:cNvSpPr>
            <p:nvPr/>
          </p:nvSpPr>
          <p:spPr bwMode="auto">
            <a:xfrm>
              <a:off x="1008" y="4032"/>
              <a:ext cx="721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ja-JP" sz="1600">
                  <a:ea typeface="MS PGothic" pitchFamily="34" charset="-128"/>
                </a:rPr>
                <a:t>1~2km</a:t>
              </a:r>
            </a:p>
          </p:txBody>
        </p:sp>
        <p:sp>
          <p:nvSpPr>
            <p:cNvPr id="49208" name="Line 51"/>
            <p:cNvSpPr>
              <a:spLocks noChangeShapeType="1"/>
            </p:cNvSpPr>
            <p:nvPr/>
          </p:nvSpPr>
          <p:spPr bwMode="auto">
            <a:xfrm flipH="1">
              <a:off x="1990" y="2659"/>
              <a:ext cx="528" cy="96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209" name="Line 52"/>
            <p:cNvSpPr>
              <a:spLocks noChangeShapeType="1"/>
            </p:cNvSpPr>
            <p:nvPr/>
          </p:nvSpPr>
          <p:spPr bwMode="auto">
            <a:xfrm flipH="1">
              <a:off x="2254" y="2659"/>
              <a:ext cx="264" cy="102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49210" name="Line 53"/>
            <p:cNvSpPr>
              <a:spLocks noChangeShapeType="1"/>
            </p:cNvSpPr>
            <p:nvPr/>
          </p:nvSpPr>
          <p:spPr bwMode="auto">
            <a:xfrm flipH="1">
              <a:off x="2121" y="2659"/>
              <a:ext cx="397" cy="102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63894" name="Text Box 54"/>
            <p:cNvSpPr txBox="1">
              <a:spLocks noChangeArrowheads="1"/>
            </p:cNvSpPr>
            <p:nvPr/>
          </p:nvSpPr>
          <p:spPr bwMode="auto">
            <a:xfrm>
              <a:off x="997" y="2885"/>
              <a:ext cx="1571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en-US" altLang="ja-JP" b="1">
                  <a:solidFill>
                    <a:schemeClr val="fol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PGothic" pitchFamily="34" charset="-128"/>
                </a:rPr>
                <a:t>Air Cherenkov</a:t>
              </a:r>
            </a:p>
          </p:txBody>
        </p:sp>
        <p:sp>
          <p:nvSpPr>
            <p:cNvPr id="163895" name="Text Box 55"/>
            <p:cNvSpPr txBox="1">
              <a:spLocks noChangeArrowheads="1"/>
            </p:cNvSpPr>
            <p:nvPr/>
          </p:nvSpPr>
          <p:spPr bwMode="auto">
            <a:xfrm>
              <a:off x="2160" y="3216"/>
              <a:ext cx="1296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en-US" altLang="ja-JP" b="1">
                  <a:solidFill>
                    <a:srgbClr val="FF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MS PGothic" pitchFamily="34" charset="-128"/>
                </a:rPr>
                <a:t>Particle Shower</a:t>
              </a:r>
            </a:p>
          </p:txBody>
        </p:sp>
      </p:grpSp>
      <p:sp>
        <p:nvSpPr>
          <p:cNvPr id="49158" name="Text Box 56"/>
          <p:cNvSpPr txBox="1">
            <a:spLocks noChangeArrowheads="1"/>
          </p:cNvSpPr>
          <p:nvPr/>
        </p:nvSpPr>
        <p:spPr bwMode="auto">
          <a:xfrm>
            <a:off x="290513" y="990600"/>
            <a:ext cx="2982912" cy="14017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3300"/>
                </a:solidFill>
              </a:rPr>
              <a:t>Using </a:t>
            </a:r>
          </a:p>
          <a:p>
            <a:r>
              <a:rPr lang="en-US" sz="2800" b="1">
                <a:solidFill>
                  <a:srgbClr val="FF3300"/>
                </a:solidFill>
              </a:rPr>
              <a:t>Atmosphere </a:t>
            </a:r>
          </a:p>
          <a:p>
            <a:r>
              <a:rPr lang="en-US" sz="2800" b="1">
                <a:solidFill>
                  <a:srgbClr val="FF3300"/>
                </a:solidFill>
              </a:rPr>
              <a:t>as a Calorimeter</a:t>
            </a:r>
          </a:p>
        </p:txBody>
      </p:sp>
      <p:sp>
        <p:nvSpPr>
          <p:cNvPr id="163897" name="Rectangle 57"/>
          <p:cNvSpPr>
            <a:spLocks noChangeArrowheads="1"/>
          </p:cNvSpPr>
          <p:nvPr/>
        </p:nvSpPr>
        <p:spPr bwMode="auto">
          <a:xfrm>
            <a:off x="533400" y="6248400"/>
            <a:ext cx="54102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From Katsushi Arisaka, Calor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8388424" y="6453337"/>
            <a:ext cx="720651" cy="360214"/>
          </a:xfrm>
        </p:spPr>
        <p:txBody>
          <a:bodyPr/>
          <a:lstStyle/>
          <a:p>
            <a:pPr>
              <a:defRPr/>
            </a:pPr>
            <a:fld id="{0F8BE583-4C0C-4C16-996D-E115FD9401F1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101378" name="Picture 2" descr="http://seeker401.files.wordpress.com/2011/01/icecub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5057775" cy="3743325"/>
          </a:xfrm>
          <a:prstGeom prst="rect">
            <a:avLst/>
          </a:prstGeom>
          <a:noFill/>
        </p:spPr>
      </p:pic>
      <p:sp>
        <p:nvSpPr>
          <p:cNvPr id="101380" name="AutoShape 4" descr="data:image/jpeg;base64,/9j/4AAQSkZJRgABAQAAAQABAAD/2wCEAAkGBxQSEhUSEhQVFhUVFhUYFBQUFBcSGBQWGB4XFxUUFBYYHCggGB0lHBUUITEhJykrLi4uGB8zODM4NygtLisBCgoKDg0OGhAQGzQlHyQsLCsvLDcsLCwsLjQsLC80LDQsLCw3LCwsLC0sLCw0Ny8sLCwsLCwsLCw2LCwsLCwsLP/AABEIAMoA+gMBIgACEQEDEQH/xAAbAAEAAgMBAQAAAAAAAAAAAAAAAwQCBQYBB//EAEcQAAIBAgQCBAkJBgYBBQEAAAECAwARBBIhMRMiBQZBUSMyYXFygZGxskJSU4KhosHR0hQWYpLC8BUzg6Ozw5NDc6Th8WP/xAAaAQEAAwEBAQAAAAAAAAAAAAAAAQIDBAUG/8QAKREBAQACAQMEAAUFAAAAAAAAAAECEQMSITEEE0FRBWGR8PEUQnGhsf/aAAwDAQACEQMRAD8A+40pSgUpSgUpSgUrk8f0hJHjJ2OImMUEMEgwyjDZZJJTLGIgWizjWOM3Mm8o1A0qSbrNMsqYc4eNpeRp8mIcxxRSSNEriZoArNeOQ5GyeLYEk2oOopXG4Xpt5DDiRiARK8XDwSGID9nmYRrNMzIZc4DGQgFVuojtcFj4nWmbjcXhocMTh4rcbwitLNMglRBGeIDFwJGBZcqh7FrUHZ0rnerfWY4qOSZ4eDEI0ljZpCXeNw5vJGUUxkBNxmU3OVmAvVaTrHJBg4WkVXxLYczTI8ghWMIgknZ2VWIC5goAUkkjsuQHV0rlei+nJzimSRFMU07JCVlzSQ8KBDKHjEYHDEsco4ma+aVBaxFdVQKUpQKUpQKUpQKUpQKUpQKUpQKUpQKUpQKUpQKUpQKUvSgUpSgo/wCDYe7ngQ3kDCQ8JPCB/HD6cwbtvvROhsOOGRBCDCCIbRIOCDuItOT1Wq9XhNBSl6Hw7o8bQQskjZpEaJCsjXvmdSLMbgG5ryLoeBGV44YkdECI6RIrIgAARTl0WwAttYCrTTd1Qs5NBBh+j4o0eNIYAkmYyIiLGHzaNmS1mvre51vVaPobAqgj/ZcOiK2cIYI1QPYjMOXLmsSLjWxNWppsuwJJ2ABOvlIFl85qg87lhzG99I41BsfmzSWYAeWy/ZUybK2eGwUEbtJHFGjvbO6RqrPa5GZgLtud++rPGFc8C2bQguNBHExRIzfadgTfz5Ow6Vi8zhswLSOtwwDEJGQCSCFK8QnUA5OzcaCrdCNuj4wrzjjy1xvR3Tgku/h43tq+JQoiDS4WMFQ3nsTVyLpVXHDSdfFLNLNyNl1BKJZLrceMDpU3jsRM5Zt0wmFZiQd9c7xiycrFYQNZS7M7+hlG38Qa/kryDGE2bwiRIBYECR5L5bZjzk79hBqOip6nS0rRJj2VS8nKG/y48p4h2tcKzFtxsoI7q2GCldgCwyk65blvNe4BB8lqrZYbXaUpUJKUpQKUpQKUpQKUpQKUpQKqdLYcyQSxre7xuoKsEYZgRdWKkA66Egi9W6UHHYLqu6ugKRrGrxuhVuaDJK8rIgCC5ccFWa4uuYG4Vc02I6O6Q4kjpiNCWyIcpRVJxIFhkvmynCHUkZg3ZXV0oOUm6JxlyyTHMYoU1e5FnlaYgZQMxBhAO4s2t9TNJ0djDk8M1zN4UZ1CiFXYAIVjVsxjIYn5ygWynTpaUFRVY3O/M3/qMuxI2GlU8Xh8QGLRspX5jEm3fZiLn21ssPsfSf4jUhoOf/xN0/zYWH8S6j+/XUn+JxOpAex7iTGb92bsrY1XxOCjcHMik99rH2jWp0bVitgCRYPowjVnZj2MZY7Eefz61IYmsbghRpljbiGQfxMyhgfX66pP0UF1jdkJNtDpXiy4lO1ZBpvodRfyU0bWZXAChyFU6JFdLyfwMJBvtse3ekuijiAqmyxKh/lfIWUjTutrVhMQ5ty72916x/aW7h/+i/f3UFPE4JDaSaPRdEjjR2Zb7i8WrKdbjLbWvYejwoV2jACaxxQ2IXbmU5Ea++h0qz+0N5NfJWIxDHt7L7CrdV1pGoxaBm8LKpcjVIV4ZsdNQXCkN9a1ex4Zm8LKoZhqkZCgJ95hm08YGsyzWvm7/wCr9NCGv4x7fszfp+2nVTUe4XDMW4kurHZbtZB5s5UnbmAFbASeqtciE/KO4+2p4sONDc1W7qezYRPcXrOsIdqzqApSlApSlApSlApSlApSlApSlApSlApSlBFh9j6T/EalqLD7H0n+I1LQU6GvWryrKqx2HpL7zUab+tPcRUnYPOvvNRrv6095FBJB8nzL8LVB2L9T4anw/wAnzR+5qg7F+p8NBip1HmrFdh6FZDceasF2HoVHyLB8U+Y/9lZNufre968Ox8x/7aNufre8/nUj2P8AL31aQaDzVVTY/wB9orUdd3ThRxs7qWnhN43ljbhq6cc3hIa3DLjuuwO4FB1cWwrOuLxHTskEcvCswgKxLAyySyqueOIYmaV5By8zSWY8yC+YcxEa9IviGSHFtIEMYZThExEQxDvLLGqh051EaRxsxDZTxQ18oF6rO4pXz3F9OvIiwiVYhHJFxJCkjcPLiGeKOQ5hfwWFdHueYvfQGxvYPrDi3mhiZY0BylmeKQGdGkkUNGmbNGeGsbEEEKZCGIy8wdpSuS64Y3EsTHhldY4THJiJlbITzBhDHyktyjM9raFRfmNsm6TxjnNGYFR8RJBGjwyF14cuRpWIkAYGOHEsAMu8eu9B1dK4fFdYcYhkQHDtJCsuaPhuvEMUXEDly9og7kKoN+VWNzqF6foLFyTR8aRcgkOaFCpV1iIGTi3PjmxYiwy5gu6kkNjSlKBSlKBSlKBSlKBSlKCLD7H0n+I1LUWH2PpP8RqWgqvufPWNZSbmsashWbb+X8awG486fFWcmx/vurA7+z46IZ4f5Pmj/qFQHZfqfCanh7PMnvaoW2X/AE/c1BgNx/fdWC7D0KzXcf33Vguw9D86j5Fk7H1/9lO0+v3j869/v7X/ADrzv8x/oqR7Ht/N+FU+sPTDYfIsah3fMbE7IuUM5sb5c0kSki9s4NjtVyPb+b3VU6w45IRG7wiQhmIYrcQhQWaVmCtkAsNfLRKXo3rAJI5ZDG4EYDooXO0kRvwnWxIJfKSF0IBW41qvH1suwth5WV44mhMbwuZmkSWXIvhLDwcWYEmxv5rydJ47DwcSBsOGUqjsixqwleVmVVMYuSbxsxYiwCk30NrGD6SjaRVSNchDFJhlysY1UMVA+SA+XN5CNrE1SrjrXHnKZHbUgMoQKzXXIgu97lHja5AUBgSRerfQ3TyYliqI65Y4pCXCryyjMllzE9jC9rXRhfSqWLxeCnXhE6Pe4SF7sLLZSQlxmVYyuxOVMuwrLozpHCMI5UjycQJIo4RRwXUgtIircZUYXdtAHGtiLhG3WYl2jVQnhCiPL4uRROXmazDS+GlAXQ6A3sTlml6zCOOBponRpYhI4FiI2y5jFckZnvcAAX0voATWUeLwrlrRxmOzzSu0YUKylSHYMouSCzZv4fLWDdM4FznYKWaMgl4HzGLNlynMl8rEghflBgQCCCQrY/rHDIjxy4edkyXkWy73QmJ1D38V0ZgRlCtzGxtVmHrUj2CQysx0CpwmuRxuIL8S3K0EqEnQkDLcG9RydLdHlSGEZRQpYGAlVuiSBSMmjCNUfLuFS5Fl0sp0thFkyqBxJJGWywvmdwRHI1wvMAQAz7C2poH7ypwmlMcukvCRLKZJGsDypm5dLmzWNhe2ov5D1mjdykccjNcAAcMZtZUe13FsrQSgk2BK6XuL7IdHQiPhCKPh/R5Fyb38W1t9a8PRkN78GK5YOTw1uXW+V728YZmsd9TQVugelv2hWOUrlY2JtZ42LGJ1sTugU623vaxFbSsIolXxVA2GgA0AsBp3DSs6BSlKBSlKBSlKCLD7H0n+I1LUWH2PpP8AEaloK0u5rCpJt6jqyFabZvrf01g+5/v5YqSXZvX7xUUm58x+IUQki/R8bVC3yf8AT/rqaP8AEfGahc+L50t/uflQYLuP77qwGw9D86yDDMB22v6tKx7B6H6qj5Fv+/tP51h2HzD+isma3tHd2sB2+eoQWI2A0Xfm7F7Bbu76kTp+NMdho3ymT5OwzsobY2ZQQHF1GhB289YRx3tck6r25e/uq2kYGwA9W/nNBV/weFzmZZHchAZS7q3IHCkNdbaSy+KBfiN31ah6IhRmZYwCylSLkgKbZlRSbIDlW4UC5AJ2q9SqrNPh+rkKScQBvEVFUyOwGXi85u3M1pWGY3IAFqmk6CgJuY+wjRmW6ssaMrAHmUrFELHTkFbKlBQg6HiQOFDDiKFduJIWIBdhzlswN5HNwb61FF1ew6m6x21jPjPYtGVaN2F7MwKKcx103raUoNQvVnDAAcPQBAAZJDZUVkVNW8TK7grsQxuDVo9FxXjOU+CuYxnbKCb8xW9mOp1IJ1q7SgUpSgUpSghxmKWKN5ZDZEUsxsTZVFybDU6DsqLE9JRxmMO1jKbILG5sCxJHYABqToNO8U6VwQnhkhLFRIpVioUnKdGFmBGouNR21Sx3QCTOssjESoXyuhIGQiVEVkYlWsspJuLEja2lAw/WXDyKjqzFZCAp4cnaVXM3Lyrd1GY2F79xttOOubLmXN824vtfbza1p4urSK5fiPd2jaUAIqyGI5obgLyhbKLLa4UBr63hx3VCGVpHJKvLmzOoUPzLLGee1/FkQf6S+Wg3H+IxZgnETMUZwMw1RSAz+YEjWs5cZGoLNIigAEksAADsSSdB5a00nVSIx5MzDRbFQqnllM52GuZjr2m173JJHqlBlRRylZFfMqRqzZFCKtwvKAihLCwy6bUG7w+x9J/iNS1XhiBBOvjPszD5R7Aaz4A72/nb86DCff1VHWcqW7/WSffWFWiFeX5X9+Wtdj5+Vx3LIDfvyK4t6jVnGy3zKO8q3/jZ/wAq0fSE91kGwyz3v3jDxW95ohv1e5+sR7JQK1+IxFih72QqPLkxDW+6atRvzf6j/wDOn51qcW/PHf50I9ZXGr+VBYhl579tmt9z86YyXwdh9Gb+bLLp92tVgsT4zHdlJ0GxMULbHzVlj57Rm25V9R2HJiWB+7UfI6MvdgB2Ff8AkQfZUMU+rsfFWOM6dwz3Pn5fsrHDSeEt/E1/IRLCfc4rWzS8xXsCR37NSmL7duypG7w0/g42O7CPb+Jgv9Qqr1qnASGMymETYiJOIr8IgLmncB/k3WFh67dtQdHzZ2hUbBFG1tVePN8NbfrF0nHh4wZEzgnbIXChQXeRwqkhVVSb23sO2lS5vD9aZkMcIeOW7vkxMxWITwq6orKAVDMbuMyA3yqwSzi3p66SMHcHDRrxY4040ligMuRzMA3LyKxsQhDaagFq6Dpnp+LDFlZHYpC8xyqLLGgYkhmIB8Qiy3Iut7Bhel0n0thzkkljkBgkZxeNrcUQTcRQVBEjCMyiw0LWAN6qlr06Y/ayIppnw54aZY8OWSaZ5ASJkFi/DAAI7L582i170Z1rxGJycBIDxcjK+cusYaKWR45Cp55IyuHzWsPDgdl63D9asOAxPEumYP4NrqysqsjHYWLoSSbAMCSBrUmM6wQwqC4cHhGVkCZ2RcrvzBLgE8KQAAm5Q2oKPV/rFLiMS8TLEqx8VWXN4XiROIywXMTw2OcgsF0Kb3NunrRL1ljLcqPY6NIy5VWTjfsojfdr8QML2tZb3trXuB60RTZeGsgLlcqyRtEWuGchQw3CIx9Vr72DeUrRwdaYGsAJASL2MZ0BJVNr+ORykaNdbeMt9h0XjeMmfKV55FCtvyMyXI7LlSfMRQXKUpQKUpQKUpQKUpQKUpQRYfY+k/xGpaiw+x9J/iNS0EOI7KhqbEdlQ1aIaDpFiWmXsuSPXh5Ab/yiue6QlLK1tmimbbt/ZYCPxroekh4aTypf7ki/jXNzDlGn/ozD/wCJb+iiHRwTXcd2eX2rPBr9tanGyeGS+gDwDt7Jccn26Vdwra/+c/7uFb8a1vSZ5x/78Y9mKxgoNf0fiO1h8hF0B+jyj3VLPiLi5B1AG3zlxSg/eFUcLqBp9Gb2J+SKnZeVdO2O5sRqeKPzrHry9zp12Y9eXX067Ol6PmIIc6kt9rHBG/2k1rOkJCqv23WFTe/0eMvVzBtyKfKD9zBNVLpgWDb+Mn3VxY9963bNt0KLND5DIPhat309ioFRTMgc51WNCFJaRuUBc2mxa/kBrTdCjnj9I/eiB/Ct9IqM8ZJJMb5gFudcrpzAbizt6wD2VFSryYrBPJzNA0kmaHUqzOORXj8o8JECP417xWRx2FzGJ+GpWR8qvlGZrcR3Qecya96v3Vn0P0NFh7CJGUKoQF3LkKAiqBcnQLHGPqCo5+q+HctmVjnz38I+7tKzMNdD4eYAjYNYaAWqlT/YcATJimMLqRlZiIsihhG9rqoLZgIm5iTYLbSpOkpcBMH4jw3UCN25bqhz+DJOwKrKCO4v5atDq1hxEkISyRyGRAGPK5zXIPcA7ADYCwFrC2P7sYfOHysGBzAh20JaaQka6EtiJTffUa6CgxTF4EcgbDi5WLLdBcqxyx28jyH6z95qKbE4Aoc/C8UFkIV2tIr8uVb5iVaUWW+hbsqTE9XFd4hmtFGgQoC+aQKGCh2D2IBIYct8y3vWf7s4fWysAZOKVDsAXzF72v8AOJPk2FhpQWh0Lh7W4MdsoXxB4ovZfMLm3dVvDwLGoRFCqosqqLADuAFSUoFKUoFKUoFKUoFKUoFKUoIsPsfSf4jUtRYfY+k/xGpaCLEbCoGNtTpVTpTp2GPlvmYHZdbHuJ2Fcj0h0g87a6D5KDYeU958tOqfBZ83w2nTeORZzrm8ENF11LWse7SuOkxDtY3sMrAW8sbrqe3S4rYSxWksPmL8a1q4FJC+v3T/AJVrMPtwZept3cPH8rmHLfPbZ+09phJ9w9gqCcsGvmP+Yp1N9RNKb+0/bU8S6N5M3wwmsJ03P/8AT/vYe5qv04xj7/Lb3qpgpcobU7Jbt7O6p58UbLr8pNx3F7aH0j7awwsfLrueFfst4wt9lSvADk8jJe+uhYDT2iuT3L7vRpteXWXn96Tw9JuFGWx0HZv4OEb+ZB7Kxx2OzK9+U55D87fj6Buz/M/u9YRDwY9Ef8S/lUWPi0I7WZtPKTa3210XH6MPUZTKTJ2PQ0YLrrmHgjvcawsNhp2V08IsQBXzjox2VwyMVOVTceYjUV0mC6xOhHGUEfOTQ+zY/ZVcpZ5dHFz4Z3Uvf6dbWJcXAuLm9h2m29vaKhweOjlF42DeTtHnG4rTY3pJP8Sw8HyuDM3i3tmyW5uzSM+0d4qjd0NaKDrVA0JxDXSIIJA7NGcyEBgwVXLDRk0IBu6i2tbqWPMpU3sQQbaHXTQ1zceDwiogM9+GeGGtGlgWglaMqiBcp4MV2tsd9QaDYwdYYGLAuq8NUMhaSK0bOMwjYhzzZddLi3bUsvTKCIzBXZRI8Zyrchkdom0vtnUj1iqk3RWHxDuM+Z45xJIFKnLIY1QK6kEf5eS1xcaG9bA9HJwxFrlDq++pZXEtye27DXvuaBF0nE1xnVWFsyMyh0LAlQ63upIBNvJXknS+HUEtPEAoBYmRAACLqSSdARrWpxPVHDTK12kIZ3kBSS1ixmblK9gknkcXuQ2X5oAs4Xq1BG4ZQdHLhOXKCVkTLtcraV7KSQNLW2oN1SlKBSlKCt0jjBDG0hFwLfKVNyBqWIA38/cCbCqM3WCNOArKyyT5CImyh4la1zKL2GUmxAvre17Ei7j8AkwUPm5WzKVd4yGsVuGQg7M3tqOXoqNypkBdkZmRmNmUkOtlK2sArsB7d9aDU4LraskYcQyjQF0YBHiUiM3dWsQbSrZRe9jatjL1gw6ytC0oEimzAhrKcqyczWyryuhuT8od9eJ1fgDK2Viytmu0sjF2BUq0t28KVKJlzXy5Ra1qyxnQUEucSR5hIGDgs1mDDKwIv2iw9QoIP3ow+ZAGazpK4fhSZAImEbKzZdGzNYLuTpuVuPWjC2uJb6KbKkjk5lR1VVVSWYrLG2Ua2YG1TTdAQPGI3QsoCgZpHYjK6yLZi1wQ6qQb/JHdWU3QkLpw2DFSwZhxZOcgBfCHNdxYDRrjQUHuMxvBgaW17MdNt3sL+2uRxfTs8l+fKD8lNB7d66XpzCGTCTqt8xWUgXO4JIsPVXBw2ZQ1zqAdzWPLbGmEiUirUMdvPVWMWN9fWSatpJet/TYzXU8z8T5spZxzxratiB4RfMPsdTVLDx2Cec6+QicjX11tJV50PlI9oJ/Cq8Edsvfmyn1I/wCo10ODHLWOv38orWD+RX+CM17iE39I+0SqfxrKROVx/C4Pn4aflWeIS9/JnPsZG/CiZfCiRYDyldACdmkFSKPFA74z6s8ZO9WmhB1I2cWOx/zHvr66RwgKGt2pY9tuW+vqrm9jL3evfZa5z/aqEsgA2C2/22H4VLLHdwe5z7SQQakkjtGO0m//ABvYVLiI/FA15r/eUn3106V6+7zo+Kyg94A9hP51JiNqmUWAHcKqztVOa646v6TC58+N/Pf6MEcg3BII2I0I9Yqth8GgxIxEgZ2tctxGVzKCuSXTlLAC2otoBawFT0rzplZ4fRWSu8wfTcUgsHysR8oZdfJfT1XqpB1eYMGaUMDKZZY+GRG72iCsFz3FhFcAlhmcm2igclhlu6DvZR7SBX0yujDK5McsdNBB1XRIpYVd8ksschDsZDlXhZ4yzEls/De7E3vIxqn0X1MWFojxA6xheQoQMwjiiZ1AawLGMsbhgc3fqerpV1XJ4TqSkYjUSDKkcMduHluEKGUAKwUCTK2bQm7sb9lbPoboFcPLLIpW0gjVEVMvDVAVADFifFyCwsvICFBLE7mlApSlApSlBpusyyOixR8VTIxBmiJBiAGjcupNyCBoNNbgZW1nSk+JbEiWHitCkZtGgKcQ5JryBzdWBdoVClSw4eYcpIfrKUHJ4PDYjPGpac2KMrFnCIpeRplkzsTJyBIwHzEXVgBrlyn6R6QVpCIo2W7CNBG+YDPMquz5+ayLE5ULc5iBra/VUoOTxOM6QU5lVXDRwC3CYCOQ8YyyEBs7DlhWwF7yAm2U1PJjMcGTkSzzZSqxNmjiV3UyMxcqcy8J7G1gHAzNYHpaUEQitsx3Jtp2m57PLXzGXC8GWWC5HDc5dB4jcydnca+p1w/XbDZMRHKNpUKN6Scyk+UgkfVrPkm4vhe7TKCO33VIDWFKpx8twv5M/U+lx5p37X7TBtr62Nx5NCPcTUkSi5OnjXHk0A/Oq4aswa7sOTHObjw+fgz4brLx9pJU5ZO3MCRp/CBby7VnLHysBre5rxJaGWtGG3rx6WHzgfvBj+NetHoANLEfZWHENeFj300bSsl7HuN/sI/Ghte/dft77flUN6U0jaV30qmxualkOlQ1xeqy7zF7X4ZxaxvJfnsUpSuV6ja9WcNnxC9yXc+rRftIPqru657qZhrRtId3aw9FdPeW9ldDXTxzWLDO7pSlKuqUpSgUpSgUpSgUpSgUpSgUpSgVoeu+E4mEdh40REq/V8b7pat9WMiBgVIuCCCO8HQios2R8vjcEAjYi9ZVVU8EvC17xuyX7wDofWKy/bF8v2fnXLp0LFeg1AMUvf7RXhxa+X2Um5dxGWMymr4XEahkql+1r5fs/OsWxw7Bqe/Suj+oz1pwz8N4Zlu7/wAL3ErziVSGOAF20A3PYPKayOLXy+yqXm5PtrPQ8E/t/wCrZkNY5j31V/bV21uOzTtvYnXyH2V4MYO41S553zW2PDx4+MZ+i1Sq/wC2L5fZ/wDdYtje4e2q6aLVLdg3Ow7zVQY3yfbW66rx8adNNE5z9Xb7StJNlrucBhuHGkY+SoHnPafberFKV1ucpSlApSlApSlApSlApSlApSlApSlApSlBxPWnq5LJiDJCmYOqluZVsw5dmI7Ataj91sX9D9+P9VfTaVS4SrTOx8y/dbF/Q/fj/VT91sX9D9+P9VfTaU9uJ66+Zfuti/of9yP9VUsd1LxrujLHly31Eqg6lG2D2bRCLHTm7dq+tUp7cOuvjI6h9IZQGBY5gzEzixIKE6BgCDkIy7DMd9azPUTHC2UPYLbmxFyWsyte7ne6m+uUroNTX2OlOiI6q+RYXqVjVkLlDlK2ycVTlNlscxe7a8TfsK2tre/+6+L+hP8APH+qvp1KdET118x/dfF/Q/fj/VT918X9Cf54/wBVfTqVHtw66+Y/uvi/oT/PH+quq6mdEPArmVcrMQALg8oG91J3J+yukpUzCS7RcrSlKVdUpSlApSlApSlApSlB/9k="/>
          <p:cNvSpPr>
            <a:spLocks noChangeAspect="1" noChangeArrowheads="1"/>
          </p:cNvSpPr>
          <p:nvPr/>
        </p:nvSpPr>
        <p:spPr bwMode="auto">
          <a:xfrm>
            <a:off x="155575" y="-1790700"/>
            <a:ext cx="46196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1382" name="AutoShape 6" descr="data:image/jpeg;base64,/9j/4AAQSkZJRgABAQAAAQABAAD/2wCEAAkGBxQSEhUSEhQVFhUVFhUYFBQUFBcSGBQWGB4XFxUUFBYYHCggGB0lHBUUITEhJykrLi4uGB8zODM4NygtLisBCgoKDg0OGhAQGzQlHyQsLCsvLDcsLCwsLjQsLC80LDQsLCw3LCwsLC0sLCw0Ny8sLCwsLCwsLCw2LCwsLCwsLP/AABEIAMoA+gMBIgACEQEDEQH/xAAbAAEAAgMBAQAAAAAAAAAAAAAAAwQCBQYBB//EAEcQAAIBAgQCBAkJBgYBBQEAAAECAwARBBIhMRMiBQZBUSMyYXFygZGxskJSU4KhosHR0hQWYpLC8BUzg6Ozw5NDc6Th8WP/xAAaAQEAAwEBAQAAAAAAAAAAAAAAAQIDBAUG/8QAKREBAQACAQMEAAUFAAAAAAAAAAECEQMSITEEE0FRBWGR8PEUQnGhsf/aAAwDAQACEQMRAD8A+40pSgUpSgUpSgUrk8f0hJHjJ2OImMUEMEgwyjDZZJJTLGIgWizjWOM3Mm8o1A0qSbrNMsqYc4eNpeRp8mIcxxRSSNEriZoArNeOQ5GyeLYEk2oOopXG4Xpt5DDiRiARK8XDwSGID9nmYRrNMzIZc4DGQgFVuojtcFj4nWmbjcXhocMTh4rcbwitLNMglRBGeIDFwJGBZcqh7FrUHZ0rnerfWY4qOSZ4eDEI0ljZpCXeNw5vJGUUxkBNxmU3OVmAvVaTrHJBg4WkVXxLYczTI8ghWMIgknZ2VWIC5goAUkkjsuQHV0rlei+nJzimSRFMU07JCVlzSQ8KBDKHjEYHDEsco4ma+aVBaxFdVQKUpQKUpQKUpQKUpQKUpQKUpQKUpQKUpQKUpQKUpQKUvSgUpSgo/wCDYe7ngQ3kDCQ8JPCB/HD6cwbtvvROhsOOGRBCDCCIbRIOCDuItOT1Wq9XhNBSl6Hw7o8bQQskjZpEaJCsjXvmdSLMbgG5ryLoeBGV44YkdECI6RIrIgAARTl0WwAttYCrTTd1Qs5NBBh+j4o0eNIYAkmYyIiLGHzaNmS1mvre51vVaPobAqgj/ZcOiK2cIYI1QPYjMOXLmsSLjWxNWppsuwJJ2ABOvlIFl85qg87lhzG99I41BsfmzSWYAeWy/ZUybK2eGwUEbtJHFGjvbO6RqrPa5GZgLtud++rPGFc8C2bQguNBHExRIzfadgTfz5Ow6Vi8zhswLSOtwwDEJGQCSCFK8QnUA5OzcaCrdCNuj4wrzjjy1xvR3Tgku/h43tq+JQoiDS4WMFQ3nsTVyLpVXHDSdfFLNLNyNl1BKJZLrceMDpU3jsRM5Zt0wmFZiQd9c7xiycrFYQNZS7M7+hlG38Qa/kryDGE2bwiRIBYECR5L5bZjzk79hBqOip6nS0rRJj2VS8nKG/y48p4h2tcKzFtxsoI7q2GCldgCwyk65blvNe4BB8lqrZYbXaUpUJKUpQKUpQKUpQKUpQKUpQKqdLYcyQSxre7xuoKsEYZgRdWKkA66Egi9W6UHHYLqu6ugKRrGrxuhVuaDJK8rIgCC5ccFWa4uuYG4Vc02I6O6Q4kjpiNCWyIcpRVJxIFhkvmynCHUkZg3ZXV0oOUm6JxlyyTHMYoU1e5FnlaYgZQMxBhAO4s2t9TNJ0djDk8M1zN4UZ1CiFXYAIVjVsxjIYn5ygWynTpaUFRVY3O/M3/qMuxI2GlU8Xh8QGLRspX5jEm3fZiLn21ssPsfSf4jUhoOf/xN0/zYWH8S6j+/XUn+JxOpAex7iTGb92bsrY1XxOCjcHMik99rH2jWp0bVitgCRYPowjVnZj2MZY7Eefz61IYmsbghRpljbiGQfxMyhgfX66pP0UF1jdkJNtDpXiy4lO1ZBpvodRfyU0bWZXAChyFU6JFdLyfwMJBvtse3ekuijiAqmyxKh/lfIWUjTutrVhMQ5ty72916x/aW7h/+i/f3UFPE4JDaSaPRdEjjR2Zb7i8WrKdbjLbWvYejwoV2jACaxxQ2IXbmU5Ea++h0qz+0N5NfJWIxDHt7L7CrdV1pGoxaBm8LKpcjVIV4ZsdNQXCkN9a1ex4Zm8LKoZhqkZCgJ95hm08YGsyzWvm7/wCr9NCGv4x7fszfp+2nVTUe4XDMW4kurHZbtZB5s5UnbmAFbASeqtciE/KO4+2p4sONDc1W7qezYRPcXrOsIdqzqApSlApSlApSlApSlApSlApSlApSlApSlBFh9j6T/EalqLD7H0n+I1LQU6GvWryrKqx2HpL7zUab+tPcRUnYPOvvNRrv6095FBJB8nzL8LVB2L9T4anw/wAnzR+5qg7F+p8NBip1HmrFdh6FZDceasF2HoVHyLB8U+Y/9lZNufre968Ox8x/7aNufre8/nUj2P8AL31aQaDzVVTY/wB9orUdd3ThRxs7qWnhN43ljbhq6cc3hIa3DLjuuwO4FB1cWwrOuLxHTskEcvCswgKxLAyySyqueOIYmaV5By8zSWY8yC+YcxEa9IviGSHFtIEMYZThExEQxDvLLGqh051EaRxsxDZTxQ18oF6rO4pXz3F9OvIiwiVYhHJFxJCkjcPLiGeKOQ5hfwWFdHueYvfQGxvYPrDi3mhiZY0BylmeKQGdGkkUNGmbNGeGsbEEEKZCGIy8wdpSuS64Y3EsTHhldY4THJiJlbITzBhDHyktyjM9raFRfmNsm6TxjnNGYFR8RJBGjwyF14cuRpWIkAYGOHEsAMu8eu9B1dK4fFdYcYhkQHDtJCsuaPhuvEMUXEDly9og7kKoN+VWNzqF6foLFyTR8aRcgkOaFCpV1iIGTi3PjmxYiwy5gu6kkNjSlKBSlKBSlKBSlKBSlKCLD7H0n+I1LUWH2PpP8RqWgqvufPWNZSbmsashWbb+X8awG486fFWcmx/vurA7+z46IZ4f5Pmj/qFQHZfqfCanh7PMnvaoW2X/AE/c1BgNx/fdWC7D0KzXcf33Vguw9D86j5Fk7H1/9lO0+v3j869/v7X/ADrzv8x/oqR7Ht/N+FU+sPTDYfIsah3fMbE7IuUM5sb5c0kSki9s4NjtVyPb+b3VU6w45IRG7wiQhmIYrcQhQWaVmCtkAsNfLRKXo3rAJI5ZDG4EYDooXO0kRvwnWxIJfKSF0IBW41qvH1suwth5WV44mhMbwuZmkSWXIvhLDwcWYEmxv5rydJ47DwcSBsOGUqjsixqwleVmVVMYuSbxsxYiwCk30NrGD6SjaRVSNchDFJhlysY1UMVA+SA+XN5CNrE1SrjrXHnKZHbUgMoQKzXXIgu97lHja5AUBgSRerfQ3TyYliqI65Y4pCXCryyjMllzE9jC9rXRhfSqWLxeCnXhE6Pe4SF7sLLZSQlxmVYyuxOVMuwrLozpHCMI5UjycQJIo4RRwXUgtIircZUYXdtAHGtiLhG3WYl2jVQnhCiPL4uRROXmazDS+GlAXQ6A3sTlml6zCOOBponRpYhI4FiI2y5jFckZnvcAAX0voATWUeLwrlrRxmOzzSu0YUKylSHYMouSCzZv4fLWDdM4FznYKWaMgl4HzGLNlynMl8rEghflBgQCCCQrY/rHDIjxy4edkyXkWy73QmJ1D38V0ZgRlCtzGxtVmHrUj2CQysx0CpwmuRxuIL8S3K0EqEnQkDLcG9RydLdHlSGEZRQpYGAlVuiSBSMmjCNUfLuFS5Fl0sp0thFkyqBxJJGWywvmdwRHI1wvMAQAz7C2poH7ypwmlMcukvCRLKZJGsDypm5dLmzWNhe2ov5D1mjdykccjNcAAcMZtZUe13FsrQSgk2BK6XuL7IdHQiPhCKPh/R5Fyb38W1t9a8PRkN78GK5YOTw1uXW+V728YZmsd9TQVugelv2hWOUrlY2JtZ42LGJ1sTugU623vaxFbSsIolXxVA2GgA0AsBp3DSs6BSlKBSlKBSlKCLD7H0n+I1LUWH2PpP8AEaloK0u5rCpJt6jqyFabZvrf01g+5/v5YqSXZvX7xUUm58x+IUQki/R8bVC3yf8AT/rqaP8AEfGahc+L50t/uflQYLuP77qwGw9D86yDDMB22v6tKx7B6H6qj5Fv+/tP51h2HzD+isma3tHd2sB2+eoQWI2A0Xfm7F7Bbu76kTp+NMdho3ymT5OwzsobY2ZQQHF1GhB289YRx3tck6r25e/uq2kYGwA9W/nNBV/weFzmZZHchAZS7q3IHCkNdbaSy+KBfiN31ah6IhRmZYwCylSLkgKbZlRSbIDlW4UC5AJ2q9SqrNPh+rkKScQBvEVFUyOwGXi85u3M1pWGY3IAFqmk6CgJuY+wjRmW6ssaMrAHmUrFELHTkFbKlBQg6HiQOFDDiKFduJIWIBdhzlswN5HNwb61FF1ew6m6x21jPjPYtGVaN2F7MwKKcx103raUoNQvVnDAAcPQBAAZJDZUVkVNW8TK7grsQxuDVo9FxXjOU+CuYxnbKCb8xW9mOp1IJ1q7SgUpSgUpSghxmKWKN5ZDZEUsxsTZVFybDU6DsqLE9JRxmMO1jKbILG5sCxJHYABqToNO8U6VwQnhkhLFRIpVioUnKdGFmBGouNR21Sx3QCTOssjESoXyuhIGQiVEVkYlWsspJuLEja2lAw/WXDyKjqzFZCAp4cnaVXM3Lyrd1GY2F79xttOOubLmXN824vtfbza1p4urSK5fiPd2jaUAIqyGI5obgLyhbKLLa4UBr63hx3VCGVpHJKvLmzOoUPzLLGee1/FkQf6S+Wg3H+IxZgnETMUZwMw1RSAz+YEjWs5cZGoLNIigAEksAADsSSdB5a00nVSIx5MzDRbFQqnllM52GuZjr2m173JJHqlBlRRylZFfMqRqzZFCKtwvKAihLCwy6bUG7w+x9J/iNS1XhiBBOvjPszD5R7Aaz4A72/nb86DCff1VHWcqW7/WSffWFWiFeX5X9+Wtdj5+Vx3LIDfvyK4t6jVnGy3zKO8q3/jZ/wAq0fSE91kGwyz3v3jDxW95ohv1e5+sR7JQK1+IxFih72QqPLkxDW+6atRvzf6j/wDOn51qcW/PHf50I9ZXGr+VBYhl579tmt9z86YyXwdh9Gb+bLLp92tVgsT4zHdlJ0GxMULbHzVlj57Rm25V9R2HJiWB+7UfI6MvdgB2Ff8AkQfZUMU+rsfFWOM6dwz3Pn5fsrHDSeEt/E1/IRLCfc4rWzS8xXsCR37NSmL7duypG7w0/g42O7CPb+Jgv9Qqr1qnASGMymETYiJOIr8IgLmncB/k3WFh67dtQdHzZ2hUbBFG1tVePN8NbfrF0nHh4wZEzgnbIXChQXeRwqkhVVSb23sO2lS5vD9aZkMcIeOW7vkxMxWITwq6orKAVDMbuMyA3yqwSzi3p66SMHcHDRrxY4040ligMuRzMA3LyKxsQhDaagFq6Dpnp+LDFlZHYpC8xyqLLGgYkhmIB8Qiy3Iut7Bhel0n0thzkkljkBgkZxeNrcUQTcRQVBEjCMyiw0LWAN6qlr06Y/ayIppnw54aZY8OWSaZ5ASJkFi/DAAI7L582i170Z1rxGJycBIDxcjK+cusYaKWR45Cp55IyuHzWsPDgdl63D9asOAxPEumYP4NrqysqsjHYWLoSSbAMCSBrUmM6wQwqC4cHhGVkCZ2RcrvzBLgE8KQAAm5Q2oKPV/rFLiMS8TLEqx8VWXN4XiROIywXMTw2OcgsF0Kb3NunrRL1ljLcqPY6NIy5VWTjfsojfdr8QML2tZb3trXuB60RTZeGsgLlcqyRtEWuGchQw3CIx9Vr72DeUrRwdaYGsAJASL2MZ0BJVNr+ORykaNdbeMt9h0XjeMmfKV55FCtvyMyXI7LlSfMRQXKUpQKUpQKUpQKUpQKUpQRYfY+k/xGpaiw+x9J/iNS0EOI7KhqbEdlQ1aIaDpFiWmXsuSPXh5Ab/yiue6QlLK1tmimbbt/ZYCPxroekh4aTypf7ki/jXNzDlGn/ozD/wCJb+iiHRwTXcd2eX2rPBr9tanGyeGS+gDwDt7Jccn26Vdwra/+c/7uFb8a1vSZ5x/78Y9mKxgoNf0fiO1h8hF0B+jyj3VLPiLi5B1AG3zlxSg/eFUcLqBp9Gb2J+SKnZeVdO2O5sRqeKPzrHry9zp12Y9eXX067Ol6PmIIc6kt9rHBG/2k1rOkJCqv23WFTe/0eMvVzBtyKfKD9zBNVLpgWDb+Mn3VxY9963bNt0KLND5DIPhat309ioFRTMgc51WNCFJaRuUBc2mxa/kBrTdCjnj9I/eiB/Ct9IqM8ZJJMb5gFudcrpzAbizt6wD2VFSryYrBPJzNA0kmaHUqzOORXj8o8JECP417xWRx2FzGJ+GpWR8qvlGZrcR3Qecya96v3Vn0P0NFh7CJGUKoQF3LkKAiqBcnQLHGPqCo5+q+HctmVjnz38I+7tKzMNdD4eYAjYNYaAWqlT/YcATJimMLqRlZiIsihhG9rqoLZgIm5iTYLbSpOkpcBMH4jw3UCN25bqhz+DJOwKrKCO4v5atDq1hxEkISyRyGRAGPK5zXIPcA7ADYCwFrC2P7sYfOHysGBzAh20JaaQka6EtiJTffUa6CgxTF4EcgbDi5WLLdBcqxyx28jyH6z95qKbE4Aoc/C8UFkIV2tIr8uVb5iVaUWW+hbsqTE9XFd4hmtFGgQoC+aQKGCh2D2IBIYct8y3vWf7s4fWysAZOKVDsAXzF72v8AOJPk2FhpQWh0Lh7W4MdsoXxB4ovZfMLm3dVvDwLGoRFCqosqqLADuAFSUoFKUoFKUoFKUoFKUoFKUoIsPsfSf4jUtRYfY+k/xGpaCLEbCoGNtTpVTpTp2GPlvmYHZdbHuJ2Fcj0h0g87a6D5KDYeU958tOqfBZ83w2nTeORZzrm8ENF11LWse7SuOkxDtY3sMrAW8sbrqe3S4rYSxWksPmL8a1q4FJC+v3T/AJVrMPtwZept3cPH8rmHLfPbZ+09phJ9w9gqCcsGvmP+Yp1N9RNKb+0/bU8S6N5M3wwmsJ03P/8AT/vYe5qv04xj7/Lb3qpgpcobU7Jbt7O6p58UbLr8pNx3F7aH0j7awwsfLrueFfst4wt9lSvADk8jJe+uhYDT2iuT3L7vRpteXWXn96Tw9JuFGWx0HZv4OEb+ZB7Kxx2OzK9+U55D87fj6Buz/M/u9YRDwY9Ef8S/lUWPi0I7WZtPKTa3210XH6MPUZTKTJ2PQ0YLrrmHgjvcawsNhp2V08IsQBXzjox2VwyMVOVTceYjUV0mC6xOhHGUEfOTQ+zY/ZVcpZ5dHFz4Z3Uvf6dbWJcXAuLm9h2m29vaKhweOjlF42DeTtHnG4rTY3pJP8Sw8HyuDM3i3tmyW5uzSM+0d4qjd0NaKDrVA0JxDXSIIJA7NGcyEBgwVXLDRk0IBu6i2tbqWPMpU3sQQbaHXTQ1zceDwiogM9+GeGGtGlgWglaMqiBcp4MV2tsd9QaDYwdYYGLAuq8NUMhaSK0bOMwjYhzzZddLi3bUsvTKCIzBXZRI8Zyrchkdom0vtnUj1iqk3RWHxDuM+Z45xJIFKnLIY1QK6kEf5eS1xcaG9bA9HJwxFrlDq++pZXEtye27DXvuaBF0nE1xnVWFsyMyh0LAlQ63upIBNvJXknS+HUEtPEAoBYmRAACLqSSdARrWpxPVHDTK12kIZ3kBSS1ixmblK9gknkcXuQ2X5oAs4Xq1BG4ZQdHLhOXKCVkTLtcraV7KSQNLW2oN1SlKBSlKCt0jjBDG0hFwLfKVNyBqWIA38/cCbCqM3WCNOArKyyT5CImyh4la1zKL2GUmxAvre17Ei7j8AkwUPm5WzKVd4yGsVuGQg7M3tqOXoqNypkBdkZmRmNmUkOtlK2sArsB7d9aDU4LraskYcQyjQF0YBHiUiM3dWsQbSrZRe9jatjL1gw6ytC0oEimzAhrKcqyczWyryuhuT8od9eJ1fgDK2Viytmu0sjF2BUq0t28KVKJlzXy5Ra1qyxnQUEucSR5hIGDgs1mDDKwIv2iw9QoIP3ow+ZAGazpK4fhSZAImEbKzZdGzNYLuTpuVuPWjC2uJb6KbKkjk5lR1VVVSWYrLG2Ua2YG1TTdAQPGI3QsoCgZpHYjK6yLZi1wQ6qQb/JHdWU3QkLpw2DFSwZhxZOcgBfCHNdxYDRrjQUHuMxvBgaW17MdNt3sL+2uRxfTs8l+fKD8lNB7d66XpzCGTCTqt8xWUgXO4JIsPVXBw2ZQ1zqAdzWPLbGmEiUirUMdvPVWMWN9fWSatpJet/TYzXU8z8T5spZxzxratiB4RfMPsdTVLDx2Cec6+QicjX11tJV50PlI9oJ/Cq8Edsvfmyn1I/wCo10ODHLWOv38orWD+RX+CM17iE39I+0SqfxrKROVx/C4Pn4aflWeIS9/JnPsZG/CiZfCiRYDyldACdmkFSKPFA74z6s8ZO9WmhB1I2cWOx/zHvr66RwgKGt2pY9tuW+vqrm9jL3evfZa5z/aqEsgA2C2/22H4VLLHdwe5z7SQQakkjtGO0m//ABvYVLiI/FA15r/eUn3106V6+7zo+Kyg94A9hP51JiNqmUWAHcKqztVOa646v6TC58+N/Pf6MEcg3BII2I0I9Yqth8GgxIxEgZ2tctxGVzKCuSXTlLAC2otoBawFT0rzplZ4fRWSu8wfTcUgsHysR8oZdfJfT1XqpB1eYMGaUMDKZZY+GRG72iCsFz3FhFcAlhmcm2igclhlu6DvZR7SBX0yujDK5McsdNBB1XRIpYVd8ksschDsZDlXhZ4yzEls/De7E3vIxqn0X1MWFojxA6xheQoQMwjiiZ1AawLGMsbhgc3fqerpV1XJ4TqSkYjUSDKkcMduHluEKGUAKwUCTK2bQm7sb9lbPoboFcPLLIpW0gjVEVMvDVAVADFifFyCwsvICFBLE7mlApSlApSlBpusyyOixR8VTIxBmiJBiAGjcupNyCBoNNbgZW1nSk+JbEiWHitCkZtGgKcQ5JryBzdWBdoVClSw4eYcpIfrKUHJ4PDYjPGpac2KMrFnCIpeRplkzsTJyBIwHzEXVgBrlyn6R6QVpCIo2W7CNBG+YDPMquz5+ayLE5ULc5iBra/VUoOTxOM6QU5lVXDRwC3CYCOQ8YyyEBs7DlhWwF7yAm2U1PJjMcGTkSzzZSqxNmjiV3UyMxcqcy8J7G1gHAzNYHpaUEQitsx3Jtp2m57PLXzGXC8GWWC5HDc5dB4jcydnca+p1w/XbDZMRHKNpUKN6Scyk+UgkfVrPkm4vhe7TKCO33VIDWFKpx8twv5M/U+lx5p37X7TBtr62Nx5NCPcTUkSi5OnjXHk0A/Oq4aswa7sOTHObjw+fgz4brLx9pJU5ZO3MCRp/CBby7VnLHysBre5rxJaGWtGG3rx6WHzgfvBj+NetHoANLEfZWHENeFj300bSsl7HuN/sI/Ghte/dft77flUN6U0jaV30qmxualkOlQ1xeqy7zF7X4ZxaxvJfnsUpSuV6ja9WcNnxC9yXc+rRftIPqru657qZhrRtId3aw9FdPeW9ldDXTxzWLDO7pSlKuqUpSgUpSgUpSgUpSgUpSgUpSgVoeu+E4mEdh40REq/V8b7pat9WMiBgVIuCCCO8HQios2R8vjcEAjYi9ZVVU8EvC17xuyX7wDofWKy/bF8v2fnXLp0LFeg1AMUvf7RXhxa+X2Um5dxGWMymr4XEahkql+1r5fs/OsWxw7Bqe/Suj+oz1pwz8N4Zlu7/wAL3ErziVSGOAF20A3PYPKayOLXy+yqXm5PtrPQ8E/t/wCrZkNY5j31V/bV21uOzTtvYnXyH2V4MYO41S553zW2PDx4+MZ+i1Sq/wC2L5fZ/wDdYtje4e2q6aLVLdg3Ow7zVQY3yfbW66rx8adNNE5z9Xb7StJNlrucBhuHGkY+SoHnPafberFKV1ucpSlApSlApSlApSlApSlApSlApSlApSlBxPWnq5LJiDJCmYOqluZVsw5dmI7Ataj91sX9D9+P9VfTaVS4SrTOx8y/dbF/Q/fj/VT91sX9D9+P9VfTaU9uJ66+Zfuti/of9yP9VUsd1LxrujLHly31Eqg6lG2D2bRCLHTm7dq+tUp7cOuvjI6h9IZQGBY5gzEzixIKE6BgCDkIy7DMd9azPUTHC2UPYLbmxFyWsyte7ne6m+uUroNTX2OlOiI6q+RYXqVjVkLlDlK2ycVTlNlscxe7a8TfsK2tre/+6+L+hP8APH+qvp1KdET118x/dfF/Q/fj/VT918X9Cf54/wBVfTqVHtw66+Y/uvi/oT/PH+quq6mdEPArmVcrMQALg8oG91J3J+yukpUzCS7RcrSlKVdUpSlApSlApSlApSlB/9k="/>
          <p:cNvSpPr>
            <a:spLocks noChangeAspect="1" noChangeArrowheads="1"/>
          </p:cNvSpPr>
          <p:nvPr/>
        </p:nvSpPr>
        <p:spPr bwMode="auto">
          <a:xfrm>
            <a:off x="155575" y="-1790700"/>
            <a:ext cx="461962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1384" name="Picture 8" descr="http://newscenter.lbl.gov/wp-content/uploads/IceCube-sche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439" y="2852936"/>
            <a:ext cx="4619625" cy="3743325"/>
          </a:xfrm>
          <a:prstGeom prst="rect">
            <a:avLst/>
          </a:prstGeom>
          <a:noFill/>
        </p:spPr>
      </p:pic>
      <p:pic>
        <p:nvPicPr>
          <p:cNvPr id="101386" name="Picture 10" descr="http://images.gizmag.com/inline/km3net-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701899"/>
            <a:ext cx="2647950" cy="3743325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6088341" y="188640"/>
            <a:ext cx="21291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latin typeface="Georgia" pitchFamily="18" charset="0"/>
              </a:rPr>
              <a:t>Antares</a:t>
            </a:r>
            <a:endParaRPr lang="en-US" sz="2800" dirty="0" smtClean="0">
              <a:latin typeface="Georgia" pitchFamily="18" charset="0"/>
            </a:endParaRPr>
          </a:p>
          <a:p>
            <a:r>
              <a:rPr lang="en-US" sz="2800" dirty="0" smtClean="0">
                <a:latin typeface="Georgia" pitchFamily="18" charset="0"/>
              </a:rPr>
              <a:t>Neutrino </a:t>
            </a:r>
          </a:p>
          <a:p>
            <a:r>
              <a:rPr lang="en-US" sz="2800" dirty="0" smtClean="0">
                <a:latin typeface="Georgia" pitchFamily="18" charset="0"/>
              </a:rPr>
              <a:t>Observatory</a:t>
            </a:r>
            <a:endParaRPr lang="fr-FR" sz="28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8532440" y="6525345"/>
            <a:ext cx="576635" cy="288206"/>
          </a:xfrm>
        </p:spPr>
        <p:txBody>
          <a:bodyPr/>
          <a:lstStyle/>
          <a:p>
            <a:pPr>
              <a:defRPr/>
            </a:pPr>
            <a:fld id="{0F8BE583-4C0C-4C16-996D-E115FD9401F1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103426" name="AutoShape 2" descr="data:image/jpeg;base64,/9j/4AAQSkZJRgABAQAAAQABAAD/2wCEAAkGBhQSEBUUEhQUFRQWFRwWFxUXGBYXHxwXHRwYGBkaHhcaHCgeGRsjHB0aIC8gIycpLiwsGB4xNTAqNSYrLCkBCQoKDgwOGg8PGiwkHCQsLCkpLCwsLCkpKSwsLCwsLCwsLCwsLCksLCwtLCwsLCwsLCwsLCwsLCwsLCwsLCwsLP/AABEIALcBFAMBIgACEQEDEQH/xAAcAAABBQEBAQAAAAAAAAAAAAAAAQMEBQYCBwj/xABIEAACAQIEBAQDBgMGAwUJAQABAhEDIQAEEjEFIkFRBhNhcTKBkQcjQlKhsTOCwRRicpLR8BWi4RZDs8LxNERjc4OTo7LSF//EABgBAAMBAQAAAAAAAAAAAAAAAAABAgME/8QAKREAAgIBAgYBAwUAAAAAAAAAAAECESEx8AMSQVFxgSJCYfETFJGhsf/aAAwDAQACEQMRAD8A8SwYMGGMMGDBgAMKMJi48M5UNVNRghSkNRVtUE7KIW+8H5ddipOlY4q3RcplEp0qdFgVaNdZhzTPMPxgcqGLTc4bZkMmbtyqIG1hHxH0X5HD2tyPiXVUM7utp/wiJa/oF9cBzBEsGEAaV5yL971BeJPuRjNKkW3bGwiAyHEU7D/F3+E9ZPsBhv8AsutqdBCDqIrVZiyr8AM6T1JI/vDEqmhJCt8KgvUIYMQANTW1k2WB7k4YydUMlWu6xUqsVQwxApxBAVbrC8szsVxMuxUF13voPVaoqVmfVT0LeBAGkWA0lLajAjoWw1SJ5qhamTsDqo/G0yZIGw1H6YVgFpgagCx1H+OLCQo2MX1H5LhatK60wylhYjW452ifiT2X5HFLGES8u2cikVpTyS5jeh8APuN2j/IcLXy7BFQKL87QE3Pwiz/lv/Pjs0UepAZTTURIqU/gXcwV3N292w9w3KebXLnSAs1DzUmAi4HLeJiPbCbpWCVukQvE7aKVHLruedwJ3uPhnuTv2xUUjt8BgGAQPoZ26fXHfEMwa+YqVOmqAVPQdR1NhPzxxmHIUyTO+lgRPYx79+2HCLSyHEkm8aFz4ZywVK1Zh2pUnJYgMZ1xpBb4Zhht88T0Kimx1rznQOeqLCGb4ksfgHsxw7maQo0KOX1ioEXXJ8+A9SGOnRAiI3G845zYQMtPl5QFgVK68x5mF1PU6flgWcg+w2QBSHMsuZ/ip8K/4k6sTb+5gqUYpqJWWlz95l/8K7xP4j/NhyvoaqEWSQRTEV1EkG/xUzuxJ+eFdEq1QFJgkAEVaDciwoMFZ2Eke+GSc18rCIgA21GDQN2iPxD8AUyO+KTxXUKLTpWFtZFgZPcC3WN/w4u2opUqCQwVjJtQaF7SDMBB+mMl4hzQqZmoyzp1QJJNvntebYnWSXstYi36K3BgwY2MgwYMGAAwYMGAAwYMGAAwYMGAAwYMGAAwYMGGAYMGDAAYMGDAADG0y1A06FOgACT95UIABEiYaRJ0re462xReG8kGq63kJSHmNABkg8q3sJNr4vXzGqTqJao3Vek3gajALW9lIxlJ3KuxolUfIhY3bymvyqAosIg/912hfmcDEAgFGhBJtu3XoOsD2WcINMyCsIIXkPxdD/D7y3yGEUWChlvzNuIEEjoNlk/zYBDGafUEpBirV2GpjMCnJmQC0y4m35Nr4m16SvUWmIKoAgLKWAC/EdQcEgQemyjDXC1eambKcrclBnO0co06iFbSBJmfgPfD1EMKZPlqS1hFOn8I+L4TebD5tiFl2XJ0qRxTVWqFyoCqNUEVhYQqLYx+UfXCUQAHckT8I56w5mmTzL+XUfQ6cOVFK0wPJEsdbclYdwg5W3+I+xXBmCAVphBIGwasOdonedhpX3BxZmNBVWnM3cwPvR8KwT8Sd9I+Rx1nmWjkXaOeqYEsrWIItCgG0n01DDjMlSqtNdUCEBFXoJloKGb6mxWeLM0GzC0pXTSESAd94uJiABHr74iStqO8GkHScvX8lZlsvYQAZHRgL7mZ9wMWvhrLLUzlOUNSmh8yorTGhfVb9z0mcVsQPwmLWJBvN4O1/Tpi/wDDFIplqtVQW81vK0AO4CLDHVpj0Av1NsaSeCIomCv5lc1HoiBNRuWsu14+KOw+eGcrmwHaowEqC8h6olybWaRdys/PDoqBKRLU0UuY/wDeF5Vhj+IxzFP8pwhzKrSG4LnVauy8qyogsp3Yt/kGEI4yeZQa35uRYH3w+JuUbp6lv5cGWdNLtz7aBz0Wu0g30j8Ov6YdqVlFJR95LS5++pNa6ruokfF9foVgoRV+821n7ui9zyr1HQEg/wB/AMjNWVKVWqsjSsDUtMXbsUMzAI/mxiCcajxNXRKCU1nUx1tyina0AopIJgKd/wDpl8HD1bHPRLedoTBhcJjUzDBgwYADBgwYADBgwYADBgwYADBgwYADBgwuABMGDC4AEwoGFxb+GsoGra3kJSHmNHcfCOwloEnEydKxxVujQ5egaWXpZdWWW+9qaiE0swFrOrEKombg2IGOWYnUwUwOVAGLW26M1wOvcg44qZstqbzHL1WPTpN4ip1Nh6Bhg0jV8SlaY6qxlun4DILevwj0xml3LbyK+VMhWpvAGp+Ub7kXpb7L7ziBxKrCGxD1m0iwHLI1mwBg2XbacSxSJAAKF6hnoCb2/CNzJ+Qxzwo66719IalSTSnmbEiIgkxJJmDt5nphSdDirJmby2jRl6EOq2uKUlm35HYlT0juThXyzPUC+WCgtq8lY0i7NK9CdTfPEbL0anPVILNssKjEu0yeXsNR99OGxRZKZY0oL8omm68ouxsevKP82BYVCbt2S1vULvRAVBqgrWWwgIvxR+Vcc5fORqqGxFpFSoPvHm8NPTU38uIpzXl0gPhLnWYaovKJVevfWfkuH8xxF1VV11JA1N971aCBcX5dJ92OKETOGZkBalU6iqKY11dazEx8Ig7ADrqxjqdTUzOeUsxaALbyBvtPS9hi/wDFWbZKNOhJLNzNe/8AhMbnUYmLgDtinpgCAHZZH4h0Hsfc7evfE8PLci+JhKI1WBPKAjEkAEAi5sLW6enXGr4nS8vy6OgAUkCX874jzOZUwbn9MVfhelrzXmkqq5dfOJA03tpFhO+kWHti1yGYbzGqeYOQGoYqVANUjTIYbFyoPucN5l4J0j5EzWbOsU0ZpWKYC1nW4+IXBmXLR6Rh2vnHeroV6hEimv3qNMcsww3Jk/PBkszVBLa2YItpqo/MbLY/3iD8sd5KpUGt9M6EhfuaLcx5VuBMidX8pwyTmrWNSrCyQWCqTRoONI5VN9p3PvjjMP5jwFXmYBdVACFsqcynYCPphcsxUOxpKNK6Vmiyczcv4T0BJ/lw1RqpFR9FNRTQwU82ZI0iztp21H5YTdKyoq2kZnxPnfMzBgQqcoA2AHb5QPlipx1UckkncmT7nHONIx5UkTKXM2xMGDBiiQwuEwYAFwmDC4AEwYMGAAwYMGAAwYMGAAwuEwuABMLhMLgAUY12RomlQWksFqhFR5OkqYsIDq1lkncGQcUvh3Jh6upzCUx5jGJ2+FbgiSbAGx2xeVMyzaqheWqEiCr+haAAwAMhR6ahjGTuVdjWKqN9x3zjJbQ8KNKXc+gNw1wLz+aO+GmCjSjArPOxIS1p6oNl/wD2IwgogMAfLK07v8AkzBElREtCz2AOEBfTIuzm2luk3stTq3b8pwEjOdzirSeoshm+7SALSBqghiDpTl2HxKcTTkDSopSUtUn7xtMESRAGhjI7zAkFcRqFPzs0qmXpUF5viPNGp4O5MgxO+gDEsUleq9VwwC85D0YG4CLIYkiSo9gcSsve/wAmjVLe/wAHGbyZGmmEe280jBdo1XB3A0r/ACnCMFaotNXUBeQfxFsJLNtEE6m9sGVpqNTirTkcoP3q87Tcysbaj7gYdoeYtNmFSdX3axXXbdyNR3Agf/UxZmJRzRqVJFU6BzECrHIosIPWAB7nDmSZ6tYF4MnU38N7zMAgEi8fIYQU6wp/CzFzeEp1eRfUAyC0f/bOJ2Q4cxoOG+6qVVbSRSVbKQsMAI3JPeGG2IndYKhV50Mdn8yKuZdobTOlYMx0W5nsThaILGKepibKmnWY3NhImLbdZx6D4Y8OClSAp+UagEvUjVcMRF7iwi3UfWTVq00DF6qmoENSVUoDpAIQsGlmJj2icaxWKRlOWbZmeE5VqOU1GadatUJbUy0ToXYKSAdJabd02xM1VhRHM7l21nnp1uVbL1uCxPzTCZrP5l+RfNam1gdAcMpuDJnuOvviLnTqq6NCm4prqplZC2EaYszSf5sTRd2SXp1UogNTJ1Eu05ZNhyqDpHcv+nfDVd1SiitToyxNRgVrJYSiWVt58z6jEo8GrVnmjl3ZJCoyCuoKLYHVGmDvPrixz3Ac6HMUM4EkKpVzGhQFBI09YBv3OGSUr1kSkgCKC01Doqum0ol3nrr/AExX8dzyplNOli1Q28xzVgAxKsAADZu+/wBL/iWWzBc/d5krIUFsuHBC8qmW7xPzxlPG+dY1VolhppCAARE7TpAAUmJIHfEPLS3g0jhN7yZk4TCnCY3MgwmFwYAEwYXBgAMGDBgAMGDBgAMJhcGAAwYMGAAjBgwYAEwowmLbw3w8VKwLx5dMeY87aR03BuYFu+JlLlVjirdF1ksu1LLpTCEmqRUZgIgbKuvQbAXIOxjCecklogIIW1M36HZTO7x398dPqbXVKoWdiF0sht+L4WBIAhR/i9MOaHBCt5wVRLmanu0SGHZfceuMoqkXJ2xoU1hVEgtc2cQPw/C52Et/MO2OK9dUDVVPwACmDqnUbJZlGwljB3X1wNm+UuxWWJUStI2/Fcqpi4X2J7YeyvDxXzdLLsv3dP7yto0qRIBf4jAKiFidwe+CTocVbOcrlhRygDOA1fnYczDSDadIsSwHf4DjpqYSmqrUpgtFRoZ03EIOYDYFj/MPfErPMuZzJYMnlzYrUCEUkEDlIA1aRJAAvhqnlmeoXZHgS5VSlUeiDT0NlGCOEEnbOszSqALTUliNwKtNzraJEEyYGke84XN5SqXWmKbELyA+SrAtPMdUbajE9gMMUKZVmqvqBTml6WmahPKbEyQx1eynDOUQKGdWSRyKQXU6mkbsPy6j7gYZI7WUPVCBaf5FkVFsOtjsTLfM49C4RRQ5SgyhWgsCbggQByjvZJBvF+mMVwOsV11KjE06aHlarqUxf1APQA/n2xK8GZzMtTqVtBNIVGPwm5CuwCwAsiNM2+KPTE3ba7FONJPuXnFHp03p0hoR/L6SFAltQHaQOuIef4SroqqN4fz3bcxJVViSpGwPfDvCGp5lvMqZfzGCaKdMM2j47N63c8psLgxGPQuH8RSnTCOVUi2lZIIE3gDb1gC1sUjNo8+8A5V85WFLU2imGY1YUQstotF91AWb6fScei0vA2XW7ZmpaZ50X5f+vbEduPZWlViqlNPw6iqSTNpABOkAMZP0vaSvi/JTyMrEW5F7+sACY/TGnKtWRzFotHKIoHmqQBb7wGwHYHE7KPTqCUIKiwgz0Bxl/EXFQ9FfKuzsUE3H4WPsbD6EYb8HuNJqMzK4eGAICMCBciL999z0vihGqzzKqmZ+pxTV8hRqDnAYdmCv+jDHdbJ1H5mm9xBG3S2+IVHIMsiHmZ577xYELsDNjPvhoTPE/F3gSuM/WXLUHakW1IUFtLCbXgQZEdIxm+L+HMxldJzFJqeqdOqLxE7H1GPpihkSTfSDNtRMHv0nHnP23H7pE0nlfUHggRdCBPxbrJ2mN+iGmeN4MLGEwFhgwYMIAwYMGGAYMLgjCATBhYwoXDA5wYlZfh9R2Cojsx2VVYk+wAk49F8JeAs41ColfLJTpabGsBSZmJH4v4ggXFu3thWB5jGDHsNL7BdQkZm02+7Y/rqX9sGAVo8dxr8rkDSoLRI01apDOCGkDZFJEMh3JFx8JxRcAyIqVZcHy6Y1vH5R03G5gWvfF62fDF6hgFiVUaabQIvBs0BYX+YdsZSy67b36Nl8Y333v2KQpaQVK0wAssRJvEionUy2+Ep5ZgoCg6nIPLoa08t0YG5v8hhNAslgBzMR5qx1P5hZRt3nC6wSz9TyqA1NotBjUFPKtt+owEj7ZpkYuxc06KzpYONUGFs1jqc95gnthzgKGlk6lRxqqZltI5QHVbMXWo3cGCALipvipziajSyyG7kPUFlvHIvW4WTv+MYtuJU6dSslGm6wgFNVcVDfrDgGQWmDa0bRiNXRppHe/wAnJy4SkSTUBqGOakphFINzOzNA/kOGXyiCmoD0izc5kVF5dlFhG+o7/lw4cv5lVVpugQcqlaoUims80MZ/M59zh5KNWrVlhVFPc2FQCmo2m4nSI6yY3xoZnL0aiU0RGgn7xtFdBciEsTMaOb+fHWcFdVVSKp0iSWpiqNTQSCSI5Vge84ZWtrrM1VVC3qOpTTCi+kEfJB7jC8MTza0kIDJqMylt5mSpNwWIHTfCeFbGk26Q34mrGllUo/C9Q6mCjQCt5ssKTq5SL/CMes+DqKngKKD/ANw4J9Qzgn5EW9hjyP8AsT8Q4n5dEzDaUYgCwO50yN5M9Yx7zkuBplck2XSSqUWHNJkkFiT0uSbYXCXwt9chxXcqWiwY3wLnw9TQTICkKS0kkBTMkSTF5kiGxP8AFGXTywzMAwqakEapBgtt/dgg+4/EMYZ2zNNUOWBVlLr92LSdOrSCTA6DrvtcCobi9fTqeLbAgTvpi17f73GGiGelcK45TyvmVPNd2qgKqFRFEDcjm5pEHpMXxzx3xJk6uW8pBV1/EHKpJe86jqkyTv0MRtGJ/wBltM1smalZabfeFacqCQBuJI2k403GeFI2XqhKSaih0wi3O4G3Xb542WhmzzCtxkCkTUBFNSNIQgHUZuCepjr64icLnM1zSpu1KmupjzcxvfaATsNoAxa5rwk9OiKebICVC2kKdRRgBpYxY3IgA+nXELwNwllzVZ3EaFZfmxH9L/MYjqM0lSo1NYSpVUAWipUH/mxDq8ezCC1ZyP72hv3XEvPbHFHmuo6xt/0xZJN4R4qrPUdWKnSgcQsGSdIgfD0I27Ye4lmP7ZSajm6ZCiN1ZSLhjpbuDExI23xQ8Gyoqf2hQ3MUpqfQS5/rhePeKBk8sE0qXJ5LEE99dgT7/vbBZSjatGE8aeH6WUrCnSdm3kNFoIG4Am839MZ0jEjP5561RqlVizuSzE9z/T0wxGAZzhcdBJxdcJ8GZvMQaVCoVP49JCieurb9cKxlHGCMer//AOTvmKgL1aVIJTAZUQTqltI0pCmVAM6pvjRcE+xjKoQamuoRvrIVf8u/64VgeFUqJYwBJ7Y0nCvs4z1eCKDKp/G8II785E/LH0Nw3wvlct/Bp06Z/wDhoAfm0aj8zi4opHwrfuxv/rhis8P4N9g9ZyDXrKqz8NNWYkf4m0gfQ43XC/saydEAlQ571CT/AMq6R9ZxuXZrywAHYYqs1x/K0/4lZJH4S0n/ACrJ/TAKx/J8OpUECUlVB1CKF/RRHzxJCbQhjucNcOzi1KYemORxqB2BB2t/TDzAn8RHt/1/3fDEJUa+4+Q/6YMNeQBa59ZP+uDDEfNGTyDU6CKhbXWhmIDRH4VlRI9Rfpjo1CW+JWWmIuVMnp8Y/E199vbDtRCxeqdQLEqvITFr8yMSQFt81xzoblpiopPxNLbWnaoNlS/zOOdKtTok7Y0AwSdEs53CnYGf+7bqw/5T3x0dOrSQQtNSW5jFrtZlky3KL/lw4ivJqeWDpgJCgwdlvTPQCfceuIPEWJRKIGlqrA3ZoCAlV+IystJPoowNjiib4eLfe5t4DNKpqKqpY/lZtioBIjbQMO5TLEIz6al+RdLCpYg6jCjosjf8Qx1xceSFy4CRTEHl1AubkhonbSLbkE3nDWZpqWFMIp08vKzLz/jiSRvy/wAoworF9xzeaEWmEpszHSahKDWmmFEFzyybgqv8xwlOkFpSNE1LSGK8ikE3eN2Cj5HEqs7GoKdNqwAimNJ1g3uY5Rdid+kbY5q1fNqhFem21NddIXi06lUkamltx8WKIO1qVkogBqsudRh/MhF22tBb/wAPHbZ5qOUeq0F3lFlaakSCslYlh8W/ocM5lVq1IVKRBIVCKhUhBYHSW/msvU74ieLK2urTy9IyqgWF77CR+cKBPfGc1zNR76+DWHxTl208lj9mGf8A7NnKbOVCVRoN1kajCG9xeGntj13ivGqtR3Wi9NadMaazOpJ1XkLBAA6FibRsceBsIiQAGMkW1L0UQb2UTY9RjYcE8YMWqIwK69NRoUsEOoaCB0Fxym3N1Ixu9Dno0mTy6UGVAoqa2IlxHMq+Ysx8exuOw7YpOP8AB6jA1Sqr+cKZ9m2vOx7RjT8QzC5en5lWAswoGkxaIJBMXB39R3xDbxJloM1qdgbE+hFxvHy64FVEu7NX9mlHRw5B3eo0e7mMauMeAZnwpWqF3VdIZQygENYwQovJMT6fK+LOpljlskC9RkqoRMsbggWWN4kfRsNTQOJ6X4sqJTC1qknyVZwB+Ywon0GIfB82nkeYqCoWVW8tILXgWESLETO0HoMeOZjxG55Wq1WU7AszCLHYnv8AtjW8D4bma4p1ggCNTKq/KogkqIAPxGCNievXA2CRq38T5OoP/Z399UH9IxQcTbJVqqMrVaJWQYXUT0+LVMDti5yHgFwh11VB6aVJE+5j9sV/EvBDIs6mquzaVRAqgE7ku19I32+m+GI6y+Uo01apl5IYlSYe5QSBfcwTt+uMxx7wvUzitppszrqK6alN9TWksoHKCIABINhbHpnC+AU6VFKZGuACdXMC1pOk239OgxZonTYdtv0wqY0zwvhv2N5ypBqGlRHXWSx/ypP6kY1/DPsTyyXrValU9gBTH/mJ/THpBECbD2ucVuf8T0Mu+msW1gSECk77EkwI+eH5C2JwfwNk8uCyZemp31adRHWdTSR8iMTc6bcgLGyoDt2k9lG5P+xSZrxlVrLpo5Z2XfU0wY2kKIj01dMUVbxNXYsHzFPLgWbad4jlDNv0kTibQ6ZtEVaSxPWSxtLHdj2noOgAGEfxJlqQhqiseuiXPtCyB8zjCLSFa6Lm80fzBPLT/PWO3tiamSdVvTytI2CrUqmsxO0R8APth2+gUaH/ALeU2tRpO525iB/yrqOK/iHiXNRLPTyy+uhP/EOr6DEfMrSQpTq5moJHwJ9wG73XZZnePfEROO5DKtqQ0J9fv2nqdfMZ269Bgz1EM1K1SvtUzGYHamlRl/zvoT98d0fDlUi9FKQ2mrU1H30UdI+rHEbN/anSuE8xoMfhp/vcj5YpV8WV8y7ijRZmiQJqVLW/CIHffCwPJ7Dl+I0qVKnT1A6UUHSOoABiPX1xU/8AHGSu9VmPlkQiMwCiDJbbci0SQPnjJcF8KcTzCMcxV/syzCpYHTAMgUth0u02OJub+zPQisKtWs/mLqHwjRPMZLFiYFr/ACxZJPzH2lZdWINfLg9tWr9QcGGaPgbLKI/sxPqUB/Xrgwvl2Hg8iApltzopjqljfupnmY9to7Y781ghbzFZqhIEsRaZYxUAFzA9tWGjR2WILEElqcCT8MtTPQGZ/vY6VlZtQ0lUACgOB/hGlx1Mk374yNRypRMqrKoVbu+kQDu51IQAQAB7r64kcO4JUrlc3T5x2JAgKY0c2kWWFsTJB3nFLxE+XSNuarK3Cg6AQWNt9TQJ/utg4VxWplwfLYgXBEzfqw20mbTM/pgq9R3y6am6yOaJrIrJmFYnSNS6l1Gd2UkW3+WJXDqOX16mNPlG7J5bTNiZAMzih4Px7MLljUdxBfSoChzqXSWLBRIUDSoPcneMWI8UGEXldiBKlyLnb+LEk7wfzC5xz/t4J3G17Zt+vNqpU/RbZvwzlShqUgS8QuhibmxN52B+sYp6fhXSrlalVTARQwDXaxI+GYE/MjHZzlGoTry8hZhqaAjSD0amQbn1uTNpjEunnaMa1r1ELSP4x+KwP3bhtJv+KB22wnwuJ9M37SYLiQ+qP+opqfCDlmao7IwRGiBogx1IW0iR1uwxjEqGtVdmnVUY9dpMtc9lt88avxDXerT8umz1Xepo6A6B6IAGDH9hiVU+y3OU8sWOjTE6Nelp/EdNRQG/LAM2EY04KllzdvTsRxpRpRjpqZVCt9WpQ3KyCRA+JjBkGFHfrtjR+FEFDJ1K1QBTmX009b6Uemhl7AE8raRLQLmLjGczuVcckEOOR10kRszExI/Kvrje+FKdHM5NEFHzAg0n7pmhup8zTAJtYHtiuNNxjhN+BcKKk9UvIma41Vr5c/cUTzaQadQOzEhtRgMQCBM8v4tu1YKrFahegyAhaYDFhBJsV1JdoUmTNljsMWHijwsopU1poKQUmdTNdzpBEGYkAb7aDtiDw2jUUCnTAYyQ1P4kM2BYmymZsQTtAwRnzR5mq86kuFOl/ReVs89MU1o0pIhSoII0hQZFxpm4IPqw3IxjOM8Zr1aJRqJRGqMwJY2g3S8QAZsesx1xvMhwuDqqsGgQqgcrHoqgbJMSxu3oo5ms3wynVDLWKwx1wCRdd4sG2gTM3M98O+okuhk/Bfgatna3NNOil3qQdvyqTZifmBv2B9zyhp6gmpZRYVNQJVRbbeYj2HzxhMvwGt5YiUoxrWlrIle5VQYBgXPTqcS+F+DwzK1ZmpNUUuojSFUL3BG5ItbfucaJkM2Od4vSpjnqIgHQkA/TfFHnfGdEWUPU9hE/Noj3jDycLyNCm5didNjUInlBuZFoN+o3xRcZqZMv/GWmgAlRVALAGWmD+KbgCTb0xWSTS+HeKNmkdtC01V9AhtZJiWvEWldp3PbFslEDuff/AHGPMqf2nZXL0/Ly6uQCTypAJNyZqGf06YpeIfa9WY6UpqoPWo7N+i6Rhio9oNZRuQP99sZDO0HavVqmqlMM1nSmrHQtkvUsGjcgHp7Y8yo8ZzGZzVPU+uCSyJYBVUsSFk7RM+gxcJ4RGZpOz18wx/tBUOwJimqzMOwWS8DUWA+eFaHRoc9nsiJFeu9cjcPXd/8A8VGFHtGM/wAW+0HK0V05NDTcML06aUwQDcFviM4f4b9l9JiRVau+q/malQKIk7K6En1f5G+HuM/YtSNI1MrVqs0CKZ8tryJ5uW2/TAMoOI/azVqKQlJBII52Zze3pGIHhviNeqWQVNEAtygKQYI1agJsSOvU4y2dyLUajU6gKuhggiIPW2Lnwartm0VWCsZ3NjA1wYB309sLUehwcy1ViS7M6mxZiZPoTiNWM3n5dvl2w9m8ppzNWntFQr7cxH6YNPIxNnRws9wQ1j9MQ2UkQqdbmx6B9mlDzxnMtMGrRUg7xpaDbr8ePO60TI/9MbD7LeIRxFBOnXTqJPrpLD/mUYtEM98oLpVVmYUCdpgROHCcQsgjrQpCqZqBFD3mWAE363wVM6s8zADY7j9x+2NCB055Op/TBhhsrQqcxKt6zP64MMDwI8IYBnDAs0qCQyG92NpGxj5nthmtkaohLHuSUeCe83AAvPSTh3h2eyzMunM5inJgozLAt3qAqB7n+ktcQzVYKQj06xblDpTCtzSrCxuSPnfHHXEXVP0dd8N9GiizuYD1iVuicqDblFh2ibt7nHRXYDrED8wmwgC/N6/ti+zH2e5zL0BVqUwon8yhwSOqkgxFrTfFfwtxRqrVqSqX0kq4hipC3idpPr8sat0sGa+UslpnMkqulPmWnTWCWD3jmqOHG+ptRFh0GG6VZiXqageigMrDU3YNcQJI/wAIxLy4pFT5NVQWIHJVKmBfZr7gfT1xO/4DUdUAdGm5FRFNz3cXsIH1xguLGKp2vKNnw5N2qfgoyClOSgBYzJVk5RtdbXa/8mJZzDllpKzyOWNYcamu3K46WH8pxNbhrI4fyxpXbyqjjYEqpUzvF4HU4m5Hw7WksRUVipCM/liGb8fmfEdzaBI+WL5lJXHJFU6lgd+z+ulbiLhaYIp6irrDNqgrJLQoXc7TOnHqfFs4tNNNRwFZTZ+WR1UMIE+mPM/DGXXIa9FVPMaNcEVGMEHckACfTbFvXepmV1Ga1VVFRabtpBpkxMAAd+XqQ3tio4VESy7K1+G1qmYD5cJpqExqhFVVIBkAzaTA6kmBGPQOKZ+nQy0I/lrpOgpzHVvyqJLdZPrv1xnMhVppUL0aD1HSkWFQc1oXkAJgabhUN9zBMHFDnMytdGrplhmWA1N5jFmUf/L2gD8tvTvXQkcyWfqPJdgxJsCGcs9gZCmFEQdO9gZHR5jXGjy6TsDPKQtIDfqzdR+UG07TarynG6lajqYrRpeaENNAF1LawI5gZ6DoDhhDmvOOjVmqZJ5KkOWpnp5chw4vOk/TEqislvVzjj+LUy1LqVDmq5NzEDQoJ6WOEq11DpV116yam0AGki6uiBSoaoTJ9ZXqcUniLJ0vM80JoWqDIAIValrqevXlYAqZBFgTJ8LNFUF6p0IjjQRcqUYluzmWAkf+a7VdBErMfae+wp6VHK2pyx0jflAA+pxU8V8dV2VSlU3UFyqBYJi2pgSIMjc7b41/FOFZWnSSvFNnKiOROeCojTcBr3PoZm+MrxHg61BUYLylIBZhIhtKibAkEDe51fQ5ugq6mYzXiSrUYksSWJsWZokzAk27d4xP8Q5YUGpusq1RAzKRYE/76d8ZWoNLdZB29sbHx1mHYIWFvLXSQZke0b8x/XDAyr1fYT22xHrvg1nthpsUI0Hg7iXk5yk0BgSUZT1R1KMPoZ+WPeXVRSV3URaIgb2B1bzj5/8ACuSNbOUUE3cEwYMDma/sDj3GrxSl5eioSpKamUiSikkCQJG8ACZgfPDQmWOe4cCEdAZYTfc/9Y/b1w1lhUTWGgJpm5vMmdvkfn74z9LxnQy4FOkSFEzKhReL+/S1jGwxXcd+0FdJSlNWTdwpixsADe/r+uByVCSZmPtaVDmqbqRqalDesMQp+kj2AxnPCNUDO0AdjUC/JpX+uHPEecbMVdcAALALFVMSTcFrXPT0xAyDinVpsaiDS6tAljZgbQI6d8TzIumWvjIGnxCvaJfV/mAb+uHhwCpU8xrKtVpo7c7KdRi9oDdfWAYOLnN+Ezm875xV1pEyyvyltIkqNMsCVgWB95Ixd53JM0ny9KlQiog0mnTE8ihioQN366ukYzl9il9zzji/BfJCstQVFYkFhYBhYje49cPeGaop5ug2oCKgv+n9cXGe4NUrktUXLUxphF8xbRZZRG7CCYnbsMR6HAQjDVmcusXmnTZjM9CUBn1nFK6yJ1Z7Tlc3VopUL1FYec5U1Kms6GMqJEQOynbBR8WoWCsASbArH9Tjy2scv5y1KdTM6kYNEK+siCC0xY7EQf1xZ1/EmqdNBgx3IKqPWBptPvjRMzaN8/jOhJCktBIOkJZhYghmBBHthceZUvEKtJXK0rm86pJtc3vaMJguXcdI8uxufskpM2fWWVaVNS7ayAJ2QSdjqg2I+E4lngWSoCQgqQJl3km8Hl0gExBFgN72xsPDfCqdVUQIoUjW0Lp0oCygA/3tj+xviHK8ItKjR+JuJB0NKiprSIlSrKLHUNR/EAfXe+MDkuH5okIWoimzADUzSL3BdIV7bgkwT3xsqnDKa5ypUqrqQQdJuqyoBOnrdY+mCp4dqPmFcVFpI0OaWgHTp+BYNpuC20HaYGFl6BZS1PB2RcAOaRfQznRSJHLY6WWNVyJE/MdYnEuC0sgoFFJZqbBWYSAxIWeUXiQdMm+LvhfAqEZmq1VmPmGmuqSKZ1kRA+KS0z0knvMfxa706lFq7yU1uRTVm00yNySwBAAIkATpB64Uk6BVZW0KqGp5VVahKpqDLZSZCw0xNwNjOG6qNUhXgmfeSSQCZ7C3axMXtEq8SFMFqbDMhyW10hARRsj6oKkXud+5g44q5vNU1FQUAsfn1bxvYbabyY3wkq1G3ehoK3BKBChlDQIAYn5WG+GlzqpnaLDRoUwCAxgElCJFpudxb9qnhVXO5gtqdKYmNShSAZvuCSYmxjpcYr+LcWNKqqJT8sIgC2BIgsWkwSzGb+snrihLGp62NKB9EGdbaLDmEltuthNsYrN8KGSqUy7suXraX8wSTTraRqki4UzuL/Qzp04ullLhGqUwV1fiBFryWJkkR3xUHM0+IVhSgtl6IE6THmPZZ1A8qqLgdTvbZtoSTMnl+EBq+h30K4OYCuw1SbIGBMhnEGLmCO84eNU5asxQB/MAR5Q2aAVdUlSGEWi4EHqZZPhwis2nMOtMmLoSxUMCoI1XgBT9LYncXzgFUlqg5SNA1osMF0h4np/raLYm1RVZIlXibVBpbU9bMQJYMQ1SAFDrJ7AgzPLvuMN+HOGVKOYQVlXzGmmuomx0sdLCxEwDcdBffEvKZ7KtTWhVl6Y1VCaet6gYk9V5WA/MwNiOuI3Es5SpVKJy7ZyirJYumovOzJcRYiImZw0Jkri/jkLlvJXLvpM0xVOgEsCJIplTpJNyPXvcUuTzrvRqU6usBlYw1rERO1rm0Rf2kyavFadU6xSqPom8qhLXMxzEnr74dTizIzMtGkrEidbOTsBsIBEX9ffDasSdGITgNercUqrMTc6TH1PX3xueI8P8zKUKeYBFRUBJspEaeUi4B0m577A3w6/G8yzAeZTAIklUBv6at572xA4rxauqahmHIBEhdKXNradsOhWRuO+HCFWlSoMQOYsqMzHpaG2gi7Fj/hFsVA8JVGsyOnKSGc00G1pVmkg7WvfFrl8wa45fNc7kM5aBeet/kOt4w+PBNTUod15hYzI77GDPqAfXC06jHOG5WjltDL/ZxURZDmprYuBvyhhc2i0euLTimdyzPPn1nqaYfQsqwKwQFAA7c3/pilNBqbskpKOUJEzI6xEX7ThwlgTJlQJLX/UYaAh0uH0WnS+bdZ/D5VP5Tf6xh48IpMQWy5YwAdddrwI2QCCd/fEE8Zg8kkT0FvlGHRxGsdqVT6H/AEwJICzp8OpqDoy+XSRBPPUMSD+MwdgMdZOrVBY/d0oMDy6dNZF/yqIxXo+ZP/dn5kD98ODK5k9FX3I/1wxUSq+ZcEeZVqtT2HMbH1HbHRoU9zJ92Y/1xD/4TXO7oPr/AEGHaHAH0ia30U/1IwDHMrlUWZ5pMiYMDtfDrVVHYfpjin4eB+Kq/wAhH7k46PAKPUuT/iX/APnAIZrZ1AQZHY+2HAL/ADx0OC0PyE+7H+hGLClVVQFCgACBa8Da5v8ArgQFPU4CjHUaZJPWW9uhwYtxmmFgbYXDwFGdyeUqV6ukIwg3JEQB6dY7Y9Y8N8NNLLjTu+nTN4pgQvvy36TPTHnOQ4+SgCqZbeoHSYmTIgiSSQZ6Ys854/zJVRTUUnEKFYfhAABDTY+9vbGcdSmmajxdmFp6HOryxDVNMzppnX03v+2LD/iwFB6hYFqSlmm0nTKyOzA2PWbY8+4n4prNS1lSGkazYxDTAFwB6g9IIwzXrs2pmdm8z4pO/XpsNsPrYqwX3EvGGUKCkrX0qKmhOwJmWAltRj0lu9s7meM0qhVFq1AqMQC5AYUzf4h8RHQDaDfDvh/IqmeSqlMPUI0hD8OpgU1RBvuYNpxpvG/2eKMk7oEapThgTJcgbqGJMkjuTsMLUehQV/FFGihFLSOUKCRq1DrMAb77nr3xWZzxM9Yczkghp00wAdtM6pn/AA7dsZ3huWeoxBkNpMSLRbr09/2x1Q4jUpnSrWG6naZggjb9sFDNcfEjJBWi5AgrqAEk2Cm36LG/XEannFzVIa6bU2RmYGZ5zY3I1AyAIMgQIHTFdluNqIB+69pZSPabfLD1VqZ5ywQn8dMgj0kTI9sMKLDifGmp0KI1MpbUpKlCFAJgQV1CQw3iNhtajrZusoDea1VSTCBmX6hYAubAH9MOVgg3rgz3ZWB7AaeYD0jEzNV8rUpK1EhKqgK9ObMREsr95k3i3qBIIpP+LISIAn++SxBvBlwRG2w6HvjnKcQhmDoGVisgaRBXtAjv9euHmTUT5vlyYliCNz8R09d5IX6nDGZ4dVDhUQ/DqC2fljUWBABKx1jABscvmqTgVGqt5xCAhCyaqR0+YIBk9QQCPhsDEmn4znqZZqYbXRa1PclRAIEMRfUN2uAYHbFc2eoqEbQ6ODJWpDo6m0Bo5esEj9sW4qUlytbTfUoCSpUgagNJOzuFIJjuDhAQuB5GtX1rTegoUiRWcJcz8PU7fti4fwu6qRUr0HZoVTTLVNAuSzTEj6+2Kvi/CXydFhXpLNRVNGqDdW+Jl029RJ2+YhOA8SaoIOosBImbjqD0JHft88NCJuY8KPTbS1YyYYEIASDsQdWxwz/2cT8VSofYqv8AQ4uGzfmUtB/DJQ9VPVfY9uhv3mLToKZgsNwVJJHTvJHX64YUQaHBaSNCmoCAQQWUyGBE/D1E/PFm4LKgZ3lDKtIBFosQBEDsOuGzk1BlTpbpB5RebCLDpA7d747oPqF5DDcb/TuPXAMREGssR94YJbvAgG/piT5xiJt2Bj9MNaJ7+h3xyp/NYje+ADkVCrQbqdj2PY/0P+ypqQbm23zwsAi4EH1mR9McCooW5BWNzG2AZ1UWbqYI69/Q+mOlk74Zo1Qs8wI6XH74R84sapG36e2ARMSmTscchWBxDPHaIP8AFQfzDHS8ZpkT5iX7sgP74YE8AkTNvlhGpTipTxDQBvUUdwSN/lhB4sy4J+9FvRjPtA/3OAC0CjClcUf/AGyoajBMd9LXPsRbHFTxll+hcn2P+uAC8FYdTB+WDFEPGWXi+uf8JwuGIytTMrRM0SSCZEyDp6Xtvf6XxZUfETKAKgUg9CJ+sCD9MGDCoYp8TqAQAo1Dm0hhNo/b3xcZnxJToJTBVmJQMBbY7XODBhNZQWbf7PMoatY1eUeV+EgtzEC0yNr3xe+P+MFEWnEAjUWBnfaRv++DBiIjkeT1fNqVnSioNiCLD1Yyfltim4zwyrRCiwD3O3KbnT8u47YMGKEyvzVRqbFHLM4tzGQOu0xiZwhKtdxTo01Zie4A9SSTgwYp6WI9V8LeDM3lV80Jl6jVFFgFsN7M87+gHSZxzm6lOtmUbM0VOj7tgIECT0XlaCcGDGcnQ45NQvh/LUxy5ejv1pobWgyR2/fDv9mXSB5VIKOUAIgA6xEW74XBgGYv7QvDnmLRdVIBJpxSWiLm4kMVkQCLG2PM6VCToLOHB06REC9/TBgxSJvJOqZYMqg1KhZlGgWibzJnbTF4m23dmo75c25gI3tE3IBBkietvbBgwwZ3lvFNQuFhBqIBMGZ23m+Oc3xmoXW4BEqQJEyY/ocGDDYD2fZoIDupBnlO/XrhpnaAdVVtI1fePMHuI2wYMICv4txaoHMGC41MwmSSTefpirOdqfnf/M3+uDBi0hWNmqe5+pw9lcozyRstyT0/rgwYmTpWNK2TqPCKtRV8ttY1hFXURzNMCGsNjecdVeFvDpUhHpVNFSbw3MIlZk8pv6b4MGJt0HUj0+Ds/wDCIc9R8J/5rfrivwYMVF5aG0LOEwYMWSLgwmDAAuEwYMAz/9k="/>
          <p:cNvSpPr>
            <a:spLocks noChangeAspect="1" noChangeArrowheads="1"/>
          </p:cNvSpPr>
          <p:nvPr/>
        </p:nvSpPr>
        <p:spPr bwMode="auto">
          <a:xfrm>
            <a:off x="155575" y="-1790700"/>
            <a:ext cx="56388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428" name="AutoShape 4" descr="data:image/jpeg;base64,/9j/4AAQSkZJRgABAQAAAQABAAD/2wCEAAkGBhQSEBUUEhQUFRQWFRwWFxUXGBYXHxwXHRwYGBkaHhcaHCgeGRsjHB0aIC8gIycpLiwsGB4xNTAqNSYrLCkBCQoKDgwOGg8PGiwkHCQsLCkpLCwsLCkpKSwsLCwsLCwsLCwsLCksLCwtLCwsLCwsLCwsLCwsLCwsLCwsLCwsLP/AABEIALcBFAMBIgACEQEDEQH/xAAcAAABBQEBAQAAAAAAAAAAAAAAAQMEBQYCBwj/xABIEAACAQIEBAQDBgMGAwUJAQABAhEDIQAEEjEFIkFRBhNhcTKBkQcjQlKhsTOCwRRicpLR8BWi4RZDs8LxNERjc4OTo7LSF//EABgBAAMBAQAAAAAAAAAAAAAAAAABAgME/8QAKREAAgIBAgYBAwUAAAAAAAAAAAECESEx8AMSQVFxgSJCYfETFJGhsf/aAAwDAQACEQMRAD8A8SwYMGGMMGDBgAMKMJi48M5UNVNRghSkNRVtUE7KIW+8H5ddipOlY4q3RcplEp0qdFgVaNdZhzTPMPxgcqGLTc4bZkMmbtyqIG1hHxH0X5HD2tyPiXVUM7utp/wiJa/oF9cBzBEsGEAaV5yL971BeJPuRjNKkW3bGwiAyHEU7D/F3+E9ZPsBhv8AsutqdBCDqIrVZiyr8AM6T1JI/vDEqmhJCt8KgvUIYMQANTW1k2WB7k4YydUMlWu6xUqsVQwxApxBAVbrC8szsVxMuxUF13voPVaoqVmfVT0LeBAGkWA0lLajAjoWw1SJ5qhamTsDqo/G0yZIGw1H6YVgFpgagCx1H+OLCQo2MX1H5LhatK60wylhYjW452ifiT2X5HFLGES8u2cikVpTyS5jeh8APuN2j/IcLXy7BFQKL87QE3Pwiz/lv/Pjs0UepAZTTURIqU/gXcwV3N292w9w3KebXLnSAs1DzUmAi4HLeJiPbCbpWCVukQvE7aKVHLruedwJ3uPhnuTv2xUUjt8BgGAQPoZ26fXHfEMwa+YqVOmqAVPQdR1NhPzxxmHIUyTO+lgRPYx79+2HCLSyHEkm8aFz4ZywVK1Zh2pUnJYgMZ1xpBb4Zhht88T0Kimx1rznQOeqLCGb4ksfgHsxw7maQo0KOX1ioEXXJ8+A9SGOnRAiI3G845zYQMtPl5QFgVK68x5mF1PU6flgWcg+w2QBSHMsuZ/ip8K/4k6sTb+5gqUYpqJWWlz95l/8K7xP4j/NhyvoaqEWSQRTEV1EkG/xUzuxJ+eFdEq1QFJgkAEVaDciwoMFZ2Eke+GSc18rCIgA21GDQN2iPxD8AUyO+KTxXUKLTpWFtZFgZPcC3WN/w4u2opUqCQwVjJtQaF7SDMBB+mMl4hzQqZmoyzp1QJJNvntebYnWSXstYi36K3BgwY2MgwYMGAAwYMGAAwYMGAAwYMGAAwYMGAAwYMGGAYMGDAAYMGDAADG0y1A06FOgACT95UIABEiYaRJ0re462xReG8kGq63kJSHmNABkg8q3sJNr4vXzGqTqJao3Vek3gajALW9lIxlJ3KuxolUfIhY3bymvyqAosIg/912hfmcDEAgFGhBJtu3XoOsD2WcINMyCsIIXkPxdD/D7y3yGEUWChlvzNuIEEjoNlk/zYBDGafUEpBirV2GpjMCnJmQC0y4m35Nr4m16SvUWmIKoAgLKWAC/EdQcEgQemyjDXC1eambKcrclBnO0co06iFbSBJmfgPfD1EMKZPlqS1hFOn8I+L4TebD5tiFl2XJ0qRxTVWqFyoCqNUEVhYQqLYx+UfXCUQAHckT8I56w5mmTzL+XUfQ6cOVFK0wPJEsdbclYdwg5W3+I+xXBmCAVphBIGwasOdonedhpX3BxZmNBVWnM3cwPvR8KwT8Sd9I+Rx1nmWjkXaOeqYEsrWIItCgG0n01DDjMlSqtNdUCEBFXoJloKGb6mxWeLM0GzC0pXTSESAd94uJiABHr74iStqO8GkHScvX8lZlsvYQAZHRgL7mZ9wMWvhrLLUzlOUNSmh8yorTGhfVb9z0mcVsQPwmLWJBvN4O1/Tpi/wDDFIplqtVQW81vK0AO4CLDHVpj0Av1NsaSeCIomCv5lc1HoiBNRuWsu14+KOw+eGcrmwHaowEqC8h6olybWaRdys/PDoqBKRLU0UuY/wDeF5Vhj+IxzFP8pwhzKrSG4LnVauy8qyogsp3Yt/kGEI4yeZQa35uRYH3w+JuUbp6lv5cGWdNLtz7aBz0Wu0g30j8Ov6YdqVlFJR95LS5++pNa6ruokfF9foVgoRV+821n7ui9zyr1HQEg/wB/AMjNWVKVWqsjSsDUtMXbsUMzAI/mxiCcajxNXRKCU1nUx1tyina0AopIJgKd/wDpl8HD1bHPRLedoTBhcJjUzDBgwYADBgwYADBgwYADBgwYADBgwYADBgwuABMGDC4AEwoGFxb+GsoGra3kJSHmNHcfCOwloEnEydKxxVujQ5egaWXpZdWWW+9qaiE0swFrOrEKombg2IGOWYnUwUwOVAGLW26M1wOvcg44qZstqbzHL1WPTpN4ip1Nh6Bhg0jV8SlaY6qxlun4DILevwj0xml3LbyK+VMhWpvAGp+Ub7kXpb7L7ziBxKrCGxD1m0iwHLI1mwBg2XbacSxSJAAKF6hnoCb2/CNzJ+Qxzwo66719IalSTSnmbEiIgkxJJmDt5nphSdDirJmby2jRl6EOq2uKUlm35HYlT0juThXyzPUC+WCgtq8lY0i7NK9CdTfPEbL0anPVILNssKjEu0yeXsNR99OGxRZKZY0oL8omm68ouxsevKP82BYVCbt2S1vULvRAVBqgrWWwgIvxR+Vcc5fORqqGxFpFSoPvHm8NPTU38uIpzXl0gPhLnWYaovKJVevfWfkuH8xxF1VV11JA1N971aCBcX5dJ92OKETOGZkBalU6iqKY11dazEx8Ig7ADrqxjqdTUzOeUsxaALbyBvtPS9hi/wDFWbZKNOhJLNzNe/8AhMbnUYmLgDtinpgCAHZZH4h0Hsfc7evfE8PLci+JhKI1WBPKAjEkAEAi5sLW6enXGr4nS8vy6OgAUkCX874jzOZUwbn9MVfhelrzXmkqq5dfOJA03tpFhO+kWHti1yGYbzGqeYOQGoYqVANUjTIYbFyoPucN5l4J0j5EzWbOsU0ZpWKYC1nW4+IXBmXLR6Rh2vnHeroV6hEimv3qNMcsww3Jk/PBkszVBLa2YItpqo/MbLY/3iD8sd5KpUGt9M6EhfuaLcx5VuBMidX8pwyTmrWNSrCyQWCqTRoONI5VN9p3PvjjMP5jwFXmYBdVACFsqcynYCPphcsxUOxpKNK6Vmiyczcv4T0BJ/lw1RqpFR9FNRTQwU82ZI0iztp21H5YTdKyoq2kZnxPnfMzBgQqcoA2AHb5QPlipx1UckkncmT7nHONIx5UkTKXM2xMGDBiiQwuEwYAFwmDC4AEwYMGAAwYMGAAwYMGAAwuEwuABMLhMLgAUY12RomlQWksFqhFR5OkqYsIDq1lkncGQcUvh3Jh6upzCUx5jGJ2+FbgiSbAGx2xeVMyzaqheWqEiCr+haAAwAMhR6ahjGTuVdjWKqN9x3zjJbQ8KNKXc+gNw1wLz+aO+GmCjSjArPOxIS1p6oNl/wD2IwgogMAfLK07v8AkzBElREtCz2AOEBfTIuzm2luk3stTq3b8pwEjOdzirSeoshm+7SALSBqghiDpTl2HxKcTTkDSopSUtUn7xtMESRAGhjI7zAkFcRqFPzs0qmXpUF5viPNGp4O5MgxO+gDEsUleq9VwwC85D0YG4CLIYkiSo9gcSsve/wAmjVLe/wAHGbyZGmmEe280jBdo1XB3A0r/ACnCMFaotNXUBeQfxFsJLNtEE6m9sGVpqNTirTkcoP3q87Tcysbaj7gYdoeYtNmFSdX3axXXbdyNR3Agf/UxZmJRzRqVJFU6BzECrHIosIPWAB7nDmSZ6tYF4MnU38N7zMAgEi8fIYQU6wp/CzFzeEp1eRfUAyC0f/bOJ2Q4cxoOG+6qVVbSRSVbKQsMAI3JPeGG2IndYKhV50Mdn8yKuZdobTOlYMx0W5nsThaILGKepibKmnWY3NhImLbdZx6D4Y8OClSAp+UagEvUjVcMRF7iwi3UfWTVq00DF6qmoENSVUoDpAIQsGlmJj2icaxWKRlOWbZmeE5VqOU1GadatUJbUy0ToXYKSAdJabd02xM1VhRHM7l21nnp1uVbL1uCxPzTCZrP5l+RfNam1gdAcMpuDJnuOvviLnTqq6NCm4prqplZC2EaYszSf5sTRd2SXp1UogNTJ1Eu05ZNhyqDpHcv+nfDVd1SiitToyxNRgVrJYSiWVt58z6jEo8GrVnmjl3ZJCoyCuoKLYHVGmDvPrixz3Ac6HMUM4EkKpVzGhQFBI09YBv3OGSUr1kSkgCKC01Doqum0ol3nrr/AExX8dzyplNOli1Q28xzVgAxKsAADZu+/wBL/iWWzBc/d5krIUFsuHBC8qmW7xPzxlPG+dY1VolhppCAARE7TpAAUmJIHfEPLS3g0jhN7yZk4TCnCY3MgwmFwYAEwYXBgAMGDBgAMGDBgAMJhcGAAwYMGAAjBgwYAEwowmLbw3w8VKwLx5dMeY87aR03BuYFu+JlLlVjirdF1ksu1LLpTCEmqRUZgIgbKuvQbAXIOxjCecklogIIW1M36HZTO7x398dPqbXVKoWdiF0sht+L4WBIAhR/i9MOaHBCt5wVRLmanu0SGHZfceuMoqkXJ2xoU1hVEgtc2cQPw/C52Et/MO2OK9dUDVVPwACmDqnUbJZlGwljB3X1wNm+UuxWWJUStI2/Fcqpi4X2J7YeyvDxXzdLLsv3dP7yto0qRIBf4jAKiFidwe+CTocVbOcrlhRygDOA1fnYczDSDadIsSwHf4DjpqYSmqrUpgtFRoZ03EIOYDYFj/MPfErPMuZzJYMnlzYrUCEUkEDlIA1aRJAAvhqnlmeoXZHgS5VSlUeiDT0NlGCOEEnbOszSqALTUliNwKtNzraJEEyYGke84XN5SqXWmKbELyA+SrAtPMdUbajE9gMMUKZVmqvqBTml6WmahPKbEyQx1eynDOUQKGdWSRyKQXU6mkbsPy6j7gYZI7WUPVCBaf5FkVFsOtjsTLfM49C4RRQ5SgyhWgsCbggQByjvZJBvF+mMVwOsV11KjE06aHlarqUxf1APQA/n2xK8GZzMtTqVtBNIVGPwm5CuwCwAsiNM2+KPTE3ba7FONJPuXnFHp03p0hoR/L6SFAltQHaQOuIef4SroqqN4fz3bcxJVViSpGwPfDvCGp5lvMqZfzGCaKdMM2j47N63c8psLgxGPQuH8RSnTCOVUi2lZIIE3gDb1gC1sUjNo8+8A5V85WFLU2imGY1YUQstotF91AWb6fScei0vA2XW7ZmpaZ50X5f+vbEduPZWlViqlNPw6iqSTNpABOkAMZP0vaSvi/JTyMrEW5F7+sACY/TGnKtWRzFotHKIoHmqQBb7wGwHYHE7KPTqCUIKiwgz0Bxl/EXFQ9FfKuzsUE3H4WPsbD6EYb8HuNJqMzK4eGAICMCBciL999z0vihGqzzKqmZ+pxTV8hRqDnAYdmCv+jDHdbJ1H5mm9xBG3S2+IVHIMsiHmZ577xYELsDNjPvhoTPE/F3gSuM/WXLUHakW1IUFtLCbXgQZEdIxm+L+HMxldJzFJqeqdOqLxE7H1GPpihkSTfSDNtRMHv0nHnP23H7pE0nlfUHggRdCBPxbrJ2mN+iGmeN4MLGEwFhgwYMIAwYMGGAYMLgjCATBhYwoXDA5wYlZfh9R2Cojsx2VVYk+wAk49F8JeAs41ColfLJTpabGsBSZmJH4v4ggXFu3thWB5jGDHsNL7BdQkZm02+7Y/rqX9sGAVo8dxr8rkDSoLRI01apDOCGkDZFJEMh3JFx8JxRcAyIqVZcHy6Y1vH5R03G5gWvfF62fDF6hgFiVUaabQIvBs0BYX+YdsZSy67b36Nl8Y333v2KQpaQVK0wAssRJvEionUy2+Ep5ZgoCg6nIPLoa08t0YG5v8hhNAslgBzMR5qx1P5hZRt3nC6wSz9TyqA1NotBjUFPKtt+owEj7ZpkYuxc06KzpYONUGFs1jqc95gnthzgKGlk6lRxqqZltI5QHVbMXWo3cGCALipvipziajSyyG7kPUFlvHIvW4WTv+MYtuJU6dSslGm6wgFNVcVDfrDgGQWmDa0bRiNXRppHe/wAnJy4SkSTUBqGOakphFINzOzNA/kOGXyiCmoD0izc5kVF5dlFhG+o7/lw4cv5lVVpugQcqlaoUims80MZ/M59zh5KNWrVlhVFPc2FQCmo2m4nSI6yY3xoZnL0aiU0RGgn7xtFdBciEsTMaOb+fHWcFdVVSKp0iSWpiqNTQSCSI5Vge84ZWtrrM1VVC3qOpTTCi+kEfJB7jC8MTza0kIDJqMylt5mSpNwWIHTfCeFbGk26Q34mrGllUo/C9Q6mCjQCt5ssKTq5SL/CMes+DqKngKKD/ANw4J9Qzgn5EW9hjyP8AsT8Q4n5dEzDaUYgCwO50yN5M9Yx7zkuBplck2XSSqUWHNJkkFiT0uSbYXCXwt9chxXcqWiwY3wLnw9TQTICkKS0kkBTMkSTF5kiGxP8AFGXTywzMAwqakEapBgtt/dgg+4/EMYZ2zNNUOWBVlLr92LSdOrSCTA6DrvtcCobi9fTqeLbAgTvpi17f73GGiGelcK45TyvmVPNd2qgKqFRFEDcjm5pEHpMXxzx3xJk6uW8pBV1/EHKpJe86jqkyTv0MRtGJ/wBltM1smalZabfeFacqCQBuJI2k403GeFI2XqhKSaih0wi3O4G3Xb542WhmzzCtxkCkTUBFNSNIQgHUZuCepjr64icLnM1zSpu1KmupjzcxvfaATsNoAxa5rwk9OiKebICVC2kKdRRgBpYxY3IgA+nXELwNwllzVZ3EaFZfmxH9L/MYjqM0lSo1NYSpVUAWipUH/mxDq8ezCC1ZyP72hv3XEvPbHFHmuo6xt/0xZJN4R4qrPUdWKnSgcQsGSdIgfD0I27Ye4lmP7ZSajm6ZCiN1ZSLhjpbuDExI23xQ8Gyoqf2hQ3MUpqfQS5/rhePeKBk8sE0qXJ5LEE99dgT7/vbBZSjatGE8aeH6WUrCnSdm3kNFoIG4Am839MZ0jEjP5561RqlVizuSzE9z/T0wxGAZzhcdBJxdcJ8GZvMQaVCoVP49JCieurb9cKxlHGCMer//AOTvmKgL1aVIJTAZUQTqltI0pCmVAM6pvjRcE+xjKoQamuoRvrIVf8u/64VgeFUqJYwBJ7Y0nCvs4z1eCKDKp/G8II785E/LH0Nw3wvlct/Bp06Z/wDhoAfm0aj8zi4opHwrfuxv/rhis8P4N9g9ZyDXrKqz8NNWYkf4m0gfQ43XC/saydEAlQ571CT/AMq6R9ZxuXZrywAHYYqs1x/K0/4lZJH4S0n/ACrJ/TAKx/J8OpUECUlVB1CKF/RRHzxJCbQhjucNcOzi1KYemORxqB2BB2t/TDzAn8RHt/1/3fDEJUa+4+Q/6YMNeQBa59ZP+uDDEfNGTyDU6CKhbXWhmIDRH4VlRI9Rfpjo1CW+JWWmIuVMnp8Y/E199vbDtRCxeqdQLEqvITFr8yMSQFt81xzoblpiopPxNLbWnaoNlS/zOOdKtTok7Y0AwSdEs53CnYGf+7bqw/5T3x0dOrSQQtNSW5jFrtZlky3KL/lw4ivJqeWDpgJCgwdlvTPQCfceuIPEWJRKIGlqrA3ZoCAlV+IystJPoowNjiib4eLfe5t4DNKpqKqpY/lZtioBIjbQMO5TLEIz6al+RdLCpYg6jCjosjf8Qx1xceSFy4CRTEHl1AubkhonbSLbkE3nDWZpqWFMIp08vKzLz/jiSRvy/wAoworF9xzeaEWmEpszHSahKDWmmFEFzyybgqv8xwlOkFpSNE1LSGK8ikE3eN2Cj5HEqs7GoKdNqwAimNJ1g3uY5Rdid+kbY5q1fNqhFem21NddIXi06lUkamltx8WKIO1qVkogBqsudRh/MhF22tBb/wAPHbZ5qOUeq0F3lFlaakSCslYlh8W/ocM5lVq1IVKRBIVCKhUhBYHSW/msvU74ieLK2urTy9IyqgWF77CR+cKBPfGc1zNR76+DWHxTl208lj9mGf8A7NnKbOVCVRoN1kajCG9xeGntj13ivGqtR3Wi9NadMaazOpJ1XkLBAA6FibRsceBsIiQAGMkW1L0UQb2UTY9RjYcE8YMWqIwK69NRoUsEOoaCB0Fxym3N1Ixu9Dno0mTy6UGVAoqa2IlxHMq+Ysx8exuOw7YpOP8AB6jA1Sqr+cKZ9m2vOx7RjT8QzC5en5lWAswoGkxaIJBMXB39R3xDbxJloM1qdgbE+hFxvHy64FVEu7NX9mlHRw5B3eo0e7mMauMeAZnwpWqF3VdIZQygENYwQovJMT6fK+LOpljlskC9RkqoRMsbggWWN4kfRsNTQOJ6X4sqJTC1qknyVZwB+Ywon0GIfB82nkeYqCoWVW8tILXgWESLETO0HoMeOZjxG55Wq1WU7AszCLHYnv8AtjW8D4bma4p1ggCNTKq/KogkqIAPxGCNievXA2CRq38T5OoP/Z399UH9IxQcTbJVqqMrVaJWQYXUT0+LVMDti5yHgFwh11VB6aVJE+5j9sV/EvBDIs6mquzaVRAqgE7ku19I32+m+GI6y+Uo01apl5IYlSYe5QSBfcwTt+uMxx7wvUzitppszrqK6alN9TWksoHKCIABINhbHpnC+AU6VFKZGuACdXMC1pOk239OgxZonTYdtv0wqY0zwvhv2N5ypBqGlRHXWSx/ypP6kY1/DPsTyyXrValU9gBTH/mJ/THpBECbD2ucVuf8T0Mu+msW1gSECk77EkwI+eH5C2JwfwNk8uCyZemp31adRHWdTSR8iMTc6bcgLGyoDt2k9lG5P+xSZrxlVrLpo5Z2XfU0wY2kKIj01dMUVbxNXYsHzFPLgWbad4jlDNv0kTibQ6ZtEVaSxPWSxtLHdj2noOgAGEfxJlqQhqiseuiXPtCyB8zjCLSFa6Lm80fzBPLT/PWO3tiamSdVvTytI2CrUqmsxO0R8APth2+gUaH/ALeU2tRpO525iB/yrqOK/iHiXNRLPTyy+uhP/EOr6DEfMrSQpTq5moJHwJ9wG73XZZnePfEROO5DKtqQ0J9fv2nqdfMZ269Bgz1EM1K1SvtUzGYHamlRl/zvoT98d0fDlUi9FKQ2mrU1H30UdI+rHEbN/anSuE8xoMfhp/vcj5YpV8WV8y7ijRZmiQJqVLW/CIHffCwPJ7Dl+I0qVKnT1A6UUHSOoABiPX1xU/8AHGSu9VmPlkQiMwCiDJbbci0SQPnjJcF8KcTzCMcxV/syzCpYHTAMgUth0u02OJub+zPQisKtWs/mLqHwjRPMZLFiYFr/ACxZJPzH2lZdWINfLg9tWr9QcGGaPgbLKI/sxPqUB/Xrgwvl2Hg8iApltzopjqljfupnmY9to7Y781ghbzFZqhIEsRaZYxUAFzA9tWGjR2WILEElqcCT8MtTPQGZ/vY6VlZtQ0lUACgOB/hGlx1Mk374yNRypRMqrKoVbu+kQDu51IQAQAB7r64kcO4JUrlc3T5x2JAgKY0c2kWWFsTJB3nFLxE+XSNuarK3Cg6AQWNt9TQJ/utg4VxWplwfLYgXBEzfqw20mbTM/pgq9R3y6am6yOaJrIrJmFYnSNS6l1Gd2UkW3+WJXDqOX16mNPlG7J5bTNiZAMzih4Px7MLljUdxBfSoChzqXSWLBRIUDSoPcneMWI8UGEXldiBKlyLnb+LEk7wfzC5xz/t4J3G17Zt+vNqpU/RbZvwzlShqUgS8QuhibmxN52B+sYp6fhXSrlalVTARQwDXaxI+GYE/MjHZzlGoTry8hZhqaAjSD0amQbn1uTNpjEunnaMa1r1ELSP4x+KwP3bhtJv+KB22wnwuJ9M37SYLiQ+qP+opqfCDlmao7IwRGiBogx1IW0iR1uwxjEqGtVdmnVUY9dpMtc9lt88avxDXerT8umz1Xepo6A6B6IAGDH9hiVU+y3OU8sWOjTE6Nelp/EdNRQG/LAM2EY04KllzdvTsRxpRpRjpqZVCt9WpQ3KyCRA+JjBkGFHfrtjR+FEFDJ1K1QBTmX009b6Uemhl7AE8raRLQLmLjGczuVcckEOOR10kRszExI/Kvrje+FKdHM5NEFHzAg0n7pmhup8zTAJtYHtiuNNxjhN+BcKKk9UvIma41Vr5c/cUTzaQadQOzEhtRgMQCBM8v4tu1YKrFahegyAhaYDFhBJsV1JdoUmTNljsMWHijwsopU1poKQUmdTNdzpBEGYkAb7aDtiDw2jUUCnTAYyQ1P4kM2BYmymZsQTtAwRnzR5mq86kuFOl/ReVs89MU1o0pIhSoII0hQZFxpm4IPqw3IxjOM8Zr1aJRqJRGqMwJY2g3S8QAZsesx1xvMhwuDqqsGgQqgcrHoqgbJMSxu3oo5ms3wynVDLWKwx1wCRdd4sG2gTM3M98O+okuhk/Bfgatna3NNOil3qQdvyqTZifmBv2B9zyhp6gmpZRYVNQJVRbbeYj2HzxhMvwGt5YiUoxrWlrIle5VQYBgXPTqcS+F+DwzK1ZmpNUUuojSFUL3BG5ItbfucaJkM2Od4vSpjnqIgHQkA/TfFHnfGdEWUPU9hE/Noj3jDycLyNCm5didNjUInlBuZFoN+o3xRcZqZMv/GWmgAlRVALAGWmD+KbgCTb0xWSTS+HeKNmkdtC01V9AhtZJiWvEWldp3PbFslEDuff/AHGPMqf2nZXL0/Ly6uQCTypAJNyZqGf06YpeIfa9WY6UpqoPWo7N+i6Rhio9oNZRuQP99sZDO0HavVqmqlMM1nSmrHQtkvUsGjcgHp7Y8yo8ZzGZzVPU+uCSyJYBVUsSFk7RM+gxcJ4RGZpOz18wx/tBUOwJimqzMOwWS8DUWA+eFaHRoc9nsiJFeu9cjcPXd/8A8VGFHtGM/wAW+0HK0V05NDTcML06aUwQDcFviM4f4b9l9JiRVau+q/malQKIk7K6En1f5G+HuM/YtSNI1MrVqs0CKZ8tryJ5uW2/TAMoOI/azVqKQlJBII52Zze3pGIHhviNeqWQVNEAtygKQYI1agJsSOvU4y2dyLUajU6gKuhggiIPW2Lnwartm0VWCsZ3NjA1wYB309sLUehwcy1ViS7M6mxZiZPoTiNWM3n5dvl2w9m8ppzNWntFQr7cxH6YNPIxNnRws9wQ1j9MQ2UkQqdbmx6B9mlDzxnMtMGrRUg7xpaDbr8ePO60TI/9MbD7LeIRxFBOnXTqJPrpLD/mUYtEM98oLpVVmYUCdpgROHCcQsgjrQpCqZqBFD3mWAE363wVM6s8zADY7j9x+2NCB055Op/TBhhsrQqcxKt6zP64MMDwI8IYBnDAs0qCQyG92NpGxj5nthmtkaohLHuSUeCe83AAvPSTh3h2eyzMunM5inJgozLAt3qAqB7n+ktcQzVYKQj06xblDpTCtzSrCxuSPnfHHXEXVP0dd8N9GiizuYD1iVuicqDblFh2ibt7nHRXYDrED8wmwgC/N6/ti+zH2e5zL0BVqUwon8yhwSOqkgxFrTfFfwtxRqrVqSqX0kq4hipC3idpPr8sat0sGa+UslpnMkqulPmWnTWCWD3jmqOHG+ptRFh0GG6VZiXqageigMrDU3YNcQJI/wAIxLy4pFT5NVQWIHJVKmBfZr7gfT1xO/4DUdUAdGm5FRFNz3cXsIH1xguLGKp2vKNnw5N2qfgoyClOSgBYzJVk5RtdbXa/8mJZzDllpKzyOWNYcamu3K46WH8pxNbhrI4fyxpXbyqjjYEqpUzvF4HU4m5Hw7WksRUVipCM/liGb8fmfEdzaBI+WL5lJXHJFU6lgd+z+ulbiLhaYIp6irrDNqgrJLQoXc7TOnHqfFs4tNNNRwFZTZ+WR1UMIE+mPM/DGXXIa9FVPMaNcEVGMEHckACfTbFvXepmV1Ga1VVFRabtpBpkxMAAd+XqQ3tio4VESy7K1+G1qmYD5cJpqExqhFVVIBkAzaTA6kmBGPQOKZ+nQy0I/lrpOgpzHVvyqJLdZPrv1xnMhVppUL0aD1HSkWFQc1oXkAJgabhUN9zBMHFDnMytdGrplhmWA1N5jFmUf/L2gD8tvTvXQkcyWfqPJdgxJsCGcs9gZCmFEQdO9gZHR5jXGjy6TsDPKQtIDfqzdR+UG07TarynG6lajqYrRpeaENNAF1LawI5gZ6DoDhhDmvOOjVmqZJ5KkOWpnp5chw4vOk/TEqislvVzjj+LUy1LqVDmq5NzEDQoJ6WOEq11DpV116yam0AGki6uiBSoaoTJ9ZXqcUniLJ0vM80JoWqDIAIValrqevXlYAqZBFgTJ8LNFUF6p0IjjQRcqUYluzmWAkf+a7VdBErMfae+wp6VHK2pyx0jflAA+pxU8V8dV2VSlU3UFyqBYJi2pgSIMjc7b41/FOFZWnSSvFNnKiOROeCojTcBr3PoZm+MrxHg61BUYLylIBZhIhtKibAkEDe51fQ5ugq6mYzXiSrUYksSWJsWZokzAk27d4xP8Q5YUGpusq1RAzKRYE/76d8ZWoNLdZB29sbHx1mHYIWFvLXSQZke0b8x/XDAyr1fYT22xHrvg1nthpsUI0Hg7iXk5yk0BgSUZT1R1KMPoZ+WPeXVRSV3URaIgb2B1bzj5/8ACuSNbOUUE3cEwYMDma/sDj3GrxSl5eioSpKamUiSikkCQJG8ACZgfPDQmWOe4cCEdAZYTfc/9Y/b1w1lhUTWGgJpm5vMmdvkfn74z9LxnQy4FOkSFEzKhReL+/S1jGwxXcd+0FdJSlNWTdwpixsADe/r+uByVCSZmPtaVDmqbqRqalDesMQp+kj2AxnPCNUDO0AdjUC/JpX+uHPEecbMVdcAALALFVMSTcFrXPT0xAyDinVpsaiDS6tAljZgbQI6d8TzIumWvjIGnxCvaJfV/mAb+uHhwCpU8xrKtVpo7c7KdRi9oDdfWAYOLnN+Ezm875xV1pEyyvyltIkqNMsCVgWB95Ixd53JM0ny9KlQiog0mnTE8ihioQN366ukYzl9il9zzji/BfJCstQVFYkFhYBhYje49cPeGaop5ug2oCKgv+n9cXGe4NUrktUXLUxphF8xbRZZRG7CCYnbsMR6HAQjDVmcusXmnTZjM9CUBn1nFK6yJ1Z7Tlc3VopUL1FYec5U1Kms6GMqJEQOynbBR8WoWCsASbArH9Tjy2scv5y1KdTM6kYNEK+siCC0xY7EQf1xZ1/EmqdNBgx3IKqPWBptPvjRMzaN8/jOhJCktBIOkJZhYghmBBHthceZUvEKtJXK0rm86pJtc3vaMJguXcdI8uxufskpM2fWWVaVNS7ayAJ2QSdjqg2I+E4lngWSoCQgqQJl3km8Hl0gExBFgN72xsPDfCqdVUQIoUjW0Lp0oCygA/3tj+xviHK8ItKjR+JuJB0NKiprSIlSrKLHUNR/EAfXe+MDkuH5okIWoimzADUzSL3BdIV7bgkwT3xsqnDKa5ypUqrqQQdJuqyoBOnrdY+mCp4dqPmFcVFpI0OaWgHTp+BYNpuC20HaYGFl6BZS1PB2RcAOaRfQznRSJHLY6WWNVyJE/MdYnEuC0sgoFFJZqbBWYSAxIWeUXiQdMm+LvhfAqEZmq1VmPmGmuqSKZ1kRA+KS0z0knvMfxa706lFq7yU1uRTVm00yNySwBAAIkATpB64Uk6BVZW0KqGp5VVahKpqDLZSZCw0xNwNjOG6qNUhXgmfeSSQCZ7C3axMXtEq8SFMFqbDMhyW10hARRsj6oKkXud+5g44q5vNU1FQUAsfn1bxvYbabyY3wkq1G3ehoK3BKBChlDQIAYn5WG+GlzqpnaLDRoUwCAxgElCJFpudxb9qnhVXO5gtqdKYmNShSAZvuCSYmxjpcYr+LcWNKqqJT8sIgC2BIgsWkwSzGb+snrihLGp62NKB9EGdbaLDmEltuthNsYrN8KGSqUy7suXraX8wSTTraRqki4UzuL/Qzp04ullLhGqUwV1fiBFryWJkkR3xUHM0+IVhSgtl6IE6THmPZZ1A8qqLgdTvbZtoSTMnl+EBq+h30K4OYCuw1SbIGBMhnEGLmCO84eNU5asxQB/MAR5Q2aAVdUlSGEWi4EHqZZPhwis2nMOtMmLoSxUMCoI1XgBT9LYncXzgFUlqg5SNA1osMF0h4np/raLYm1RVZIlXibVBpbU9bMQJYMQ1SAFDrJ7AgzPLvuMN+HOGVKOYQVlXzGmmuomx0sdLCxEwDcdBffEvKZ7KtTWhVl6Y1VCaet6gYk9V5WA/MwNiOuI3Es5SpVKJy7ZyirJYumovOzJcRYiImZw0Jkri/jkLlvJXLvpM0xVOgEsCJIplTpJNyPXvcUuTzrvRqU6usBlYw1rERO1rm0Rf2kyavFadU6xSqPom8qhLXMxzEnr74dTizIzMtGkrEidbOTsBsIBEX9ffDasSdGITgNercUqrMTc6TH1PX3xueI8P8zKUKeYBFRUBJspEaeUi4B0m577A3w6/G8yzAeZTAIklUBv6at572xA4rxauqahmHIBEhdKXNradsOhWRuO+HCFWlSoMQOYsqMzHpaG2gi7Fj/hFsVA8JVGsyOnKSGc00G1pVmkg7WvfFrl8wa45fNc7kM5aBeet/kOt4w+PBNTUod15hYzI77GDPqAfXC06jHOG5WjltDL/ZxURZDmprYuBvyhhc2i0euLTimdyzPPn1nqaYfQsqwKwQFAA7c3/pilNBqbskpKOUJEzI6xEX7ThwlgTJlQJLX/UYaAh0uH0WnS+bdZ/D5VP5Tf6xh48IpMQWy5YwAdddrwI2QCCd/fEE8Zg8kkT0FvlGHRxGsdqVT6H/AEwJICzp8OpqDoy+XSRBPPUMSD+MwdgMdZOrVBY/d0oMDy6dNZF/yqIxXo+ZP/dn5kD98ODK5k9FX3I/1wxUSq+ZcEeZVqtT2HMbH1HbHRoU9zJ92Y/1xD/4TXO7oPr/AEGHaHAH0ia30U/1IwDHMrlUWZ5pMiYMDtfDrVVHYfpjin4eB+Kq/wAhH7k46PAKPUuT/iX/APnAIZrZ1AQZHY+2HAL/ADx0OC0PyE+7H+hGLClVVQFCgACBa8Da5v8ArgQFPU4CjHUaZJPWW9uhwYtxmmFgbYXDwFGdyeUqV6ukIwg3JEQB6dY7Y9Y8N8NNLLjTu+nTN4pgQvvy36TPTHnOQ4+SgCqZbeoHSYmTIgiSSQZ6Ys854/zJVRTUUnEKFYfhAABDTY+9vbGcdSmmajxdmFp6HOryxDVNMzppnX03v+2LD/iwFB6hYFqSlmm0nTKyOzA2PWbY8+4n4prNS1lSGkazYxDTAFwB6g9IIwzXrs2pmdm8z4pO/XpsNsPrYqwX3EvGGUKCkrX0qKmhOwJmWAltRj0lu9s7meM0qhVFq1AqMQC5AYUzf4h8RHQDaDfDvh/IqmeSqlMPUI0hD8OpgU1RBvuYNpxpvG/2eKMk7oEapThgTJcgbqGJMkjuTsMLUehQV/FFGihFLSOUKCRq1DrMAb77nr3xWZzxM9Yczkghp00wAdtM6pn/AA7dsZ3huWeoxBkNpMSLRbr09/2x1Q4jUpnSrWG6naZggjb9sFDNcfEjJBWi5AgrqAEk2Cm36LG/XEannFzVIa6bU2RmYGZ5zY3I1AyAIMgQIHTFdluNqIB+69pZSPabfLD1VqZ5ywQn8dMgj0kTI9sMKLDifGmp0KI1MpbUpKlCFAJgQV1CQw3iNhtajrZusoDea1VSTCBmX6hYAubAH9MOVgg3rgz3ZWB7AaeYD0jEzNV8rUpK1EhKqgK9ObMREsr95k3i3qBIIpP+LISIAn++SxBvBlwRG2w6HvjnKcQhmDoGVisgaRBXtAjv9euHmTUT5vlyYliCNz8R09d5IX6nDGZ4dVDhUQ/DqC2fljUWBABKx1jABscvmqTgVGqt5xCAhCyaqR0+YIBk9QQCPhsDEmn4znqZZqYbXRa1PclRAIEMRfUN2uAYHbFc2eoqEbQ6ODJWpDo6m0Bo5esEj9sW4qUlytbTfUoCSpUgagNJOzuFIJjuDhAQuB5GtX1rTegoUiRWcJcz8PU7fti4fwu6qRUr0HZoVTTLVNAuSzTEj6+2Kvi/CXydFhXpLNRVNGqDdW+Jl029RJ2+YhOA8SaoIOosBImbjqD0JHft88NCJuY8KPTbS1YyYYEIASDsQdWxwz/2cT8VSofYqv8AQ4uGzfmUtB/DJQ9VPVfY9uhv3mLToKZgsNwVJJHTvJHX64YUQaHBaSNCmoCAQQWUyGBE/D1E/PFm4LKgZ3lDKtIBFosQBEDsOuGzk1BlTpbpB5RebCLDpA7d747oPqF5DDcb/TuPXAMREGssR94YJbvAgG/piT5xiJt2Bj9MNaJ7+h3xyp/NYje+ADkVCrQbqdj2PY/0P+ypqQbm23zwsAi4EH1mR9McCooW5BWNzG2AZ1UWbqYI69/Q+mOlk74Zo1Qs8wI6XH74R84sapG36e2ARMSmTscchWBxDPHaIP8AFQfzDHS8ZpkT5iX7sgP74YE8AkTNvlhGpTipTxDQBvUUdwSN/lhB4sy4J+9FvRjPtA/3OAC0CjClcUf/AGyoajBMd9LXPsRbHFTxll+hcn2P+uAC8FYdTB+WDFEPGWXi+uf8JwuGIytTMrRM0SSCZEyDp6Xtvf6XxZUfETKAKgUg9CJ+sCD9MGDCoYp8TqAQAo1Dm0hhNo/b3xcZnxJToJTBVmJQMBbY7XODBhNZQWbf7PMoatY1eUeV+EgtzEC0yNr3xe+P+MFEWnEAjUWBnfaRv++DBiIjkeT1fNqVnSioNiCLD1Yyfltim4zwyrRCiwD3O3KbnT8u47YMGKEyvzVRqbFHLM4tzGQOu0xiZwhKtdxTo01Zie4A9SSTgwYp6WI9V8LeDM3lV80Jl6jVFFgFsN7M87+gHSZxzm6lOtmUbM0VOj7tgIECT0XlaCcGDGcnQ45NQvh/LUxy5ejv1pobWgyR2/fDv9mXSB5VIKOUAIgA6xEW74XBgGYv7QvDnmLRdVIBJpxSWiLm4kMVkQCLG2PM6VCToLOHB06REC9/TBgxSJvJOqZYMqg1KhZlGgWibzJnbTF4m23dmo75c25gI3tE3IBBkietvbBgwwZ3lvFNQuFhBqIBMGZ23m+Oc3xmoXW4BEqQJEyY/ocGDDYD2fZoIDupBnlO/XrhpnaAdVVtI1fePMHuI2wYMICv4txaoHMGC41MwmSSTefpirOdqfnf/M3+uDBi0hWNmqe5+pw9lcozyRstyT0/rgwYmTpWNK2TqPCKtRV8ttY1hFXURzNMCGsNjecdVeFvDpUhHpVNFSbw3MIlZk8pv6b4MGJt0HUj0+Ds/wDCIc9R8J/5rfrivwYMVF5aG0LOEwYMWSLgwmDAAuEwYMAz/9k="/>
          <p:cNvSpPr>
            <a:spLocks noChangeAspect="1" noChangeArrowheads="1"/>
          </p:cNvSpPr>
          <p:nvPr/>
        </p:nvSpPr>
        <p:spPr bwMode="auto">
          <a:xfrm>
            <a:off x="155575" y="-1790700"/>
            <a:ext cx="56388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430" name="Picture 6" descr="http://www.ams.nasa.gov/Images/AMS-02_Project_Photos/AMS%20On-Orbit/20110526_misc/s134e009291_5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0"/>
            <a:ext cx="5638800" cy="3743325"/>
          </a:xfrm>
          <a:prstGeom prst="rect">
            <a:avLst/>
          </a:prstGeom>
          <a:noFill/>
        </p:spPr>
      </p:pic>
      <p:pic>
        <p:nvPicPr>
          <p:cNvPr id="103432" name="Picture 8" descr="http://upperstage.de/wp-content/uploads/2009/11/AM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37901"/>
            <a:ext cx="3563888" cy="5020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0575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СПАСИБО за внимание!</a:t>
            </a:r>
            <a:endParaRPr lang="fr-FR" dirty="0"/>
          </a:p>
        </p:txBody>
      </p:sp>
      <p:sp>
        <p:nvSpPr>
          <p:cNvPr id="43011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1557338"/>
            <a:ext cx="7772400" cy="1500187"/>
          </a:xfrm>
        </p:spPr>
        <p:txBody>
          <a:bodyPr/>
          <a:lstStyle/>
          <a:p>
            <a:endParaRPr lang="fr-FR" smtClean="0"/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243888" y="6453188"/>
            <a:ext cx="865187" cy="3603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BBBFA0A8-A9CE-4BCE-BB1D-EB89F87CDB1A}" type="slidenum">
              <a:rPr lang="en-US" smtClean="0"/>
              <a:pPr/>
              <a:t>46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05752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Дополнительные прозрачки</a:t>
            </a:r>
            <a:endParaRPr lang="fr-FR" dirty="0"/>
          </a:p>
        </p:txBody>
      </p:sp>
      <p:sp>
        <p:nvSpPr>
          <p:cNvPr id="48131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1557338"/>
            <a:ext cx="7772400" cy="1500187"/>
          </a:xfrm>
        </p:spPr>
        <p:txBody>
          <a:bodyPr/>
          <a:lstStyle/>
          <a:p>
            <a:endParaRPr lang="fr-FR" smtClean="0"/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243888" y="6453188"/>
            <a:ext cx="865187" cy="3603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6855342E-E576-4FC0-AF47-108507AED03B}" type="slidenum">
              <a:rPr lang="en-US" smtClean="0"/>
              <a:pPr/>
              <a:t>47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Магнитное поле</a:t>
            </a:r>
            <a:endParaRPr lang="fr-FR" smtClean="0"/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440" y="6525345"/>
            <a:ext cx="576635" cy="28820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16C4067F-4DF6-4703-BDFC-BAA630C16FED}" type="slidenum">
              <a:rPr lang="en-US" smtClean="0"/>
              <a:pPr/>
              <a:t>48</a:t>
            </a:fld>
            <a:endParaRPr lang="en-US" dirty="0" smtClean="0"/>
          </a:p>
        </p:txBody>
      </p:sp>
      <p:pic>
        <p:nvPicPr>
          <p:cNvPr id="3379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1196975"/>
            <a:ext cx="8839200" cy="4392613"/>
          </a:xfrm>
          <a:noFill/>
        </p:spPr>
      </p:pic>
      <p:sp>
        <p:nvSpPr>
          <p:cNvPr id="5" name="ZoneTexte 4"/>
          <p:cNvSpPr txBox="1"/>
          <p:nvPr/>
        </p:nvSpPr>
        <p:spPr>
          <a:xfrm>
            <a:off x="730144" y="1693257"/>
            <a:ext cx="1688283" cy="1015663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2 Тесла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5.3м х 2.4м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5000кг</a:t>
            </a:r>
            <a:endParaRPr lang="fr-FR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46029" y="4149080"/>
            <a:ext cx="1587294" cy="1015663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4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Тесла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5м х 10.7м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240 000кг</a:t>
            </a:r>
            <a:endParaRPr lang="fr-FR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213728" y="2780928"/>
            <a:ext cx="1776448" cy="1015663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Georgia" pitchFamily="18" charset="0"/>
              </a:rPr>
              <a:t>4</a:t>
            </a:r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 Тесла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25.3м х 20м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Georgia" pitchFamily="18" charset="0"/>
              </a:rPr>
              <a:t>830 000кг</a:t>
            </a:r>
            <a:endParaRPr lang="fr-FR" sz="2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Магнит – самая видимая часть детектора</a:t>
            </a:r>
            <a:endParaRPr lang="fr-FR" sz="3600" dirty="0" smtClean="0"/>
          </a:p>
        </p:txBody>
      </p:sp>
      <p:sp>
        <p:nvSpPr>
          <p:cNvPr id="3481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524625"/>
            <a:ext cx="433387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CC6CA83-412F-424F-8C59-E773505669A8}" type="slidenum">
              <a:rPr lang="en-US" smtClean="0"/>
              <a:pPr/>
              <a:t>49</a:t>
            </a:fld>
            <a:endParaRPr lang="en-US" smtClean="0"/>
          </a:p>
        </p:txBody>
      </p:sp>
      <p:pic>
        <p:nvPicPr>
          <p:cNvPr id="348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750888"/>
            <a:ext cx="9175751" cy="60928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e 29"/>
          <p:cNvGrpSpPr>
            <a:grpSpLocks/>
          </p:cNvGrpSpPr>
          <p:nvPr/>
        </p:nvGrpSpPr>
        <p:grpSpPr bwMode="auto">
          <a:xfrm rot="1466826">
            <a:off x="6465888" y="1582738"/>
            <a:ext cx="1466850" cy="2519362"/>
            <a:chOff x="6221700" y="845671"/>
            <a:chExt cx="1467228" cy="2520280"/>
          </a:xfrm>
        </p:grpSpPr>
        <p:sp>
          <p:nvSpPr>
            <p:cNvPr id="7191" name="Organigramme : Extraire 27"/>
            <p:cNvSpPr>
              <a:spLocks noChangeArrowheads="1"/>
            </p:cNvSpPr>
            <p:nvPr/>
          </p:nvSpPr>
          <p:spPr bwMode="auto">
            <a:xfrm rot="-8434403">
              <a:off x="6221700" y="845671"/>
              <a:ext cx="648072" cy="2520280"/>
            </a:xfrm>
            <a:prstGeom prst="flowChartExtract">
              <a:avLst/>
            </a:prstGeom>
            <a:solidFill>
              <a:srgbClr val="FF9900"/>
            </a:solidFill>
            <a:ln w="28575" algn="ctr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192" name="Ellipse 28"/>
            <p:cNvSpPr>
              <a:spLocks noChangeArrowheads="1"/>
            </p:cNvSpPr>
            <p:nvPr/>
          </p:nvSpPr>
          <p:spPr bwMode="auto">
            <a:xfrm rot="2167719">
              <a:off x="7048723" y="893497"/>
              <a:ext cx="640205" cy="432048"/>
            </a:xfrm>
            <a:prstGeom prst="ellipse">
              <a:avLst/>
            </a:prstGeom>
            <a:solidFill>
              <a:srgbClr val="FF9900"/>
            </a:solidFill>
            <a:ln w="28575" algn="ctr">
              <a:solidFill>
                <a:srgbClr val="FFC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475" y="3917950"/>
            <a:ext cx="3390900" cy="23907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675" y="1196975"/>
            <a:ext cx="3586163" cy="15240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717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92150"/>
          </a:xfrm>
        </p:spPr>
        <p:txBody>
          <a:bodyPr/>
          <a:lstStyle/>
          <a:p>
            <a:r>
              <a:rPr lang="en-US" smtClean="0"/>
              <a:t>H</a:t>
            </a:r>
            <a:r>
              <a:rPr lang="en-US" smtClean="0">
                <a:sym typeface="Symbol" pitchFamily="18" charset="2"/>
              </a:rPr>
              <a:t></a:t>
            </a:r>
            <a:endParaRPr lang="fr-FR" smtClean="0"/>
          </a:p>
        </p:txBody>
      </p:sp>
      <p:sp>
        <p:nvSpPr>
          <p:cNvPr id="7174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43ECD5-8C26-488C-9B48-4053CC5003F1}" type="slidenum">
              <a:rPr lang="en-US" smtClean="0"/>
              <a:pPr/>
              <a:t>5</a:t>
            </a:fld>
            <a:endParaRPr lang="en-US" smtClean="0"/>
          </a:p>
        </p:txBody>
      </p:sp>
      <p:grpSp>
        <p:nvGrpSpPr>
          <p:cNvPr id="7175" name="Group 130"/>
          <p:cNvGrpSpPr>
            <a:grpSpLocks/>
          </p:cNvGrpSpPr>
          <p:nvPr/>
        </p:nvGrpSpPr>
        <p:grpSpPr bwMode="auto">
          <a:xfrm>
            <a:off x="3560763" y="2509838"/>
            <a:ext cx="585787" cy="1520825"/>
            <a:chOff x="1293" y="3231"/>
            <a:chExt cx="369" cy="958"/>
          </a:xfrm>
        </p:grpSpPr>
        <p:sp>
          <p:nvSpPr>
            <p:cNvPr id="7189" name="Oval 134"/>
            <p:cNvSpPr>
              <a:spLocks noChangeArrowheads="1"/>
            </p:cNvSpPr>
            <p:nvPr/>
          </p:nvSpPr>
          <p:spPr bwMode="auto">
            <a:xfrm flipV="1">
              <a:off x="1293" y="3901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7190" name="Oval 132"/>
            <p:cNvSpPr>
              <a:spLocks noChangeArrowheads="1"/>
            </p:cNvSpPr>
            <p:nvPr/>
          </p:nvSpPr>
          <p:spPr bwMode="auto">
            <a:xfrm rot="10557896" flipV="1">
              <a:off x="1351" y="3231"/>
              <a:ext cx="311" cy="312"/>
            </a:xfrm>
            <a:prstGeom prst="ellipse">
              <a:avLst/>
            </a:prstGeom>
            <a:solidFill>
              <a:srgbClr val="7999FF"/>
            </a:solidFill>
            <a:ln w="25400">
              <a:noFill/>
              <a:round/>
              <a:headEnd/>
              <a:tailEnd type="none" w="sm" len="sm"/>
            </a:ln>
          </p:spPr>
          <p:txBody>
            <a:bodyPr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grpSp>
        <p:nvGrpSpPr>
          <p:cNvPr id="7176" name="Group 130"/>
          <p:cNvGrpSpPr>
            <a:grpSpLocks/>
          </p:cNvGrpSpPr>
          <p:nvPr/>
        </p:nvGrpSpPr>
        <p:grpSpPr bwMode="auto">
          <a:xfrm>
            <a:off x="5292725" y="3009900"/>
            <a:ext cx="735013" cy="1066800"/>
            <a:chOff x="1248" y="3312"/>
            <a:chExt cx="463" cy="672"/>
          </a:xfrm>
        </p:grpSpPr>
        <p:sp>
          <p:nvSpPr>
            <p:cNvPr id="7187" name="Oval 131"/>
            <p:cNvSpPr>
              <a:spLocks noChangeArrowheads="1"/>
            </p:cNvSpPr>
            <p:nvPr/>
          </p:nvSpPr>
          <p:spPr bwMode="auto">
            <a:xfrm flipV="1">
              <a:off x="1392" y="3672"/>
              <a:ext cx="319" cy="312"/>
            </a:xfrm>
            <a:prstGeom prst="ellipse">
              <a:avLst/>
            </a:prstGeom>
            <a:solidFill>
              <a:srgbClr val="FF3300"/>
            </a:solidFill>
            <a:ln w="25400">
              <a:noFill/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  <p:sp>
          <p:nvSpPr>
            <p:cNvPr id="7188" name="Oval 134"/>
            <p:cNvSpPr>
              <a:spLocks noChangeArrowheads="1"/>
            </p:cNvSpPr>
            <p:nvPr/>
          </p:nvSpPr>
          <p:spPr bwMode="auto">
            <a:xfrm flipV="1">
              <a:off x="1248" y="3312"/>
              <a:ext cx="274" cy="288"/>
            </a:xfrm>
            <a:prstGeom prst="ellipse">
              <a:avLst/>
            </a:prstGeom>
            <a:solidFill>
              <a:srgbClr val="66FF33"/>
            </a:solidFill>
            <a:ln w="25400">
              <a:solidFill>
                <a:srgbClr val="66FF33"/>
              </a:solidFill>
              <a:round/>
              <a:headEnd/>
              <a:tailEnd type="none" w="sm" len="sm"/>
            </a:ln>
          </p:spPr>
          <p:txBody>
            <a:bodyPr rot="10800000" wrap="none" anchor="ctr"/>
            <a:lstStyle/>
            <a:p>
              <a:r>
                <a:rPr lang="en-US">
                  <a:latin typeface="Times New Roman" pitchFamily="18" charset="0"/>
                </a:rPr>
                <a:t>u</a:t>
              </a:r>
            </a:p>
          </p:txBody>
        </p:sp>
      </p:grpSp>
      <p:sp>
        <p:nvSpPr>
          <p:cNvPr id="7177" name="Explosion 2 19"/>
          <p:cNvSpPr>
            <a:spLocks noChangeArrowheads="1"/>
          </p:cNvSpPr>
          <p:nvPr/>
        </p:nvSpPr>
        <p:spPr bwMode="auto">
          <a:xfrm>
            <a:off x="3924300" y="2420938"/>
            <a:ext cx="1439863" cy="1584325"/>
          </a:xfrm>
          <a:prstGeom prst="irregularSeal2">
            <a:avLst/>
          </a:prstGeom>
          <a:solidFill>
            <a:srgbClr val="FF0000"/>
          </a:solidFill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4800">
                <a:latin typeface="Georgia" pitchFamily="18" charset="0"/>
              </a:rPr>
              <a:t>H</a:t>
            </a:r>
            <a:endParaRPr lang="fr-FR" sz="4800">
              <a:latin typeface="Georgia" pitchFamily="18" charset="0"/>
            </a:endParaRPr>
          </a:p>
        </p:txBody>
      </p:sp>
      <p:pic>
        <p:nvPicPr>
          <p:cNvPr id="717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8675" y="4044950"/>
            <a:ext cx="3235325" cy="14747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7179" name="ZoneTexte 31"/>
          <p:cNvSpPr txBox="1">
            <a:spLocks noChangeArrowheads="1"/>
          </p:cNvSpPr>
          <p:nvPr/>
        </p:nvSpPr>
        <p:spPr bwMode="auto">
          <a:xfrm>
            <a:off x="7380288" y="2420938"/>
            <a:ext cx="1377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cs typeface="Arial" pitchFamily="34" charset="0"/>
                <a:sym typeface="Symbol" pitchFamily="18" charset="2"/>
              </a:rPr>
              <a:t></a:t>
            </a:r>
            <a:r>
              <a:rPr lang="en-US" sz="2400">
                <a:cs typeface="Arial" pitchFamily="34" charset="0"/>
                <a:sym typeface="Symbol" pitchFamily="18" charset="2"/>
              </a:rPr>
              <a:t>, K, p…</a:t>
            </a:r>
            <a:endParaRPr lang="fr-FR" sz="2400">
              <a:cs typeface="Arial" pitchFamily="34" charset="0"/>
            </a:endParaRPr>
          </a:p>
        </p:txBody>
      </p:sp>
      <p:pic>
        <p:nvPicPr>
          <p:cNvPr id="718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8350" y="1773238"/>
            <a:ext cx="400050" cy="4000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718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29613" y="2276475"/>
            <a:ext cx="419100" cy="4000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718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27988" y="1154113"/>
            <a:ext cx="647700" cy="6191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cxnSp>
        <p:nvCxnSpPr>
          <p:cNvPr id="7183" name="Connecteur droit avec flèche 48"/>
          <p:cNvCxnSpPr>
            <a:cxnSpLocks noChangeShapeType="1"/>
          </p:cNvCxnSpPr>
          <p:nvPr/>
        </p:nvCxnSpPr>
        <p:spPr bwMode="auto">
          <a:xfrm flipV="1">
            <a:off x="4868863" y="287338"/>
            <a:ext cx="719137" cy="2278062"/>
          </a:xfrm>
          <a:prstGeom prst="straightConnector1">
            <a:avLst/>
          </a:prstGeom>
          <a:noFill/>
          <a:ln w="28575" algn="ctr">
            <a:solidFill>
              <a:srgbClr val="1616F6"/>
            </a:solidFill>
            <a:round/>
            <a:headEnd/>
            <a:tailEnd type="arrow" w="med" len="med"/>
          </a:ln>
        </p:spPr>
      </p:cxnSp>
      <p:cxnSp>
        <p:nvCxnSpPr>
          <p:cNvPr id="7184" name="Connecteur droit avec flèche 49"/>
          <p:cNvCxnSpPr>
            <a:cxnSpLocks noChangeShapeType="1"/>
          </p:cNvCxnSpPr>
          <p:nvPr/>
        </p:nvCxnSpPr>
        <p:spPr bwMode="auto">
          <a:xfrm flipH="1">
            <a:off x="3203575" y="4157663"/>
            <a:ext cx="944563" cy="2439987"/>
          </a:xfrm>
          <a:prstGeom prst="straightConnector1">
            <a:avLst/>
          </a:prstGeom>
          <a:noFill/>
          <a:ln w="28575" algn="ctr">
            <a:solidFill>
              <a:srgbClr val="1616F6"/>
            </a:solidFill>
            <a:round/>
            <a:headEnd/>
            <a:tailEnd type="arrow" w="med" len="med"/>
          </a:ln>
        </p:spPr>
      </p:cxnSp>
      <p:sp>
        <p:nvSpPr>
          <p:cNvPr id="7185" name="ZoneTexte 51"/>
          <p:cNvSpPr txBox="1">
            <a:spLocks noChangeArrowheads="1"/>
          </p:cNvSpPr>
          <p:nvPr/>
        </p:nvSpPr>
        <p:spPr bwMode="auto">
          <a:xfrm>
            <a:off x="5391150" y="1052513"/>
            <a:ext cx="41751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1616F6"/>
                </a:solidFill>
                <a:latin typeface="Georgia" pitchFamily="18" charset="0"/>
                <a:sym typeface="Symbol" pitchFamily="18" charset="2"/>
              </a:rPr>
              <a:t></a:t>
            </a:r>
            <a:endParaRPr lang="fr-FR" sz="4400">
              <a:solidFill>
                <a:srgbClr val="1616F6"/>
              </a:solidFill>
            </a:endParaRPr>
          </a:p>
        </p:txBody>
      </p:sp>
      <p:sp>
        <p:nvSpPr>
          <p:cNvPr id="7186" name="ZoneTexte 52"/>
          <p:cNvSpPr txBox="1">
            <a:spLocks noChangeArrowheads="1"/>
          </p:cNvSpPr>
          <p:nvPr/>
        </p:nvSpPr>
        <p:spPr bwMode="auto">
          <a:xfrm>
            <a:off x="3995738" y="4964113"/>
            <a:ext cx="4175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1616F6"/>
                </a:solidFill>
                <a:latin typeface="Georgia" pitchFamily="18" charset="0"/>
                <a:sym typeface="Symbol" pitchFamily="18" charset="2"/>
              </a:rPr>
              <a:t></a:t>
            </a:r>
            <a:endParaRPr lang="fr-FR" sz="4400">
              <a:solidFill>
                <a:srgbClr val="1616F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Внутренний детектор</a:t>
            </a:r>
            <a:endParaRPr lang="fr-FR" smtClean="0"/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388350" y="6597650"/>
            <a:ext cx="72072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A14197DD-2080-40C2-B509-A40969C11D72}" type="slidenum">
              <a:rPr lang="en-US" smtClean="0"/>
              <a:pPr/>
              <a:t>50</a:t>
            </a:fld>
            <a:endParaRPr lang="en-US" smtClean="0"/>
          </a:p>
        </p:txBody>
      </p:sp>
      <p:pic>
        <p:nvPicPr>
          <p:cNvPr id="358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030" y="930275"/>
            <a:ext cx="6559550" cy="5454650"/>
          </a:xfrm>
        </p:spPr>
      </p:pic>
      <p:sp>
        <p:nvSpPr>
          <p:cNvPr id="35845" name="ZoneTexte 5"/>
          <p:cNvSpPr txBox="1">
            <a:spLocks noChangeArrowheads="1"/>
          </p:cNvSpPr>
          <p:nvPr/>
        </p:nvSpPr>
        <p:spPr bwMode="auto">
          <a:xfrm>
            <a:off x="6516216" y="976074"/>
            <a:ext cx="237626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Детектор Переходного Излучения (</a:t>
            </a:r>
            <a:r>
              <a:rPr lang="en-US" dirty="0" smtClean="0">
                <a:solidFill>
                  <a:srgbClr val="FF0000"/>
                </a:solidFill>
                <a:latin typeface="Georgia" pitchFamily="18" charset="0"/>
              </a:rPr>
              <a:t>TRT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)</a:t>
            </a:r>
            <a:r>
              <a:rPr lang="en-US" dirty="0" smtClean="0">
                <a:latin typeface="Georgia" pitchFamily="18" charset="0"/>
              </a:rPr>
              <a:t>: </a:t>
            </a:r>
            <a:endParaRPr lang="ru-RU" dirty="0" smtClean="0"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Соломинки-Газ</a:t>
            </a:r>
            <a:r>
              <a:rPr lang="en-US" dirty="0" smtClean="0">
                <a:latin typeface="Georgia" pitchFamily="18" charset="0"/>
              </a:rPr>
              <a:t>  </a:t>
            </a:r>
            <a:endParaRPr lang="ru-RU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350 k</a:t>
            </a:r>
            <a:r>
              <a:rPr lang="ru-RU" dirty="0" smtClean="0">
                <a:latin typeface="Georgia" pitchFamily="18" charset="0"/>
              </a:rPr>
              <a:t> каналов</a:t>
            </a:r>
            <a:r>
              <a:rPr lang="en-US" dirty="0" smtClean="0">
                <a:latin typeface="Georgia" pitchFamily="18" charset="0"/>
              </a:rPr>
              <a:t> </a:t>
            </a:r>
            <a:endParaRPr lang="ru-RU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36 </a:t>
            </a:r>
            <a:r>
              <a:rPr lang="ru-RU" dirty="0" smtClean="0">
                <a:latin typeface="Georgia" pitchFamily="18" charset="0"/>
              </a:rPr>
              <a:t>точки измерения</a:t>
            </a:r>
            <a:r>
              <a:rPr lang="en-US" dirty="0" smtClean="0">
                <a:latin typeface="Georgia" pitchFamily="18" charset="0"/>
              </a:rPr>
              <a:t> </a:t>
            </a:r>
            <a:endParaRPr lang="ru-RU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𝜎 ~130 mm</a:t>
            </a:r>
            <a:endParaRPr lang="ru-RU" dirty="0">
              <a:latin typeface="Georgia" pitchFamily="18" charset="0"/>
            </a:endParaRPr>
          </a:p>
          <a:p>
            <a:endParaRPr lang="ru-RU" dirty="0" smtClean="0">
              <a:solidFill>
                <a:srgbClr val="1616F6"/>
              </a:solidFill>
              <a:latin typeface="Georgia" pitchFamily="18" charset="0"/>
            </a:endParaRPr>
          </a:p>
          <a:p>
            <a:r>
              <a:rPr lang="ru-RU" dirty="0" smtClean="0">
                <a:solidFill>
                  <a:srgbClr val="1616F6"/>
                </a:solidFill>
                <a:latin typeface="Georgia" pitchFamily="18" charset="0"/>
              </a:rPr>
              <a:t>Стрипы (</a:t>
            </a:r>
            <a:r>
              <a:rPr lang="fr-FR" dirty="0" smtClean="0">
                <a:solidFill>
                  <a:srgbClr val="1616F6"/>
                </a:solidFill>
                <a:latin typeface="Georgia" pitchFamily="18" charset="0"/>
              </a:rPr>
              <a:t>SCT</a:t>
            </a:r>
            <a:r>
              <a:rPr lang="ru-RU" dirty="0" smtClean="0">
                <a:solidFill>
                  <a:srgbClr val="1616F6"/>
                </a:solidFill>
                <a:latin typeface="Georgia" pitchFamily="18" charset="0"/>
              </a:rPr>
              <a:t>)</a:t>
            </a:r>
            <a:r>
              <a:rPr lang="fr-FR" dirty="0" smtClean="0">
                <a:solidFill>
                  <a:srgbClr val="1616F6"/>
                </a:solidFill>
                <a:latin typeface="Georgia" pitchFamily="18" charset="0"/>
              </a:rPr>
              <a:t> </a:t>
            </a:r>
            <a:r>
              <a:rPr lang="ru-RU" dirty="0" smtClean="0">
                <a:latin typeface="Georgia" pitchFamily="18" charset="0"/>
              </a:rPr>
              <a:t>Кремний</a:t>
            </a:r>
            <a:r>
              <a:rPr lang="fr-FR" dirty="0" smtClean="0">
                <a:latin typeface="Georgia" pitchFamily="18" charset="0"/>
              </a:rPr>
              <a:t> </a:t>
            </a:r>
            <a:endParaRPr lang="ru-RU" dirty="0" smtClean="0">
              <a:latin typeface="Georgia" pitchFamily="18" charset="0"/>
            </a:endParaRPr>
          </a:p>
          <a:p>
            <a:r>
              <a:rPr lang="fr-FR" dirty="0" smtClean="0">
                <a:latin typeface="Georgia" pitchFamily="18" charset="0"/>
              </a:rPr>
              <a:t>6.2 M</a:t>
            </a:r>
            <a:r>
              <a:rPr lang="ru-RU" dirty="0" smtClean="0">
                <a:latin typeface="Georgia" pitchFamily="18" charset="0"/>
              </a:rPr>
              <a:t> каналов </a:t>
            </a:r>
            <a:endParaRPr lang="ru-RU" dirty="0">
              <a:latin typeface="Georgia" pitchFamily="18" charset="0"/>
            </a:endParaRPr>
          </a:p>
          <a:p>
            <a:r>
              <a:rPr lang="fr-FR" dirty="0" smtClean="0">
                <a:latin typeface="Georgia" pitchFamily="18" charset="0"/>
              </a:rPr>
              <a:t>4 </a:t>
            </a:r>
            <a:r>
              <a:rPr lang="ru-RU" dirty="0" smtClean="0">
                <a:latin typeface="Georgia" pitchFamily="18" charset="0"/>
              </a:rPr>
              <a:t>точки измерения</a:t>
            </a:r>
            <a:r>
              <a:rPr lang="fr-FR" dirty="0" smtClean="0">
                <a:latin typeface="Georgia" pitchFamily="18" charset="0"/>
              </a:rPr>
              <a:t> 𝜎 ~16 mm</a:t>
            </a:r>
          </a:p>
          <a:p>
            <a:endParaRPr lang="ru-RU" dirty="0" smtClean="0">
              <a:solidFill>
                <a:srgbClr val="00B050"/>
              </a:solidFill>
              <a:latin typeface="Georgia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Georgia" pitchFamily="18" charset="0"/>
              </a:rPr>
              <a:t>Пиксели (</a:t>
            </a:r>
            <a:r>
              <a:rPr lang="fr-FR" dirty="0" smtClean="0">
                <a:solidFill>
                  <a:srgbClr val="00B050"/>
                </a:solidFill>
                <a:latin typeface="Georgia" pitchFamily="18" charset="0"/>
              </a:rPr>
              <a:t>Pixel</a:t>
            </a:r>
            <a:r>
              <a:rPr lang="ru-RU" dirty="0" smtClean="0">
                <a:solidFill>
                  <a:srgbClr val="00B050"/>
                </a:solidFill>
                <a:latin typeface="Georgia" pitchFamily="18" charset="0"/>
              </a:rPr>
              <a:t>)</a:t>
            </a:r>
            <a:r>
              <a:rPr lang="fr-FR" dirty="0" smtClean="0">
                <a:solidFill>
                  <a:srgbClr val="00B050"/>
                </a:solidFill>
                <a:latin typeface="Georgia" pitchFamily="18" charset="0"/>
              </a:rPr>
              <a:t>: </a:t>
            </a:r>
            <a:endParaRPr lang="ru-RU" dirty="0" smtClean="0">
              <a:solidFill>
                <a:srgbClr val="00B050"/>
              </a:solidFill>
              <a:latin typeface="Georgia" pitchFamily="18" charset="0"/>
            </a:endParaRPr>
          </a:p>
          <a:p>
            <a:r>
              <a:rPr lang="ru-RU" dirty="0" smtClean="0">
                <a:latin typeface="Georgia" pitchFamily="18" charset="0"/>
              </a:rPr>
              <a:t>Кремний</a:t>
            </a:r>
            <a:r>
              <a:rPr lang="fr-FR" dirty="0" smtClean="0">
                <a:latin typeface="Georgia" pitchFamily="18" charset="0"/>
              </a:rPr>
              <a:t> </a:t>
            </a:r>
            <a:endParaRPr lang="ru-RU" dirty="0" smtClean="0">
              <a:latin typeface="Georgia" pitchFamily="18" charset="0"/>
            </a:endParaRPr>
          </a:p>
          <a:p>
            <a:r>
              <a:rPr lang="fr-FR" dirty="0" smtClean="0">
                <a:latin typeface="Georgia" pitchFamily="18" charset="0"/>
              </a:rPr>
              <a:t>80 M</a:t>
            </a:r>
            <a:r>
              <a:rPr lang="ru-RU" dirty="0" smtClean="0">
                <a:latin typeface="Georgia" pitchFamily="18" charset="0"/>
              </a:rPr>
              <a:t> каналов</a:t>
            </a:r>
            <a:r>
              <a:rPr lang="fr-FR" dirty="0" smtClean="0">
                <a:latin typeface="Georgia" pitchFamily="18" charset="0"/>
              </a:rPr>
              <a:t> </a:t>
            </a:r>
            <a:endParaRPr lang="ru-RU" dirty="0" smtClean="0">
              <a:latin typeface="Georgia" pitchFamily="18" charset="0"/>
            </a:endParaRPr>
          </a:p>
          <a:p>
            <a:r>
              <a:rPr lang="fr-FR" dirty="0" smtClean="0">
                <a:latin typeface="Georgia" pitchFamily="18" charset="0"/>
              </a:rPr>
              <a:t>3 </a:t>
            </a:r>
            <a:r>
              <a:rPr lang="ru-RU" dirty="0" smtClean="0">
                <a:latin typeface="Georgia" pitchFamily="18" charset="0"/>
              </a:rPr>
              <a:t>точки измерения</a:t>
            </a:r>
            <a:r>
              <a:rPr lang="fr-FR" dirty="0" smtClean="0">
                <a:latin typeface="Georgia" pitchFamily="18" charset="0"/>
              </a:rPr>
              <a:t> 𝜎 </a:t>
            </a:r>
            <a:r>
              <a:rPr lang="fr-FR" dirty="0">
                <a:latin typeface="Georgia" pitchFamily="18" charset="0"/>
              </a:rPr>
              <a:t>~10 </a:t>
            </a:r>
            <a:r>
              <a:rPr lang="fr-FR" dirty="0" smtClean="0">
                <a:latin typeface="Georgia" pitchFamily="18" charset="0"/>
              </a:rPr>
              <a:t>mm</a:t>
            </a:r>
            <a:endParaRPr lang="ru-RU" dirty="0" smtClean="0">
              <a:latin typeface="Georgia" pitchFamily="18" charset="0"/>
            </a:endParaRPr>
          </a:p>
          <a:p>
            <a:endParaRPr lang="fr-FR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736238"/>
            <a:ext cx="5329163" cy="358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537325"/>
            <a:ext cx="2133600" cy="24447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0470197-659C-4FD8-82A9-7970B90C1E5F}" type="slidenum">
              <a:rPr lang="en-US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51</a:t>
            </a:fld>
            <a:endParaRPr lang="en-US" sz="1200" b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3789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Калориметры </a:t>
            </a:r>
            <a:r>
              <a:rPr lang="en-US" smtClean="0"/>
              <a:t>ATLAS</a:t>
            </a:r>
            <a:endParaRPr lang="fr-FR" smtClean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-43979" y="764704"/>
            <a:ext cx="4829823" cy="256399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100794" tIns="50397" rIns="100794" bIns="50397">
            <a:spAutoFit/>
          </a:bodyPr>
          <a:lstStyle/>
          <a:p>
            <a:pPr defTabSz="495300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ru-RU" sz="2000" b="1" dirty="0" smtClean="0">
                <a:solidFill>
                  <a:schemeClr val="accent2"/>
                </a:solidFill>
                <a:latin typeface="Georgia" pitchFamily="18" charset="0"/>
              </a:rPr>
              <a:t>Элекро-магнитный Калориметр</a:t>
            </a:r>
            <a:endParaRPr lang="en-US" sz="2000" dirty="0">
              <a:latin typeface="Georgia" pitchFamily="18" charset="0"/>
            </a:endParaRPr>
          </a:p>
          <a:p>
            <a:pPr algn="l" defTabSz="495300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«Аккордеон» Свинец/Жидкий Аргон</a:t>
            </a:r>
          </a:p>
          <a:p>
            <a:pPr algn="l" defTabSz="495300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sz="2000" dirty="0"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~</a:t>
            </a:r>
            <a:r>
              <a:rPr lang="ru-RU" sz="2000" dirty="0" smtClean="0">
                <a:latin typeface="Georgia" pitchFamily="18" charset="0"/>
              </a:rPr>
              <a:t>180 000 каналлов</a:t>
            </a:r>
          </a:p>
          <a:p>
            <a:pPr algn="l" defTabSz="495300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sz="2000" dirty="0" smtClean="0">
                <a:latin typeface="Georgia" pitchFamily="18" charset="0"/>
              </a:rPr>
              <a:t>  Работает при -183</a:t>
            </a:r>
            <a:r>
              <a:rPr lang="ru-RU" sz="2000" baseline="30000" dirty="0" smtClean="0">
                <a:latin typeface="Georgia" pitchFamily="18" charset="0"/>
              </a:rPr>
              <a:t>о</a:t>
            </a:r>
            <a:r>
              <a:rPr lang="ru-RU" sz="2000" dirty="0" smtClean="0">
                <a:latin typeface="Georgia" pitchFamily="18" charset="0"/>
              </a:rPr>
              <a:t>С</a:t>
            </a:r>
            <a:endParaRPr lang="en-US" sz="2000" dirty="0">
              <a:latin typeface="Georgia" pitchFamily="18" charset="0"/>
            </a:endParaRPr>
          </a:p>
          <a:p>
            <a:pPr algn="l" defTabSz="495300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en-US" sz="2000" dirty="0" smtClean="0">
                <a:latin typeface="Georgia" pitchFamily="18" charset="0"/>
              </a:rPr>
              <a:t>3 </a:t>
            </a:r>
            <a:r>
              <a:rPr lang="ru-RU" sz="2000" dirty="0" smtClean="0">
                <a:latin typeface="Georgia" pitchFamily="18" charset="0"/>
              </a:rPr>
              <a:t>слоя разного размера </a:t>
            </a:r>
          </a:p>
          <a:p>
            <a:pPr lvl="1" algn="l" defTabSz="495300">
              <a:buFontTx/>
              <a:buChar char="•"/>
            </a:pPr>
            <a:r>
              <a:rPr lang="ru-RU" sz="2000" dirty="0">
                <a:latin typeface="Georgia" pitchFamily="18" charset="0"/>
                <a:sym typeface="Symbol" pitchFamily="18" charset="2"/>
              </a:rPr>
              <a:t> </a:t>
            </a:r>
            <a:r>
              <a:rPr lang="ru-RU" sz="2000" dirty="0" smtClean="0">
                <a:latin typeface="Georgia" pitchFamily="18" charset="0"/>
                <a:sym typeface="Symbol" pitchFamily="18" charset="2"/>
              </a:rPr>
              <a:t>направление частиц</a:t>
            </a:r>
          </a:p>
          <a:p>
            <a:pPr lvl="1" algn="l" defTabSz="495300">
              <a:buFontTx/>
              <a:buChar char="•"/>
            </a:pPr>
            <a:r>
              <a:rPr lang="ru-RU" sz="2000" dirty="0">
                <a:latin typeface="Georgia" pitchFamily="18" charset="0"/>
                <a:sym typeface="Symbol" pitchFamily="18" charset="2"/>
              </a:rPr>
              <a:t> </a:t>
            </a:r>
            <a:r>
              <a:rPr lang="ru-RU" sz="2000" dirty="0" smtClean="0">
                <a:latin typeface="Georgia" pitchFamily="18" charset="0"/>
                <a:sym typeface="Symbol" pitchFamily="18" charset="2"/>
              </a:rPr>
              <a:t>идентификация</a:t>
            </a:r>
            <a:endParaRPr lang="en-US" sz="2000" dirty="0">
              <a:latin typeface="Georgia" pitchFamily="18" charset="0"/>
              <a:sym typeface="Symbol" pitchFamily="18" charset="2"/>
            </a:endParaRPr>
          </a:p>
          <a:p>
            <a:pPr algn="l" defTabSz="495300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en-US" sz="2000" dirty="0">
                <a:latin typeface="Georgia" pitchFamily="18" charset="0"/>
                <a:sym typeface="Symbol" pitchFamily="18" charset="2"/>
              </a:rPr>
              <a:t> </a:t>
            </a:r>
            <a:r>
              <a:rPr lang="ru-RU" sz="2000" dirty="0" smtClean="0">
                <a:latin typeface="Georgia" pitchFamily="18" charset="0"/>
                <a:sym typeface="Symbol" pitchFamily="18" charset="2"/>
              </a:rPr>
              <a:t> </a:t>
            </a:r>
            <a:r>
              <a:rPr lang="en-US" sz="2000" dirty="0" smtClean="0">
                <a:latin typeface="Georgia" pitchFamily="18" charset="0"/>
                <a:sym typeface="Symbol" pitchFamily="18" charset="2"/>
              </a:rPr>
              <a:t></a:t>
            </a:r>
            <a:r>
              <a:rPr lang="en-US" sz="2000" baseline="-25000" dirty="0">
                <a:latin typeface="Georgia" pitchFamily="18" charset="0"/>
                <a:sym typeface="Symbol" pitchFamily="18" charset="2"/>
              </a:rPr>
              <a:t>E</a:t>
            </a:r>
            <a:r>
              <a:rPr lang="en-US" sz="2000" dirty="0">
                <a:latin typeface="Georgia" pitchFamily="18" charset="0"/>
                <a:sym typeface="Symbol" pitchFamily="18" charset="2"/>
              </a:rPr>
              <a:t>/E= 10%/E  24.5%/E  0.7</a:t>
            </a:r>
            <a:r>
              <a:rPr lang="en-US" sz="2000" dirty="0" smtClean="0">
                <a:latin typeface="Georgia" pitchFamily="18" charset="0"/>
                <a:sym typeface="Symbol" pitchFamily="18" charset="2"/>
              </a:rPr>
              <a:t>%</a:t>
            </a:r>
            <a:endParaRPr lang="en-US" sz="2000" dirty="0">
              <a:latin typeface="Georgia" pitchFamily="18" charset="0"/>
              <a:sym typeface="Symbol" pitchFamily="18" charset="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05309"/>
            <a:ext cx="4536504" cy="3336059"/>
          </a:xfrm>
          <a:prstGeom prst="rect">
            <a:avLst/>
          </a:prstGeom>
          <a:noFill/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60990" y="4472379"/>
            <a:ext cx="4097251" cy="164066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lIns="100794" tIns="50397" rIns="100794" bIns="50397">
            <a:spAutoFit/>
          </a:bodyPr>
          <a:lstStyle/>
          <a:p>
            <a:pPr defTabSz="495300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ru-RU" sz="2000" b="1" dirty="0" smtClean="0">
                <a:solidFill>
                  <a:schemeClr val="accent2"/>
                </a:solidFill>
                <a:latin typeface="Georgia" pitchFamily="18" charset="0"/>
              </a:rPr>
              <a:t>Адронный Калориметр</a:t>
            </a:r>
            <a:endParaRPr lang="en-US" sz="2000" dirty="0">
              <a:latin typeface="Georgia" pitchFamily="18" charset="0"/>
            </a:endParaRPr>
          </a:p>
          <a:p>
            <a:pPr algn="l" defTabSz="495300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500к пластин из пластикового </a:t>
            </a:r>
          </a:p>
          <a:p>
            <a:pPr algn="l" defTabSz="495300" hangingPunct="1">
              <a:lnSpc>
                <a:spcPct val="100000"/>
              </a:lnSpc>
              <a:buClrTx/>
              <a:buSzTx/>
            </a:pPr>
            <a:r>
              <a:rPr lang="ru-RU" sz="2000" dirty="0">
                <a:latin typeface="Georgia" pitchFamily="18" charset="0"/>
              </a:rPr>
              <a:t>с</a:t>
            </a:r>
            <a:r>
              <a:rPr lang="ru-RU" sz="2000" dirty="0" smtClean="0">
                <a:latin typeface="Georgia" pitchFamily="18" charset="0"/>
              </a:rPr>
              <a:t>цинтиллятора и сталь в центре</a:t>
            </a:r>
          </a:p>
          <a:p>
            <a:pPr algn="l" defTabSz="495300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sz="2000" dirty="0" smtClean="0">
                <a:latin typeface="Georgia" pitchFamily="18" charset="0"/>
              </a:rPr>
              <a:t> Жидкий Аргон / Медь </a:t>
            </a:r>
          </a:p>
          <a:p>
            <a:pPr algn="l" defTabSz="495300" hangingPunct="1">
              <a:lnSpc>
                <a:spcPct val="100000"/>
              </a:lnSpc>
              <a:buClrTx/>
              <a:buSzTx/>
              <a:buFontTx/>
              <a:buChar char="•"/>
            </a:pPr>
            <a:r>
              <a:rPr lang="ru-RU" sz="2000" dirty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3-4 слоя</a:t>
            </a:r>
          </a:p>
        </p:txBody>
      </p:sp>
      <p:cxnSp>
        <p:nvCxnSpPr>
          <p:cNvPr id="11" name="Connecteur droit avec flèche 10"/>
          <p:cNvCxnSpPr/>
          <p:nvPr/>
        </p:nvCxnSpPr>
        <p:spPr bwMode="auto">
          <a:xfrm flipH="1" flipV="1">
            <a:off x="6156176" y="3356992"/>
            <a:ext cx="288032" cy="10801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Connecteur droit avec flèche 12"/>
          <p:cNvCxnSpPr/>
          <p:nvPr/>
        </p:nvCxnSpPr>
        <p:spPr bwMode="auto">
          <a:xfrm flipV="1">
            <a:off x="6444208" y="3068960"/>
            <a:ext cx="1080120" cy="1368152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>
            <a:off x="4644008" y="980728"/>
            <a:ext cx="1440160" cy="108012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Connecteur droit avec flèche 16"/>
          <p:cNvCxnSpPr/>
          <p:nvPr/>
        </p:nvCxnSpPr>
        <p:spPr bwMode="auto">
          <a:xfrm>
            <a:off x="4644008" y="980728"/>
            <a:ext cx="864096" cy="1008112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Мюонная система</a:t>
            </a:r>
            <a:endParaRPr lang="fr-FR" smtClean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395734" y="5628848"/>
          <a:ext cx="864076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252"/>
                <a:gridCol w="3384376"/>
                <a:gridCol w="4104134"/>
              </a:tblGrid>
              <a:tr h="370840">
                <a:tc>
                  <a:txBody>
                    <a:bodyPr/>
                    <a:lstStyle/>
                    <a:p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Измерение (точные)</a:t>
                      </a:r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Триггер</a:t>
                      </a:r>
                      <a:r>
                        <a:rPr lang="en-US" dirty="0" smtClean="0">
                          <a:latin typeface="Georgia" pitchFamily="18" charset="0"/>
                        </a:rPr>
                        <a:t> (</a:t>
                      </a:r>
                      <a:r>
                        <a:rPr lang="ru-RU" dirty="0" smtClean="0">
                          <a:latin typeface="Georgia" pitchFamily="18" charset="0"/>
                        </a:rPr>
                        <a:t>быстрые)</a:t>
                      </a:r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Центр</a:t>
                      </a:r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Georgia" pitchFamily="18" charset="0"/>
                        </a:rPr>
                        <a:t>Monitored</a:t>
                      </a:r>
                      <a:r>
                        <a:rPr lang="en-US" baseline="0" dirty="0" smtClean="0">
                          <a:latin typeface="Georgia" pitchFamily="18" charset="0"/>
                        </a:rPr>
                        <a:t> Drift Tubes (~1200)</a:t>
                      </a:r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Georgia" pitchFamily="18" charset="0"/>
                        </a:rPr>
                        <a:t>Resistive Place Chambers (RPC) ~600</a:t>
                      </a:r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Концы</a:t>
                      </a:r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Georgia" pitchFamily="18" charset="0"/>
                        </a:rPr>
                        <a:t>Cathode Strip Chambers (CSC)</a:t>
                      </a:r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Georgia" pitchFamily="18" charset="0"/>
                        </a:rPr>
                        <a:t>Thin Gap Chambers (TGC) ~3600</a:t>
                      </a:r>
                      <a:endParaRPr lang="fr-FR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91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597650"/>
            <a:ext cx="576262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21320CE-8C1D-4CEB-91E7-ED1B3907E55A}" type="slidenum">
              <a:rPr lang="en-US" smtClean="0"/>
              <a:pPr/>
              <a:t>52</a:t>
            </a:fld>
            <a:endParaRPr lang="en-US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183" y="764704"/>
            <a:ext cx="839328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oneTexte 6"/>
          <p:cNvSpPr txBox="1"/>
          <p:nvPr/>
        </p:nvSpPr>
        <p:spPr>
          <a:xfrm>
            <a:off x="843863" y="4881354"/>
            <a:ext cx="78325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Мюоны проходят через весь детектор почти не теряя энергии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Georgia" pitchFamily="18" charset="0"/>
              </a:rPr>
              <a:t>Для них после калориметра есть специальная трековая система</a:t>
            </a:r>
            <a:endParaRPr lang="fr-FR" sz="2000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39939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388350" y="6597650"/>
            <a:ext cx="72072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9A6F7440-BCCC-46AB-8705-36F0A270ED0A}" type="slidenum">
              <a:rPr lang="en-US" smtClean="0"/>
              <a:pPr/>
              <a:t>53</a:t>
            </a:fld>
            <a:endParaRPr lang="en-US" smtClean="0"/>
          </a:p>
        </p:txBody>
      </p:sp>
      <p:pic>
        <p:nvPicPr>
          <p:cNvPr id="3994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088" y="836613"/>
            <a:ext cx="8759825" cy="5638800"/>
          </a:xfrm>
          <a:noFill/>
        </p:spPr>
      </p:pic>
      <p:sp>
        <p:nvSpPr>
          <p:cNvPr id="39941" name="ZoneTexte 5"/>
          <p:cNvSpPr txBox="1">
            <a:spLocks noChangeArrowheads="1"/>
          </p:cNvSpPr>
          <p:nvPr/>
        </p:nvSpPr>
        <p:spPr bwMode="auto">
          <a:xfrm>
            <a:off x="6735763" y="981075"/>
            <a:ext cx="1439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bg1"/>
                </a:solidFill>
                <a:latin typeface="Georgia" pitchFamily="18" charset="0"/>
              </a:rPr>
              <a:t>ZZ*</a:t>
            </a:r>
            <a:r>
              <a:rPr lang="en-US" sz="2400" b="1">
                <a:solidFill>
                  <a:schemeClr val="bg1"/>
                </a:solidFill>
                <a:latin typeface="Georgia" pitchFamily="18" charset="0"/>
                <a:sym typeface="Symbol" pitchFamily="18" charset="2"/>
              </a:rPr>
              <a:t>4</a:t>
            </a:r>
            <a:endParaRPr lang="fr-FR" sz="2400" b="1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Сечение рассеяния на БАК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12160" y="838200"/>
            <a:ext cx="2979440" cy="56388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04627" cy="216198"/>
          </a:xfrm>
        </p:spPr>
        <p:txBody>
          <a:bodyPr/>
          <a:lstStyle/>
          <a:p>
            <a:pPr>
              <a:defRPr/>
            </a:pPr>
            <a:fld id="{72661F22-A8C9-4611-825B-281B41E32746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8" y="836712"/>
            <a:ext cx="7743825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528697" y="6453336"/>
            <a:ext cx="1646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N. </a:t>
            </a:r>
            <a:r>
              <a:rPr lang="en-US" dirty="0" err="1" smtClean="0"/>
              <a:t>Zimin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97650"/>
            <a:ext cx="50482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BEC4F4B-25C9-4153-B3F2-EE1AD4BA5826}" type="slidenum">
              <a:rPr lang="en-GB" smtClean="0"/>
              <a:pPr/>
              <a:t>55</a:t>
            </a:fld>
            <a:endParaRPr lang="en-GB" smtClean="0"/>
          </a:p>
        </p:txBody>
      </p:sp>
      <p:sp>
        <p:nvSpPr>
          <p:cNvPr id="50179" name="Rectangle 2"/>
          <p:cNvSpPr>
            <a:spLocks noChangeArrowheads="1"/>
          </p:cNvSpPr>
          <p:nvPr/>
        </p:nvSpPr>
        <p:spPr bwMode="auto">
          <a:xfrm>
            <a:off x="5111750" y="2927350"/>
            <a:ext cx="194310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180" name="Rectangle 3"/>
          <p:cNvSpPr>
            <a:spLocks noChangeArrowheads="1"/>
          </p:cNvSpPr>
          <p:nvPr/>
        </p:nvSpPr>
        <p:spPr bwMode="auto">
          <a:xfrm>
            <a:off x="100013" y="885825"/>
            <a:ext cx="4067175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181" name="Rectangle 4"/>
          <p:cNvSpPr>
            <a:spLocks noChangeArrowheads="1"/>
          </p:cNvSpPr>
          <p:nvPr/>
        </p:nvSpPr>
        <p:spPr bwMode="auto">
          <a:xfrm>
            <a:off x="2290763" y="1123950"/>
            <a:ext cx="4897437" cy="5734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 sz="1600"/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5194080" y="1865542"/>
            <a:ext cx="1687680" cy="1015653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lIns="91430" tIns="45715" rIns="91430" bIns="45715" anchor="ctr">
            <a:spAutoFit/>
          </a:bodyPr>
          <a:lstStyle/>
          <a:p>
            <a:pPr algn="r" defTabSz="449287" eaLnBrk="0">
              <a:defRPr/>
            </a:pPr>
            <a:endParaRPr kumimoji="1" lang="en-US" sz="14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4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4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b="1" dirty="0">
              <a:latin typeface="Comic Sans MS" pitchFamily="66" charset="0"/>
            </a:endParaRPr>
          </a:p>
        </p:txBody>
      </p:sp>
      <p:sp>
        <p:nvSpPr>
          <p:cNvPr id="50185" name="Oval 6"/>
          <p:cNvSpPr>
            <a:spLocks noChangeArrowheads="1"/>
          </p:cNvSpPr>
          <p:nvPr/>
        </p:nvSpPr>
        <p:spPr bwMode="auto">
          <a:xfrm>
            <a:off x="5830888" y="4059238"/>
            <a:ext cx="71437" cy="825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315399" name="Text Box 7"/>
          <p:cNvSpPr txBox="1">
            <a:spLocks noChangeArrowheads="1"/>
          </p:cNvSpPr>
          <p:nvPr/>
        </p:nvSpPr>
        <p:spPr bwMode="auto">
          <a:xfrm>
            <a:off x="5182561" y="3177904"/>
            <a:ext cx="1740960" cy="2754590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lIns="91430" tIns="45715" rIns="91430" bIns="45715" anchor="ctr">
            <a:spAutoFit/>
          </a:bodyPr>
          <a:lstStyle/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  <a:p>
            <a:pPr algn="r" defTabSz="449287" eaLnBrk="0">
              <a:defRPr/>
            </a:pPr>
            <a:endParaRPr kumimoji="1" lang="en-US" sz="1200" b="1" dirty="0">
              <a:latin typeface="Comic Sans MS" pitchFamily="66" charset="0"/>
            </a:endParaRP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1046163" y="2757488"/>
            <a:ext cx="877887" cy="368300"/>
          </a:xfrm>
          <a:prstGeom prst="rect">
            <a:avLst/>
          </a:prstGeom>
          <a:solidFill>
            <a:srgbClr val="FFCC00"/>
          </a:solidFill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b="1">
                <a:solidFill>
                  <a:schemeClr val="accent2"/>
                </a:solidFill>
                <a:latin typeface="Times New Roman" pitchFamily="18" charset="0"/>
              </a:rPr>
              <a:t>75 kHz</a:t>
            </a:r>
          </a:p>
        </p:txBody>
      </p:sp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1046163" y="4259263"/>
            <a:ext cx="762000" cy="366712"/>
          </a:xfrm>
          <a:prstGeom prst="rect">
            <a:avLst/>
          </a:prstGeom>
          <a:solidFill>
            <a:srgbClr val="33CC33"/>
          </a:solidFill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b="1">
                <a:solidFill>
                  <a:schemeClr val="bg1"/>
                </a:solidFill>
                <a:latin typeface="Times New Roman" pitchFamily="18" charset="0"/>
              </a:rPr>
              <a:t>2 kHz</a:t>
            </a:r>
          </a:p>
        </p:txBody>
      </p:sp>
      <p:grpSp>
        <p:nvGrpSpPr>
          <p:cNvPr id="50191" name="Group 15"/>
          <p:cNvGrpSpPr>
            <a:grpSpLocks/>
          </p:cNvGrpSpPr>
          <p:nvPr/>
        </p:nvGrpSpPr>
        <p:grpSpPr bwMode="auto">
          <a:xfrm>
            <a:off x="5338763" y="1517650"/>
            <a:ext cx="260350" cy="612775"/>
            <a:chOff x="3656" y="1276"/>
            <a:chExt cx="199" cy="1448"/>
          </a:xfrm>
        </p:grpSpPr>
        <p:sp>
          <p:nvSpPr>
            <p:cNvPr id="52501" name="Line 16"/>
            <p:cNvSpPr>
              <a:spLocks noChangeShapeType="1"/>
            </p:cNvSpPr>
            <p:nvPr/>
          </p:nvSpPr>
          <p:spPr bwMode="auto">
            <a:xfrm>
              <a:off x="3656" y="1276"/>
              <a:ext cx="0" cy="14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502" name="Line 17"/>
            <p:cNvSpPr>
              <a:spLocks noChangeShapeType="1"/>
            </p:cNvSpPr>
            <p:nvPr/>
          </p:nvSpPr>
          <p:spPr bwMode="auto">
            <a:xfrm>
              <a:off x="3855" y="1277"/>
              <a:ext cx="0" cy="14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503" name="Line 18"/>
            <p:cNvSpPr>
              <a:spLocks noChangeShapeType="1"/>
            </p:cNvSpPr>
            <p:nvPr/>
          </p:nvSpPr>
          <p:spPr bwMode="auto">
            <a:xfrm>
              <a:off x="3755" y="1276"/>
              <a:ext cx="0" cy="1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0192" name="Group 19"/>
          <p:cNvGrpSpPr>
            <a:grpSpLocks/>
          </p:cNvGrpSpPr>
          <p:nvPr/>
        </p:nvGrpSpPr>
        <p:grpSpPr bwMode="auto">
          <a:xfrm>
            <a:off x="5865813" y="1517650"/>
            <a:ext cx="261937" cy="612775"/>
            <a:chOff x="3656" y="1276"/>
            <a:chExt cx="199" cy="1448"/>
          </a:xfrm>
        </p:grpSpPr>
        <p:sp>
          <p:nvSpPr>
            <p:cNvPr id="52498" name="Line 20"/>
            <p:cNvSpPr>
              <a:spLocks noChangeShapeType="1"/>
            </p:cNvSpPr>
            <p:nvPr/>
          </p:nvSpPr>
          <p:spPr bwMode="auto">
            <a:xfrm>
              <a:off x="3656" y="1276"/>
              <a:ext cx="0" cy="14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499" name="Line 21"/>
            <p:cNvSpPr>
              <a:spLocks noChangeShapeType="1"/>
            </p:cNvSpPr>
            <p:nvPr/>
          </p:nvSpPr>
          <p:spPr bwMode="auto">
            <a:xfrm>
              <a:off x="3855" y="1277"/>
              <a:ext cx="0" cy="14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500" name="Line 22"/>
            <p:cNvSpPr>
              <a:spLocks noChangeShapeType="1"/>
            </p:cNvSpPr>
            <p:nvPr/>
          </p:nvSpPr>
          <p:spPr bwMode="auto">
            <a:xfrm>
              <a:off x="3755" y="1276"/>
              <a:ext cx="0" cy="1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0193" name="Group 23"/>
          <p:cNvGrpSpPr>
            <a:grpSpLocks/>
          </p:cNvGrpSpPr>
          <p:nvPr/>
        </p:nvGrpSpPr>
        <p:grpSpPr bwMode="auto">
          <a:xfrm>
            <a:off x="6383338" y="1517650"/>
            <a:ext cx="257175" cy="612775"/>
            <a:chOff x="3656" y="1276"/>
            <a:chExt cx="199" cy="1448"/>
          </a:xfrm>
        </p:grpSpPr>
        <p:sp>
          <p:nvSpPr>
            <p:cNvPr id="52495" name="Line 24"/>
            <p:cNvSpPr>
              <a:spLocks noChangeShapeType="1"/>
            </p:cNvSpPr>
            <p:nvPr/>
          </p:nvSpPr>
          <p:spPr bwMode="auto">
            <a:xfrm>
              <a:off x="3656" y="1276"/>
              <a:ext cx="0" cy="14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496" name="Line 25"/>
            <p:cNvSpPr>
              <a:spLocks noChangeShapeType="1"/>
            </p:cNvSpPr>
            <p:nvPr/>
          </p:nvSpPr>
          <p:spPr bwMode="auto">
            <a:xfrm>
              <a:off x="3855" y="1277"/>
              <a:ext cx="0" cy="14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497" name="Line 26"/>
            <p:cNvSpPr>
              <a:spLocks noChangeShapeType="1"/>
            </p:cNvSpPr>
            <p:nvPr/>
          </p:nvSpPr>
          <p:spPr bwMode="auto">
            <a:xfrm>
              <a:off x="3755" y="1276"/>
              <a:ext cx="0" cy="1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0194" name="Group 27"/>
          <p:cNvGrpSpPr>
            <a:grpSpLocks/>
          </p:cNvGrpSpPr>
          <p:nvPr/>
        </p:nvGrpSpPr>
        <p:grpSpPr bwMode="auto">
          <a:xfrm>
            <a:off x="5314950" y="1622425"/>
            <a:ext cx="323850" cy="76200"/>
            <a:chOff x="3659" y="965"/>
            <a:chExt cx="266" cy="80"/>
          </a:xfrm>
        </p:grpSpPr>
        <p:sp>
          <p:nvSpPr>
            <p:cNvPr id="52492" name="Oval 28"/>
            <p:cNvSpPr>
              <a:spLocks noChangeArrowheads="1"/>
            </p:cNvSpPr>
            <p:nvPr/>
          </p:nvSpPr>
          <p:spPr bwMode="auto">
            <a:xfrm>
              <a:off x="3659" y="965"/>
              <a:ext cx="64" cy="80"/>
            </a:xfrm>
            <a:prstGeom prst="ellipse">
              <a:avLst/>
            </a:prstGeom>
            <a:solidFill>
              <a:srgbClr val="FFDE02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493" name="Oval 29"/>
            <p:cNvSpPr>
              <a:spLocks noChangeArrowheads="1"/>
            </p:cNvSpPr>
            <p:nvPr/>
          </p:nvSpPr>
          <p:spPr bwMode="auto">
            <a:xfrm>
              <a:off x="3765" y="965"/>
              <a:ext cx="64" cy="80"/>
            </a:xfrm>
            <a:prstGeom prst="ellipse">
              <a:avLst/>
            </a:prstGeom>
            <a:solidFill>
              <a:srgbClr val="FFDE02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494" name="Oval 30"/>
            <p:cNvSpPr>
              <a:spLocks noChangeArrowheads="1"/>
            </p:cNvSpPr>
            <p:nvPr/>
          </p:nvSpPr>
          <p:spPr bwMode="auto">
            <a:xfrm>
              <a:off x="3861" y="965"/>
              <a:ext cx="64" cy="80"/>
            </a:xfrm>
            <a:prstGeom prst="ellipse">
              <a:avLst/>
            </a:prstGeom>
            <a:solidFill>
              <a:srgbClr val="FFDE02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0195" name="Text Box 31"/>
          <p:cNvSpPr txBox="1">
            <a:spLocks noChangeArrowheads="1"/>
          </p:cNvSpPr>
          <p:nvPr/>
        </p:nvSpPr>
        <p:spPr bwMode="auto">
          <a:xfrm>
            <a:off x="1046163" y="1374775"/>
            <a:ext cx="966787" cy="369888"/>
          </a:xfrm>
          <a:prstGeom prst="rect">
            <a:avLst/>
          </a:prstGeom>
          <a:solidFill>
            <a:srgbClr val="FF0000"/>
          </a:solidFill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b="1">
                <a:solidFill>
                  <a:schemeClr val="bg1"/>
                </a:solidFill>
                <a:latin typeface="Times New Roman" pitchFamily="18" charset="0"/>
              </a:rPr>
              <a:t>40 MHz</a:t>
            </a:r>
          </a:p>
        </p:txBody>
      </p:sp>
      <p:sp>
        <p:nvSpPr>
          <p:cNvPr id="50196" name="Rectangle 32"/>
          <p:cNvSpPr>
            <a:spLocks noChangeArrowheads="1"/>
          </p:cNvSpPr>
          <p:nvPr/>
        </p:nvSpPr>
        <p:spPr bwMode="auto">
          <a:xfrm>
            <a:off x="5310188" y="1960563"/>
            <a:ext cx="317500" cy="360362"/>
          </a:xfrm>
          <a:prstGeom prst="rect">
            <a:avLst/>
          </a:prstGeom>
          <a:gradFill rotWithShape="0">
            <a:gsLst>
              <a:gs pos="0">
                <a:srgbClr val="5E7647"/>
              </a:gs>
              <a:gs pos="50000">
                <a:srgbClr val="CCFF99"/>
              </a:gs>
              <a:gs pos="100000">
                <a:srgbClr val="5E7647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 anchor="ctr">
            <a:spAutoFit/>
          </a:bodyPr>
          <a:lstStyle/>
          <a:p>
            <a:endParaRPr lang="fr-FR"/>
          </a:p>
        </p:txBody>
      </p:sp>
      <p:sp>
        <p:nvSpPr>
          <p:cNvPr id="50197" name="Rectangle 33"/>
          <p:cNvSpPr>
            <a:spLocks noChangeArrowheads="1"/>
          </p:cNvSpPr>
          <p:nvPr/>
        </p:nvSpPr>
        <p:spPr bwMode="auto">
          <a:xfrm>
            <a:off x="5849938" y="1960563"/>
            <a:ext cx="319087" cy="360362"/>
          </a:xfrm>
          <a:prstGeom prst="rect">
            <a:avLst/>
          </a:prstGeom>
          <a:gradFill rotWithShape="0">
            <a:gsLst>
              <a:gs pos="0">
                <a:srgbClr val="5E7647"/>
              </a:gs>
              <a:gs pos="50000">
                <a:srgbClr val="CCFF99"/>
              </a:gs>
              <a:gs pos="100000">
                <a:srgbClr val="5E7647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 anchor="ctr">
            <a:spAutoFit/>
          </a:bodyPr>
          <a:lstStyle/>
          <a:p>
            <a:endParaRPr lang="fr-FR"/>
          </a:p>
        </p:txBody>
      </p:sp>
      <p:sp>
        <p:nvSpPr>
          <p:cNvPr id="50198" name="Rectangle 34"/>
          <p:cNvSpPr>
            <a:spLocks noChangeArrowheads="1"/>
          </p:cNvSpPr>
          <p:nvPr/>
        </p:nvSpPr>
        <p:spPr bwMode="auto">
          <a:xfrm>
            <a:off x="6362700" y="1960563"/>
            <a:ext cx="317500" cy="360362"/>
          </a:xfrm>
          <a:prstGeom prst="rect">
            <a:avLst/>
          </a:prstGeom>
          <a:gradFill rotWithShape="0">
            <a:gsLst>
              <a:gs pos="0">
                <a:srgbClr val="5E7647"/>
              </a:gs>
              <a:gs pos="50000">
                <a:srgbClr val="CCFF99"/>
              </a:gs>
              <a:gs pos="100000">
                <a:srgbClr val="5E7647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 anchor="ctr">
            <a:spAutoFit/>
          </a:bodyPr>
          <a:lstStyle/>
          <a:p>
            <a:endParaRPr lang="fr-FR"/>
          </a:p>
        </p:txBody>
      </p:sp>
      <p:sp>
        <p:nvSpPr>
          <p:cNvPr id="50199" name="Line 35"/>
          <p:cNvSpPr>
            <a:spLocks noChangeShapeType="1"/>
          </p:cNvSpPr>
          <p:nvPr/>
        </p:nvSpPr>
        <p:spPr bwMode="auto">
          <a:xfrm>
            <a:off x="5478463" y="2217738"/>
            <a:ext cx="0" cy="5349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00" name="Line 36"/>
          <p:cNvSpPr>
            <a:spLocks noChangeShapeType="1"/>
          </p:cNvSpPr>
          <p:nvPr/>
        </p:nvSpPr>
        <p:spPr bwMode="auto">
          <a:xfrm>
            <a:off x="6546850" y="2217738"/>
            <a:ext cx="0" cy="5349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01" name="Line 37"/>
          <p:cNvSpPr>
            <a:spLocks noChangeShapeType="1"/>
          </p:cNvSpPr>
          <p:nvPr/>
        </p:nvSpPr>
        <p:spPr bwMode="auto">
          <a:xfrm>
            <a:off x="6010275" y="2217738"/>
            <a:ext cx="0" cy="5349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02" name="Oval 38"/>
          <p:cNvSpPr>
            <a:spLocks noChangeArrowheads="1"/>
          </p:cNvSpPr>
          <p:nvPr/>
        </p:nvSpPr>
        <p:spPr bwMode="auto">
          <a:xfrm>
            <a:off x="5448300" y="2401888"/>
            <a:ext cx="84138" cy="119062"/>
          </a:xfrm>
          <a:prstGeom prst="ellipse">
            <a:avLst/>
          </a:prstGeom>
          <a:solidFill>
            <a:srgbClr val="FFDE0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03" name="Oval 39"/>
          <p:cNvSpPr>
            <a:spLocks noChangeArrowheads="1"/>
          </p:cNvSpPr>
          <p:nvPr/>
        </p:nvSpPr>
        <p:spPr bwMode="auto">
          <a:xfrm>
            <a:off x="5969000" y="2401888"/>
            <a:ext cx="82550" cy="119062"/>
          </a:xfrm>
          <a:prstGeom prst="ellipse">
            <a:avLst/>
          </a:prstGeom>
          <a:solidFill>
            <a:srgbClr val="FFDE0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04" name="Oval 40"/>
          <p:cNvSpPr>
            <a:spLocks noChangeArrowheads="1"/>
          </p:cNvSpPr>
          <p:nvPr/>
        </p:nvSpPr>
        <p:spPr bwMode="auto">
          <a:xfrm>
            <a:off x="6503988" y="2401888"/>
            <a:ext cx="84137" cy="119062"/>
          </a:xfrm>
          <a:prstGeom prst="ellipse">
            <a:avLst/>
          </a:prstGeom>
          <a:solidFill>
            <a:srgbClr val="FFDE02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grpSp>
        <p:nvGrpSpPr>
          <p:cNvPr id="50205" name="Group 41"/>
          <p:cNvGrpSpPr>
            <a:grpSpLocks/>
          </p:cNvGrpSpPr>
          <p:nvPr/>
        </p:nvGrpSpPr>
        <p:grpSpPr bwMode="auto">
          <a:xfrm>
            <a:off x="5246688" y="2630488"/>
            <a:ext cx="447675" cy="190500"/>
            <a:chOff x="3744" y="1248"/>
            <a:chExt cx="908" cy="122"/>
          </a:xfrm>
        </p:grpSpPr>
        <p:grpSp>
          <p:nvGrpSpPr>
            <p:cNvPr id="52416" name="Group 42"/>
            <p:cNvGrpSpPr>
              <a:grpSpLocks/>
            </p:cNvGrpSpPr>
            <p:nvPr/>
          </p:nvGrpSpPr>
          <p:grpSpPr bwMode="auto">
            <a:xfrm>
              <a:off x="3744" y="1248"/>
              <a:ext cx="908" cy="118"/>
              <a:chOff x="3393" y="1000"/>
              <a:chExt cx="908" cy="118"/>
            </a:xfrm>
          </p:grpSpPr>
          <p:grpSp>
            <p:nvGrpSpPr>
              <p:cNvPr id="52418" name="Group 43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52420" name="Rectangle 44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1" name="Rectangle 45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2" name="Rectangle 46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3" name="Rectangle 47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4" name="Rectangle 48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5" name="Rectangle 49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6" name="Rectangle 50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7" name="Rectangle 51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8" name="Rectangle 52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29" name="Rectangle 53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0" name="Rectangle 54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1" name="Rectangle 55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2" name="Rectangle 56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3" name="Rectangle 57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4" name="Rectangle 58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5" name="Rectangle 59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6" name="Rectangle 60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7" name="Rectangle 61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8" name="Rectangle 62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39" name="Rectangle 63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0" name="Rectangle 64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1" name="Rectangle 65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2" name="Rectangle 66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3" name="Rectangle 67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4" name="Rectangle 68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5" name="Rectangle 69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6" name="Rectangle 70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7" name="Rectangle 71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8" name="Rectangle 72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49" name="Rectangle 73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0" name="Rectangle 74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1" name="Rectangle 75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2" name="Rectangle 76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3" name="Rectangle 77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4" name="Rectangle 78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5" name="Rectangle 79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6" name="Rectangle 80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7" name="Rectangle 81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8" name="Rectangle 82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59" name="Rectangle 83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0" name="Rectangle 84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1" name="Rectangle 85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2" name="Rectangle 86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3" name="Rectangle 87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4" name="Rectangle 88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5" name="Rectangle 89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6" name="Rectangle 90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7" name="Rectangle 91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8" name="Rectangle 92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69" name="Rectangle 93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0" name="Rectangle 94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1" name="Rectangle 95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2" name="Rectangle 96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3" name="Rectangle 97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4" name="Rectangle 98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5" name="Rectangle 99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6" name="Rectangle 100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7" name="Rectangle 101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8" name="Rectangle 102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79" name="Rectangle 103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0" name="Rectangle 104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1" name="Rectangle 105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2" name="Rectangle 106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3" name="Rectangle 107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4" name="Rectangle 108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5" name="Rectangle 109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6" name="Rectangle 110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7" name="Rectangle 111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8" name="Rectangle 112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89" name="Rectangle 113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90" name="Rectangle 114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91" name="Rectangle 115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2419" name="Rectangle 116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2417" name="Rectangle 117"/>
            <p:cNvSpPr>
              <a:spLocks noChangeArrowheads="1"/>
            </p:cNvSpPr>
            <p:nvPr/>
          </p:nvSpPr>
          <p:spPr bwMode="auto">
            <a:xfrm>
              <a:off x="3925" y="1271"/>
              <a:ext cx="588" cy="99"/>
            </a:xfrm>
            <a:prstGeom prst="rect">
              <a:avLst/>
            </a:prstGeom>
            <a:gradFill rotWithShape="0">
              <a:gsLst>
                <a:gs pos="0">
                  <a:srgbClr val="47765E"/>
                </a:gs>
                <a:gs pos="50000">
                  <a:srgbClr val="99FFCC"/>
                </a:gs>
                <a:gs pos="100000">
                  <a:srgbClr val="47765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ROD</a:t>
              </a:r>
              <a:endParaRPr lang="en-US" sz="1400">
                <a:latin typeface="Tahoma" pitchFamily="34" charset="0"/>
              </a:endParaRPr>
            </a:p>
          </p:txBody>
        </p:sp>
      </p:grpSp>
      <p:grpSp>
        <p:nvGrpSpPr>
          <p:cNvPr id="50206" name="Group 118"/>
          <p:cNvGrpSpPr>
            <a:grpSpLocks/>
          </p:cNvGrpSpPr>
          <p:nvPr/>
        </p:nvGrpSpPr>
        <p:grpSpPr bwMode="auto">
          <a:xfrm>
            <a:off x="5788025" y="2630488"/>
            <a:ext cx="447675" cy="188912"/>
            <a:chOff x="3744" y="1248"/>
            <a:chExt cx="908" cy="121"/>
          </a:xfrm>
        </p:grpSpPr>
        <p:grpSp>
          <p:nvGrpSpPr>
            <p:cNvPr id="52340" name="Group 119"/>
            <p:cNvGrpSpPr>
              <a:grpSpLocks/>
            </p:cNvGrpSpPr>
            <p:nvPr/>
          </p:nvGrpSpPr>
          <p:grpSpPr bwMode="auto">
            <a:xfrm>
              <a:off x="3744" y="1248"/>
              <a:ext cx="908" cy="118"/>
              <a:chOff x="3393" y="1000"/>
              <a:chExt cx="908" cy="118"/>
            </a:xfrm>
          </p:grpSpPr>
          <p:grpSp>
            <p:nvGrpSpPr>
              <p:cNvPr id="52342" name="Group 120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52344" name="Rectangle 121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45" name="Rectangle 122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46" name="Rectangle 123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47" name="Rectangle 124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48" name="Rectangle 125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49" name="Rectangle 126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0" name="Rectangle 127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1" name="Rectangle 128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2" name="Rectangle 129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3" name="Rectangle 130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4" name="Rectangle 131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5" name="Rectangle 132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6" name="Rectangle 133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7" name="Rectangle 134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8" name="Rectangle 135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59" name="Rectangle 136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0" name="Rectangle 137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1" name="Rectangle 138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2" name="Rectangle 139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3" name="Rectangle 140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4" name="Rectangle 141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5" name="Rectangle 142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6" name="Rectangle 143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7" name="Rectangle 144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8" name="Rectangle 145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69" name="Rectangle 146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0" name="Rectangle 147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1" name="Rectangle 148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2" name="Rectangle 149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3" name="Rectangle 150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4" name="Rectangle 151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5" name="Rectangle 152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6" name="Rectangle 153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7" name="Rectangle 154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8" name="Rectangle 155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79" name="Rectangle 156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0" name="Rectangle 157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1" name="Rectangle 158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2" name="Rectangle 159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3" name="Rectangle 160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4" name="Rectangle 161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5" name="Rectangle 162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6" name="Rectangle 163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7" name="Rectangle 164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8" name="Rectangle 165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89" name="Rectangle 166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0" name="Rectangle 167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1" name="Rectangle 168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2" name="Rectangle 169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3" name="Rectangle 170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4" name="Rectangle 171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5" name="Rectangle 172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6" name="Rectangle 173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7" name="Rectangle 174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8" name="Rectangle 175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99" name="Rectangle 176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0" name="Rectangle 177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1" name="Rectangle 178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2" name="Rectangle 179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3" name="Rectangle 180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4" name="Rectangle 181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5" name="Rectangle 182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6" name="Rectangle 183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7" name="Rectangle 184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8" name="Rectangle 185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09" name="Rectangle 186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10" name="Rectangle 187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11" name="Rectangle 188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12" name="Rectangle 189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13" name="Rectangle 190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14" name="Rectangle 191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415" name="Rectangle 192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2343" name="Rectangle 193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2341" name="Rectangle 194"/>
            <p:cNvSpPr>
              <a:spLocks noChangeArrowheads="1"/>
            </p:cNvSpPr>
            <p:nvPr/>
          </p:nvSpPr>
          <p:spPr bwMode="auto">
            <a:xfrm>
              <a:off x="3931" y="1271"/>
              <a:ext cx="583" cy="98"/>
            </a:xfrm>
            <a:prstGeom prst="rect">
              <a:avLst/>
            </a:prstGeom>
            <a:gradFill rotWithShape="0">
              <a:gsLst>
                <a:gs pos="0">
                  <a:srgbClr val="47765E"/>
                </a:gs>
                <a:gs pos="50000">
                  <a:srgbClr val="99FFCC"/>
                </a:gs>
                <a:gs pos="100000">
                  <a:srgbClr val="47765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ROD</a:t>
              </a:r>
              <a:endParaRPr lang="en-US" sz="1400">
                <a:latin typeface="Tahoma" pitchFamily="34" charset="0"/>
              </a:endParaRPr>
            </a:p>
          </p:txBody>
        </p:sp>
      </p:grpSp>
      <p:grpSp>
        <p:nvGrpSpPr>
          <p:cNvPr id="50207" name="Group 195"/>
          <p:cNvGrpSpPr>
            <a:grpSpLocks/>
          </p:cNvGrpSpPr>
          <p:nvPr/>
        </p:nvGrpSpPr>
        <p:grpSpPr bwMode="auto">
          <a:xfrm>
            <a:off x="6319838" y="2630488"/>
            <a:ext cx="447675" cy="190500"/>
            <a:chOff x="3744" y="1248"/>
            <a:chExt cx="908" cy="122"/>
          </a:xfrm>
        </p:grpSpPr>
        <p:grpSp>
          <p:nvGrpSpPr>
            <p:cNvPr id="52264" name="Group 196"/>
            <p:cNvGrpSpPr>
              <a:grpSpLocks/>
            </p:cNvGrpSpPr>
            <p:nvPr/>
          </p:nvGrpSpPr>
          <p:grpSpPr bwMode="auto">
            <a:xfrm>
              <a:off x="3744" y="1248"/>
              <a:ext cx="908" cy="118"/>
              <a:chOff x="3393" y="1000"/>
              <a:chExt cx="908" cy="118"/>
            </a:xfrm>
          </p:grpSpPr>
          <p:grpSp>
            <p:nvGrpSpPr>
              <p:cNvPr id="52266" name="Group 197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52268" name="Rectangle 198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69" name="Rectangle 199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0" name="Rectangle 200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1" name="Rectangle 201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2" name="Rectangle 202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3" name="Rectangle 203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4" name="Rectangle 204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5" name="Rectangle 205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6" name="Rectangle 206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7" name="Rectangle 207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8" name="Rectangle 208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79" name="Rectangle 209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0" name="Rectangle 210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1" name="Rectangle 211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2" name="Rectangle 212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3" name="Rectangle 213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4" name="Rectangle 214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5" name="Rectangle 215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6" name="Rectangle 216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7" name="Rectangle 217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8" name="Rectangle 218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89" name="Rectangle 219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0" name="Rectangle 220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1" name="Rectangle 221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2" name="Rectangle 222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3" name="Rectangle 223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4" name="Rectangle 224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5" name="Rectangle 225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6" name="Rectangle 226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7" name="Rectangle 227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8" name="Rectangle 228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99" name="Rectangle 229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0" name="Rectangle 230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1" name="Rectangle 231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2" name="Rectangle 232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3" name="Rectangle 233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4" name="Rectangle 234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5" name="Rectangle 235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6" name="Rectangle 236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7" name="Rectangle 237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8" name="Rectangle 238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09" name="Rectangle 239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0" name="Rectangle 240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1" name="Rectangle 241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2" name="Rectangle 242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3" name="Rectangle 243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4" name="Rectangle 244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5" name="Rectangle 245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6" name="Rectangle 246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7" name="Rectangle 247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8" name="Rectangle 248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19" name="Rectangle 249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0" name="Rectangle 250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1" name="Rectangle 251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2" name="Rectangle 252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3" name="Rectangle 253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4" name="Rectangle 254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5" name="Rectangle 255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6" name="Rectangle 256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7" name="Rectangle 257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8" name="Rectangle 258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29" name="Rectangle 259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0" name="Rectangle 260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1" name="Rectangle 261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2" name="Rectangle 262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3" name="Rectangle 263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4" name="Rectangle 264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5" name="Rectangle 265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6" name="Rectangle 266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7" name="Rectangle 267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8" name="Rectangle 268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339" name="Rectangle 269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2267" name="Rectangle 270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2265" name="Rectangle 271"/>
            <p:cNvSpPr>
              <a:spLocks noChangeArrowheads="1"/>
            </p:cNvSpPr>
            <p:nvPr/>
          </p:nvSpPr>
          <p:spPr bwMode="auto">
            <a:xfrm>
              <a:off x="3925" y="1271"/>
              <a:ext cx="588" cy="99"/>
            </a:xfrm>
            <a:prstGeom prst="rect">
              <a:avLst/>
            </a:prstGeom>
            <a:gradFill rotWithShape="0">
              <a:gsLst>
                <a:gs pos="0">
                  <a:srgbClr val="47765E"/>
                </a:gs>
                <a:gs pos="50000">
                  <a:srgbClr val="99FFCC"/>
                </a:gs>
                <a:gs pos="100000">
                  <a:srgbClr val="47765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ROD</a:t>
              </a:r>
              <a:endParaRPr lang="en-US" sz="1400">
                <a:latin typeface="Tahoma" pitchFamily="34" charset="0"/>
              </a:endParaRPr>
            </a:p>
          </p:txBody>
        </p:sp>
      </p:grpSp>
      <p:sp>
        <p:nvSpPr>
          <p:cNvPr id="50208" name="Text Box 789" descr="60%"/>
          <p:cNvSpPr txBox="1">
            <a:spLocks noChangeArrowheads="1"/>
          </p:cNvSpPr>
          <p:nvPr/>
        </p:nvSpPr>
        <p:spPr bwMode="auto">
          <a:xfrm>
            <a:off x="5272088" y="4468813"/>
            <a:ext cx="1511300" cy="739775"/>
          </a:xfrm>
          <a:prstGeom prst="rect">
            <a:avLst/>
          </a:prstGeom>
          <a:pattFill prst="pct60">
            <a:fgClr>
              <a:srgbClr val="66CCFF"/>
            </a:fgClr>
            <a:bgClr>
              <a:srgbClr val="FFFFFF"/>
            </a:bgClr>
          </a:pattFill>
          <a:ln w="6350" cap="sq">
            <a:solidFill>
              <a:schemeClr val="accent2"/>
            </a:solidFill>
            <a:miter lim="800000"/>
            <a:headEnd/>
            <a:tailEnd/>
          </a:ln>
        </p:spPr>
        <p:txBody>
          <a:bodyPr lIns="91430" tIns="45715" rIns="91430" bIns="45715" anchor="ctr">
            <a:spAutoFit/>
          </a:bodyPr>
          <a:lstStyle/>
          <a:p>
            <a:pPr defTabSz="449263" eaLnBrk="0"/>
            <a:r>
              <a:rPr kumimoji="1" lang="en-US" sz="1400" b="1">
                <a:latin typeface="Comic Sans MS" pitchFamily="66" charset="0"/>
              </a:rPr>
              <a:t>Event Builder</a:t>
            </a:r>
          </a:p>
          <a:p>
            <a:pPr defTabSz="449263" eaLnBrk="0"/>
            <a:endParaRPr kumimoji="1" lang="en-US" sz="1400" b="1">
              <a:latin typeface="Comic Sans MS" pitchFamily="66" charset="0"/>
            </a:endParaRPr>
          </a:p>
          <a:p>
            <a:pPr defTabSz="449263" eaLnBrk="0"/>
            <a:endParaRPr kumimoji="1" lang="en-US" sz="1400" b="1">
              <a:latin typeface="Comic Sans MS" pitchFamily="66" charset="0"/>
            </a:endParaRPr>
          </a:p>
        </p:txBody>
      </p:sp>
      <p:grpSp>
        <p:nvGrpSpPr>
          <p:cNvPr id="50209" name="Group 790"/>
          <p:cNvGrpSpPr>
            <a:grpSpLocks/>
          </p:cNvGrpSpPr>
          <p:nvPr/>
        </p:nvGrpSpPr>
        <p:grpSpPr bwMode="auto">
          <a:xfrm>
            <a:off x="5746750" y="4779963"/>
            <a:ext cx="554038" cy="328612"/>
            <a:chOff x="2566" y="2274"/>
            <a:chExt cx="333" cy="206"/>
          </a:xfrm>
        </p:grpSpPr>
        <p:grpSp>
          <p:nvGrpSpPr>
            <p:cNvPr id="52007" name="Group 791"/>
            <p:cNvGrpSpPr>
              <a:grpSpLocks/>
            </p:cNvGrpSpPr>
            <p:nvPr/>
          </p:nvGrpSpPr>
          <p:grpSpPr bwMode="auto">
            <a:xfrm>
              <a:off x="2566" y="2274"/>
              <a:ext cx="333" cy="206"/>
              <a:chOff x="2566" y="2274"/>
              <a:chExt cx="333" cy="206"/>
            </a:xfrm>
          </p:grpSpPr>
          <p:grpSp>
            <p:nvGrpSpPr>
              <p:cNvPr id="52009" name="Group 792"/>
              <p:cNvGrpSpPr>
                <a:grpSpLocks/>
              </p:cNvGrpSpPr>
              <p:nvPr/>
            </p:nvGrpSpPr>
            <p:grpSpPr bwMode="auto">
              <a:xfrm>
                <a:off x="2566" y="2274"/>
                <a:ext cx="333" cy="206"/>
                <a:chOff x="2566" y="2274"/>
                <a:chExt cx="333" cy="206"/>
              </a:xfrm>
            </p:grpSpPr>
            <p:sp>
              <p:nvSpPr>
                <p:cNvPr id="52064" name="Rectangle 793"/>
                <p:cNvSpPr>
                  <a:spLocks noChangeArrowheads="1"/>
                </p:cNvSpPr>
                <p:nvPr/>
              </p:nvSpPr>
              <p:spPr bwMode="auto">
                <a:xfrm>
                  <a:off x="2566" y="2274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65" name="Rectangle 794"/>
                <p:cNvSpPr>
                  <a:spLocks noChangeArrowheads="1"/>
                </p:cNvSpPr>
                <p:nvPr/>
              </p:nvSpPr>
              <p:spPr bwMode="auto">
                <a:xfrm>
                  <a:off x="2566" y="2276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66" name="Rectangle 795"/>
                <p:cNvSpPr>
                  <a:spLocks noChangeArrowheads="1"/>
                </p:cNvSpPr>
                <p:nvPr/>
              </p:nvSpPr>
              <p:spPr bwMode="auto">
                <a:xfrm>
                  <a:off x="2566" y="2277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67" name="Rectangle 796"/>
                <p:cNvSpPr>
                  <a:spLocks noChangeArrowheads="1"/>
                </p:cNvSpPr>
                <p:nvPr/>
              </p:nvSpPr>
              <p:spPr bwMode="auto">
                <a:xfrm>
                  <a:off x="2566" y="2279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68" name="Rectangle 797"/>
                <p:cNvSpPr>
                  <a:spLocks noChangeArrowheads="1"/>
                </p:cNvSpPr>
                <p:nvPr/>
              </p:nvSpPr>
              <p:spPr bwMode="auto">
                <a:xfrm>
                  <a:off x="2566" y="2281"/>
                  <a:ext cx="333" cy="1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69" name="Rectangle 798"/>
                <p:cNvSpPr>
                  <a:spLocks noChangeArrowheads="1"/>
                </p:cNvSpPr>
                <p:nvPr/>
              </p:nvSpPr>
              <p:spPr bwMode="auto">
                <a:xfrm>
                  <a:off x="2566" y="228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0" name="Rectangle 799"/>
                <p:cNvSpPr>
                  <a:spLocks noChangeArrowheads="1"/>
                </p:cNvSpPr>
                <p:nvPr/>
              </p:nvSpPr>
              <p:spPr bwMode="auto">
                <a:xfrm>
                  <a:off x="2566" y="2284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1" name="Rectangle 800"/>
                <p:cNvSpPr>
                  <a:spLocks noChangeArrowheads="1"/>
                </p:cNvSpPr>
                <p:nvPr/>
              </p:nvSpPr>
              <p:spPr bwMode="auto">
                <a:xfrm>
                  <a:off x="2566" y="2285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2" name="Rectangle 801"/>
                <p:cNvSpPr>
                  <a:spLocks noChangeArrowheads="1"/>
                </p:cNvSpPr>
                <p:nvPr/>
              </p:nvSpPr>
              <p:spPr bwMode="auto">
                <a:xfrm>
                  <a:off x="2566" y="228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3" name="Rectangle 802"/>
                <p:cNvSpPr>
                  <a:spLocks noChangeArrowheads="1"/>
                </p:cNvSpPr>
                <p:nvPr/>
              </p:nvSpPr>
              <p:spPr bwMode="auto">
                <a:xfrm>
                  <a:off x="2566" y="2289"/>
                  <a:ext cx="333" cy="1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4" name="Rectangle 803"/>
                <p:cNvSpPr>
                  <a:spLocks noChangeArrowheads="1"/>
                </p:cNvSpPr>
                <p:nvPr/>
              </p:nvSpPr>
              <p:spPr bwMode="auto">
                <a:xfrm>
                  <a:off x="2566" y="2290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5" name="Rectangle 804"/>
                <p:cNvSpPr>
                  <a:spLocks noChangeArrowheads="1"/>
                </p:cNvSpPr>
                <p:nvPr/>
              </p:nvSpPr>
              <p:spPr bwMode="auto">
                <a:xfrm>
                  <a:off x="2566" y="2292"/>
                  <a:ext cx="333" cy="2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6" name="Rectangle 805"/>
                <p:cNvSpPr>
                  <a:spLocks noChangeArrowheads="1"/>
                </p:cNvSpPr>
                <p:nvPr/>
              </p:nvSpPr>
              <p:spPr bwMode="auto">
                <a:xfrm>
                  <a:off x="2566" y="2294"/>
                  <a:ext cx="333" cy="1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7" name="Rectangle 806"/>
                <p:cNvSpPr>
                  <a:spLocks noChangeArrowheads="1"/>
                </p:cNvSpPr>
                <p:nvPr/>
              </p:nvSpPr>
              <p:spPr bwMode="auto">
                <a:xfrm>
                  <a:off x="2566" y="2295"/>
                  <a:ext cx="333" cy="2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8" name="Rectangle 807"/>
                <p:cNvSpPr>
                  <a:spLocks noChangeArrowheads="1"/>
                </p:cNvSpPr>
                <p:nvPr/>
              </p:nvSpPr>
              <p:spPr bwMode="auto">
                <a:xfrm>
                  <a:off x="2566" y="2297"/>
                  <a:ext cx="333" cy="1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79" name="Rectangle 808"/>
                <p:cNvSpPr>
                  <a:spLocks noChangeArrowheads="1"/>
                </p:cNvSpPr>
                <p:nvPr/>
              </p:nvSpPr>
              <p:spPr bwMode="auto">
                <a:xfrm>
                  <a:off x="2566" y="2298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0" name="Rectangle 809"/>
                <p:cNvSpPr>
                  <a:spLocks noChangeArrowheads="1"/>
                </p:cNvSpPr>
                <p:nvPr/>
              </p:nvSpPr>
              <p:spPr bwMode="auto">
                <a:xfrm>
                  <a:off x="2566" y="2300"/>
                  <a:ext cx="333" cy="2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1" name="Rectangle 810"/>
                <p:cNvSpPr>
                  <a:spLocks noChangeArrowheads="1"/>
                </p:cNvSpPr>
                <p:nvPr/>
              </p:nvSpPr>
              <p:spPr bwMode="auto">
                <a:xfrm>
                  <a:off x="2566" y="2302"/>
                  <a:ext cx="333" cy="1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2" name="Rectangle 811"/>
                <p:cNvSpPr>
                  <a:spLocks noChangeArrowheads="1"/>
                </p:cNvSpPr>
                <p:nvPr/>
              </p:nvSpPr>
              <p:spPr bwMode="auto">
                <a:xfrm>
                  <a:off x="2566" y="2303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3" name="Rectangle 812"/>
                <p:cNvSpPr>
                  <a:spLocks noChangeArrowheads="1"/>
                </p:cNvSpPr>
                <p:nvPr/>
              </p:nvSpPr>
              <p:spPr bwMode="auto">
                <a:xfrm>
                  <a:off x="2566" y="2305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4" name="Rectangle 813"/>
                <p:cNvSpPr>
                  <a:spLocks noChangeArrowheads="1"/>
                </p:cNvSpPr>
                <p:nvPr/>
              </p:nvSpPr>
              <p:spPr bwMode="auto">
                <a:xfrm>
                  <a:off x="2566" y="230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5" name="Rectangle 814"/>
                <p:cNvSpPr>
                  <a:spLocks noChangeArrowheads="1"/>
                </p:cNvSpPr>
                <p:nvPr/>
              </p:nvSpPr>
              <p:spPr bwMode="auto">
                <a:xfrm>
                  <a:off x="2566" y="2308"/>
                  <a:ext cx="333" cy="2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6" name="Rectangle 815"/>
                <p:cNvSpPr>
                  <a:spLocks noChangeArrowheads="1"/>
                </p:cNvSpPr>
                <p:nvPr/>
              </p:nvSpPr>
              <p:spPr bwMode="auto">
                <a:xfrm>
                  <a:off x="2566" y="2310"/>
                  <a:ext cx="333" cy="1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7" name="Rectangle 816"/>
                <p:cNvSpPr>
                  <a:spLocks noChangeArrowheads="1"/>
                </p:cNvSpPr>
                <p:nvPr/>
              </p:nvSpPr>
              <p:spPr bwMode="auto">
                <a:xfrm>
                  <a:off x="2566" y="231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8" name="Rectangle 817"/>
                <p:cNvSpPr>
                  <a:spLocks noChangeArrowheads="1"/>
                </p:cNvSpPr>
                <p:nvPr/>
              </p:nvSpPr>
              <p:spPr bwMode="auto">
                <a:xfrm>
                  <a:off x="2566" y="2313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89" name="Rectangle 818"/>
                <p:cNvSpPr>
                  <a:spLocks noChangeArrowheads="1"/>
                </p:cNvSpPr>
                <p:nvPr/>
              </p:nvSpPr>
              <p:spPr bwMode="auto">
                <a:xfrm>
                  <a:off x="2566" y="2314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0" name="Rectangle 819"/>
                <p:cNvSpPr>
                  <a:spLocks noChangeArrowheads="1"/>
                </p:cNvSpPr>
                <p:nvPr/>
              </p:nvSpPr>
              <p:spPr bwMode="auto">
                <a:xfrm>
                  <a:off x="2566" y="2316"/>
                  <a:ext cx="333" cy="2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1" name="Rectangle 820"/>
                <p:cNvSpPr>
                  <a:spLocks noChangeArrowheads="1"/>
                </p:cNvSpPr>
                <p:nvPr/>
              </p:nvSpPr>
              <p:spPr bwMode="auto">
                <a:xfrm>
                  <a:off x="2566" y="2318"/>
                  <a:ext cx="333" cy="1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2" name="Rectangle 821"/>
                <p:cNvSpPr>
                  <a:spLocks noChangeArrowheads="1"/>
                </p:cNvSpPr>
                <p:nvPr/>
              </p:nvSpPr>
              <p:spPr bwMode="auto">
                <a:xfrm>
                  <a:off x="2566" y="2319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3" name="Rectangle 822"/>
                <p:cNvSpPr>
                  <a:spLocks noChangeArrowheads="1"/>
                </p:cNvSpPr>
                <p:nvPr/>
              </p:nvSpPr>
              <p:spPr bwMode="auto">
                <a:xfrm>
                  <a:off x="2566" y="2321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4" name="Rectangle 823"/>
                <p:cNvSpPr>
                  <a:spLocks noChangeArrowheads="1"/>
                </p:cNvSpPr>
                <p:nvPr/>
              </p:nvSpPr>
              <p:spPr bwMode="auto">
                <a:xfrm>
                  <a:off x="2566" y="2322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5" name="Rectangle 824"/>
                <p:cNvSpPr>
                  <a:spLocks noChangeArrowheads="1"/>
                </p:cNvSpPr>
                <p:nvPr/>
              </p:nvSpPr>
              <p:spPr bwMode="auto">
                <a:xfrm>
                  <a:off x="2566" y="2324"/>
                  <a:ext cx="333" cy="3"/>
                </a:xfrm>
                <a:prstGeom prst="rect">
                  <a:avLst/>
                </a:prstGeom>
                <a:solidFill>
                  <a:srgbClr val="FFDB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6" name="Rectangle 825"/>
                <p:cNvSpPr>
                  <a:spLocks noChangeArrowheads="1"/>
                </p:cNvSpPr>
                <p:nvPr/>
              </p:nvSpPr>
              <p:spPr bwMode="auto">
                <a:xfrm>
                  <a:off x="2566" y="2327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7" name="Rectangle 826"/>
                <p:cNvSpPr>
                  <a:spLocks noChangeArrowheads="1"/>
                </p:cNvSpPr>
                <p:nvPr/>
              </p:nvSpPr>
              <p:spPr bwMode="auto">
                <a:xfrm>
                  <a:off x="2566" y="2329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8" name="Rectangle 827"/>
                <p:cNvSpPr>
                  <a:spLocks noChangeArrowheads="1"/>
                </p:cNvSpPr>
                <p:nvPr/>
              </p:nvSpPr>
              <p:spPr bwMode="auto">
                <a:xfrm>
                  <a:off x="2566" y="2330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099" name="Rectangle 828"/>
                <p:cNvSpPr>
                  <a:spLocks noChangeArrowheads="1"/>
                </p:cNvSpPr>
                <p:nvPr/>
              </p:nvSpPr>
              <p:spPr bwMode="auto">
                <a:xfrm>
                  <a:off x="2566" y="2332"/>
                  <a:ext cx="333" cy="2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0" name="Rectangle 829"/>
                <p:cNvSpPr>
                  <a:spLocks noChangeArrowheads="1"/>
                </p:cNvSpPr>
                <p:nvPr/>
              </p:nvSpPr>
              <p:spPr bwMode="auto">
                <a:xfrm>
                  <a:off x="2566" y="2334"/>
                  <a:ext cx="333" cy="1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1" name="Rectangle 830"/>
                <p:cNvSpPr>
                  <a:spLocks noChangeArrowheads="1"/>
                </p:cNvSpPr>
                <p:nvPr/>
              </p:nvSpPr>
              <p:spPr bwMode="auto">
                <a:xfrm>
                  <a:off x="2566" y="2335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2" name="Rectangle 831"/>
                <p:cNvSpPr>
                  <a:spLocks noChangeArrowheads="1"/>
                </p:cNvSpPr>
                <p:nvPr/>
              </p:nvSpPr>
              <p:spPr bwMode="auto">
                <a:xfrm>
                  <a:off x="2566" y="2337"/>
                  <a:ext cx="333" cy="2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3" name="Rectangle 832"/>
                <p:cNvSpPr>
                  <a:spLocks noChangeArrowheads="1"/>
                </p:cNvSpPr>
                <p:nvPr/>
              </p:nvSpPr>
              <p:spPr bwMode="auto">
                <a:xfrm>
                  <a:off x="2566" y="2339"/>
                  <a:ext cx="333" cy="1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4" name="Rectangle 833"/>
                <p:cNvSpPr>
                  <a:spLocks noChangeArrowheads="1"/>
                </p:cNvSpPr>
                <p:nvPr/>
              </p:nvSpPr>
              <p:spPr bwMode="auto">
                <a:xfrm>
                  <a:off x="2566" y="2340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5" name="Rectangle 834"/>
                <p:cNvSpPr>
                  <a:spLocks noChangeArrowheads="1"/>
                </p:cNvSpPr>
                <p:nvPr/>
              </p:nvSpPr>
              <p:spPr bwMode="auto">
                <a:xfrm>
                  <a:off x="2566" y="2342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6" name="Rectangle 835"/>
                <p:cNvSpPr>
                  <a:spLocks noChangeArrowheads="1"/>
                </p:cNvSpPr>
                <p:nvPr/>
              </p:nvSpPr>
              <p:spPr bwMode="auto">
                <a:xfrm>
                  <a:off x="2566" y="2343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7" name="Rectangle 836"/>
                <p:cNvSpPr>
                  <a:spLocks noChangeArrowheads="1"/>
                </p:cNvSpPr>
                <p:nvPr/>
              </p:nvSpPr>
              <p:spPr bwMode="auto">
                <a:xfrm>
                  <a:off x="2566" y="2345"/>
                  <a:ext cx="333" cy="2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8" name="Rectangle 837"/>
                <p:cNvSpPr>
                  <a:spLocks noChangeArrowheads="1"/>
                </p:cNvSpPr>
                <p:nvPr/>
              </p:nvSpPr>
              <p:spPr bwMode="auto">
                <a:xfrm>
                  <a:off x="2566" y="2347"/>
                  <a:ext cx="333" cy="1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09" name="Rectangle 838"/>
                <p:cNvSpPr>
                  <a:spLocks noChangeArrowheads="1"/>
                </p:cNvSpPr>
                <p:nvPr/>
              </p:nvSpPr>
              <p:spPr bwMode="auto">
                <a:xfrm>
                  <a:off x="2566" y="2348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0" name="Rectangle 839"/>
                <p:cNvSpPr>
                  <a:spLocks noChangeArrowheads="1"/>
                </p:cNvSpPr>
                <p:nvPr/>
              </p:nvSpPr>
              <p:spPr bwMode="auto">
                <a:xfrm>
                  <a:off x="2566" y="2350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1" name="Rectangle 840"/>
                <p:cNvSpPr>
                  <a:spLocks noChangeArrowheads="1"/>
                </p:cNvSpPr>
                <p:nvPr/>
              </p:nvSpPr>
              <p:spPr bwMode="auto">
                <a:xfrm>
                  <a:off x="2566" y="235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2" name="Rectangle 841"/>
                <p:cNvSpPr>
                  <a:spLocks noChangeArrowheads="1"/>
                </p:cNvSpPr>
                <p:nvPr/>
              </p:nvSpPr>
              <p:spPr bwMode="auto">
                <a:xfrm>
                  <a:off x="2566" y="2353"/>
                  <a:ext cx="333" cy="2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3" name="Rectangle 842"/>
                <p:cNvSpPr>
                  <a:spLocks noChangeArrowheads="1"/>
                </p:cNvSpPr>
                <p:nvPr/>
              </p:nvSpPr>
              <p:spPr bwMode="auto">
                <a:xfrm>
                  <a:off x="2566" y="2355"/>
                  <a:ext cx="333" cy="1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4" name="Rectangle 843"/>
                <p:cNvSpPr>
                  <a:spLocks noChangeArrowheads="1"/>
                </p:cNvSpPr>
                <p:nvPr/>
              </p:nvSpPr>
              <p:spPr bwMode="auto">
                <a:xfrm>
                  <a:off x="2566" y="235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5" name="Rectangle 844"/>
                <p:cNvSpPr>
                  <a:spLocks noChangeArrowheads="1"/>
                </p:cNvSpPr>
                <p:nvPr/>
              </p:nvSpPr>
              <p:spPr bwMode="auto">
                <a:xfrm>
                  <a:off x="2566" y="2358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6" name="Rectangle 845"/>
                <p:cNvSpPr>
                  <a:spLocks noChangeArrowheads="1"/>
                </p:cNvSpPr>
                <p:nvPr/>
              </p:nvSpPr>
              <p:spPr bwMode="auto">
                <a:xfrm>
                  <a:off x="2566" y="2359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7" name="Rectangle 846"/>
                <p:cNvSpPr>
                  <a:spLocks noChangeArrowheads="1"/>
                </p:cNvSpPr>
                <p:nvPr/>
              </p:nvSpPr>
              <p:spPr bwMode="auto">
                <a:xfrm>
                  <a:off x="2566" y="2361"/>
                  <a:ext cx="333" cy="2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8" name="Rectangle 847"/>
                <p:cNvSpPr>
                  <a:spLocks noChangeArrowheads="1"/>
                </p:cNvSpPr>
                <p:nvPr/>
              </p:nvSpPr>
              <p:spPr bwMode="auto">
                <a:xfrm>
                  <a:off x="2566" y="2363"/>
                  <a:ext cx="333" cy="1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19" name="Rectangle 848"/>
                <p:cNvSpPr>
                  <a:spLocks noChangeArrowheads="1"/>
                </p:cNvSpPr>
                <p:nvPr/>
              </p:nvSpPr>
              <p:spPr bwMode="auto">
                <a:xfrm>
                  <a:off x="2566" y="2364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0" name="Rectangle 849"/>
                <p:cNvSpPr>
                  <a:spLocks noChangeArrowheads="1"/>
                </p:cNvSpPr>
                <p:nvPr/>
              </p:nvSpPr>
              <p:spPr bwMode="auto">
                <a:xfrm>
                  <a:off x="2566" y="2366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1" name="Rectangle 850"/>
                <p:cNvSpPr>
                  <a:spLocks noChangeArrowheads="1"/>
                </p:cNvSpPr>
                <p:nvPr/>
              </p:nvSpPr>
              <p:spPr bwMode="auto">
                <a:xfrm>
                  <a:off x="2566" y="2367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2" name="Rectangle 851"/>
                <p:cNvSpPr>
                  <a:spLocks noChangeArrowheads="1"/>
                </p:cNvSpPr>
                <p:nvPr/>
              </p:nvSpPr>
              <p:spPr bwMode="auto">
                <a:xfrm>
                  <a:off x="2566" y="2369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3" name="Rectangle 852"/>
                <p:cNvSpPr>
                  <a:spLocks noChangeArrowheads="1"/>
                </p:cNvSpPr>
                <p:nvPr/>
              </p:nvSpPr>
              <p:spPr bwMode="auto">
                <a:xfrm>
                  <a:off x="2566" y="2371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4" name="Rectangle 853"/>
                <p:cNvSpPr>
                  <a:spLocks noChangeArrowheads="1"/>
                </p:cNvSpPr>
                <p:nvPr/>
              </p:nvSpPr>
              <p:spPr bwMode="auto">
                <a:xfrm>
                  <a:off x="2566" y="2372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5" name="Rectangle 854"/>
                <p:cNvSpPr>
                  <a:spLocks noChangeArrowheads="1"/>
                </p:cNvSpPr>
                <p:nvPr/>
              </p:nvSpPr>
              <p:spPr bwMode="auto">
                <a:xfrm>
                  <a:off x="2566" y="2374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6" name="Rectangle 855"/>
                <p:cNvSpPr>
                  <a:spLocks noChangeArrowheads="1"/>
                </p:cNvSpPr>
                <p:nvPr/>
              </p:nvSpPr>
              <p:spPr bwMode="auto">
                <a:xfrm>
                  <a:off x="2566" y="2376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7" name="Rectangle 856"/>
                <p:cNvSpPr>
                  <a:spLocks noChangeArrowheads="1"/>
                </p:cNvSpPr>
                <p:nvPr/>
              </p:nvSpPr>
              <p:spPr bwMode="auto">
                <a:xfrm>
                  <a:off x="2566" y="2377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8" name="Rectangle 857"/>
                <p:cNvSpPr>
                  <a:spLocks noChangeArrowheads="1"/>
                </p:cNvSpPr>
                <p:nvPr/>
              </p:nvSpPr>
              <p:spPr bwMode="auto">
                <a:xfrm>
                  <a:off x="2566" y="2379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29" name="Rectangle 858"/>
                <p:cNvSpPr>
                  <a:spLocks noChangeArrowheads="1"/>
                </p:cNvSpPr>
                <p:nvPr/>
              </p:nvSpPr>
              <p:spPr bwMode="auto">
                <a:xfrm>
                  <a:off x="2566" y="2380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0" name="Rectangle 859"/>
                <p:cNvSpPr>
                  <a:spLocks noChangeArrowheads="1"/>
                </p:cNvSpPr>
                <p:nvPr/>
              </p:nvSpPr>
              <p:spPr bwMode="auto">
                <a:xfrm>
                  <a:off x="2566" y="2382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1" name="Rectangle 860"/>
                <p:cNvSpPr>
                  <a:spLocks noChangeArrowheads="1"/>
                </p:cNvSpPr>
                <p:nvPr/>
              </p:nvSpPr>
              <p:spPr bwMode="auto">
                <a:xfrm>
                  <a:off x="2566" y="2384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2" name="Rectangle 861"/>
                <p:cNvSpPr>
                  <a:spLocks noChangeArrowheads="1"/>
                </p:cNvSpPr>
                <p:nvPr/>
              </p:nvSpPr>
              <p:spPr bwMode="auto">
                <a:xfrm>
                  <a:off x="2566" y="2385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3" name="Rectangle 862"/>
                <p:cNvSpPr>
                  <a:spLocks noChangeArrowheads="1"/>
                </p:cNvSpPr>
                <p:nvPr/>
              </p:nvSpPr>
              <p:spPr bwMode="auto">
                <a:xfrm>
                  <a:off x="2566" y="2387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4" name="Rectangle 863"/>
                <p:cNvSpPr>
                  <a:spLocks noChangeArrowheads="1"/>
                </p:cNvSpPr>
                <p:nvPr/>
              </p:nvSpPr>
              <p:spPr bwMode="auto">
                <a:xfrm>
                  <a:off x="2566" y="2388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5" name="Rectangle 864"/>
                <p:cNvSpPr>
                  <a:spLocks noChangeArrowheads="1"/>
                </p:cNvSpPr>
                <p:nvPr/>
              </p:nvSpPr>
              <p:spPr bwMode="auto">
                <a:xfrm>
                  <a:off x="2566" y="2390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6" name="Rectangle 865"/>
                <p:cNvSpPr>
                  <a:spLocks noChangeArrowheads="1"/>
                </p:cNvSpPr>
                <p:nvPr/>
              </p:nvSpPr>
              <p:spPr bwMode="auto">
                <a:xfrm>
                  <a:off x="2566" y="2392"/>
                  <a:ext cx="333" cy="1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7" name="Rectangle 866"/>
                <p:cNvSpPr>
                  <a:spLocks noChangeArrowheads="1"/>
                </p:cNvSpPr>
                <p:nvPr/>
              </p:nvSpPr>
              <p:spPr bwMode="auto">
                <a:xfrm>
                  <a:off x="2566" y="2393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8" name="Rectangle 867"/>
                <p:cNvSpPr>
                  <a:spLocks noChangeArrowheads="1"/>
                </p:cNvSpPr>
                <p:nvPr/>
              </p:nvSpPr>
              <p:spPr bwMode="auto">
                <a:xfrm>
                  <a:off x="2566" y="2395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39" name="Rectangle 868"/>
                <p:cNvSpPr>
                  <a:spLocks noChangeArrowheads="1"/>
                </p:cNvSpPr>
                <p:nvPr/>
              </p:nvSpPr>
              <p:spPr bwMode="auto">
                <a:xfrm>
                  <a:off x="2566" y="239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0" name="Rectangle 869"/>
                <p:cNvSpPr>
                  <a:spLocks noChangeArrowheads="1"/>
                </p:cNvSpPr>
                <p:nvPr/>
              </p:nvSpPr>
              <p:spPr bwMode="auto">
                <a:xfrm>
                  <a:off x="2566" y="2398"/>
                  <a:ext cx="333" cy="2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1" name="Rectangle 870"/>
                <p:cNvSpPr>
                  <a:spLocks noChangeArrowheads="1"/>
                </p:cNvSpPr>
                <p:nvPr/>
              </p:nvSpPr>
              <p:spPr bwMode="auto">
                <a:xfrm>
                  <a:off x="2566" y="2400"/>
                  <a:ext cx="333" cy="1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2" name="Rectangle 871"/>
                <p:cNvSpPr>
                  <a:spLocks noChangeArrowheads="1"/>
                </p:cNvSpPr>
                <p:nvPr/>
              </p:nvSpPr>
              <p:spPr bwMode="auto">
                <a:xfrm>
                  <a:off x="2566" y="240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3" name="Rectangle 872"/>
                <p:cNvSpPr>
                  <a:spLocks noChangeArrowheads="1"/>
                </p:cNvSpPr>
                <p:nvPr/>
              </p:nvSpPr>
              <p:spPr bwMode="auto">
                <a:xfrm>
                  <a:off x="2566" y="2403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4" name="Rectangle 873"/>
                <p:cNvSpPr>
                  <a:spLocks noChangeArrowheads="1"/>
                </p:cNvSpPr>
                <p:nvPr/>
              </p:nvSpPr>
              <p:spPr bwMode="auto">
                <a:xfrm>
                  <a:off x="2566" y="2404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5" name="Rectangle 874"/>
                <p:cNvSpPr>
                  <a:spLocks noChangeArrowheads="1"/>
                </p:cNvSpPr>
                <p:nvPr/>
              </p:nvSpPr>
              <p:spPr bwMode="auto">
                <a:xfrm>
                  <a:off x="2566" y="2406"/>
                  <a:ext cx="333" cy="2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6" name="Rectangle 875"/>
                <p:cNvSpPr>
                  <a:spLocks noChangeArrowheads="1"/>
                </p:cNvSpPr>
                <p:nvPr/>
              </p:nvSpPr>
              <p:spPr bwMode="auto">
                <a:xfrm>
                  <a:off x="2566" y="2408"/>
                  <a:ext cx="333" cy="1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7" name="Rectangle 876"/>
                <p:cNvSpPr>
                  <a:spLocks noChangeArrowheads="1"/>
                </p:cNvSpPr>
                <p:nvPr/>
              </p:nvSpPr>
              <p:spPr bwMode="auto">
                <a:xfrm>
                  <a:off x="2566" y="2409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8" name="Rectangle 877"/>
                <p:cNvSpPr>
                  <a:spLocks noChangeArrowheads="1"/>
                </p:cNvSpPr>
                <p:nvPr/>
              </p:nvSpPr>
              <p:spPr bwMode="auto">
                <a:xfrm>
                  <a:off x="2566" y="2411"/>
                  <a:ext cx="333" cy="2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49" name="Rectangle 878"/>
                <p:cNvSpPr>
                  <a:spLocks noChangeArrowheads="1"/>
                </p:cNvSpPr>
                <p:nvPr/>
              </p:nvSpPr>
              <p:spPr bwMode="auto">
                <a:xfrm>
                  <a:off x="2566" y="2413"/>
                  <a:ext cx="333" cy="1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0" name="Rectangle 879"/>
                <p:cNvSpPr>
                  <a:spLocks noChangeArrowheads="1"/>
                </p:cNvSpPr>
                <p:nvPr/>
              </p:nvSpPr>
              <p:spPr bwMode="auto">
                <a:xfrm>
                  <a:off x="2566" y="2414"/>
                  <a:ext cx="333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1" name="Rectangle 880"/>
                <p:cNvSpPr>
                  <a:spLocks noChangeArrowheads="1"/>
                </p:cNvSpPr>
                <p:nvPr/>
              </p:nvSpPr>
              <p:spPr bwMode="auto">
                <a:xfrm>
                  <a:off x="2566" y="2416"/>
                  <a:ext cx="333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2" name="Rectangle 881"/>
                <p:cNvSpPr>
                  <a:spLocks noChangeArrowheads="1"/>
                </p:cNvSpPr>
                <p:nvPr/>
              </p:nvSpPr>
              <p:spPr bwMode="auto">
                <a:xfrm>
                  <a:off x="2566" y="2417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3" name="Rectangle 882"/>
                <p:cNvSpPr>
                  <a:spLocks noChangeArrowheads="1"/>
                </p:cNvSpPr>
                <p:nvPr/>
              </p:nvSpPr>
              <p:spPr bwMode="auto">
                <a:xfrm>
                  <a:off x="2566" y="2419"/>
                  <a:ext cx="333" cy="2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4" name="Rectangle 883"/>
                <p:cNvSpPr>
                  <a:spLocks noChangeArrowheads="1"/>
                </p:cNvSpPr>
                <p:nvPr/>
              </p:nvSpPr>
              <p:spPr bwMode="auto">
                <a:xfrm>
                  <a:off x="2566" y="2421"/>
                  <a:ext cx="333" cy="1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5" name="Rectangle 884"/>
                <p:cNvSpPr>
                  <a:spLocks noChangeArrowheads="1"/>
                </p:cNvSpPr>
                <p:nvPr/>
              </p:nvSpPr>
              <p:spPr bwMode="auto">
                <a:xfrm>
                  <a:off x="2566" y="2422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6" name="Rectangle 885"/>
                <p:cNvSpPr>
                  <a:spLocks noChangeArrowheads="1"/>
                </p:cNvSpPr>
                <p:nvPr/>
              </p:nvSpPr>
              <p:spPr bwMode="auto">
                <a:xfrm>
                  <a:off x="2566" y="2424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7" name="Rectangle 886"/>
                <p:cNvSpPr>
                  <a:spLocks noChangeArrowheads="1"/>
                </p:cNvSpPr>
                <p:nvPr/>
              </p:nvSpPr>
              <p:spPr bwMode="auto">
                <a:xfrm>
                  <a:off x="2566" y="2425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8" name="Rectangle 887"/>
                <p:cNvSpPr>
                  <a:spLocks noChangeArrowheads="1"/>
                </p:cNvSpPr>
                <p:nvPr/>
              </p:nvSpPr>
              <p:spPr bwMode="auto">
                <a:xfrm>
                  <a:off x="2566" y="2427"/>
                  <a:ext cx="333" cy="3"/>
                </a:xfrm>
                <a:prstGeom prst="rect">
                  <a:avLst/>
                </a:prstGeom>
                <a:solidFill>
                  <a:srgbClr val="FFDC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59" name="Rectangle 888"/>
                <p:cNvSpPr>
                  <a:spLocks noChangeArrowheads="1"/>
                </p:cNvSpPr>
                <p:nvPr/>
              </p:nvSpPr>
              <p:spPr bwMode="auto">
                <a:xfrm>
                  <a:off x="2566" y="2430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0" name="Rectangle 889"/>
                <p:cNvSpPr>
                  <a:spLocks noChangeArrowheads="1"/>
                </p:cNvSpPr>
                <p:nvPr/>
              </p:nvSpPr>
              <p:spPr bwMode="auto">
                <a:xfrm>
                  <a:off x="2566" y="2432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1" name="Rectangle 890"/>
                <p:cNvSpPr>
                  <a:spLocks noChangeArrowheads="1"/>
                </p:cNvSpPr>
                <p:nvPr/>
              </p:nvSpPr>
              <p:spPr bwMode="auto">
                <a:xfrm>
                  <a:off x="2566" y="2433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2" name="Rectangle 891"/>
                <p:cNvSpPr>
                  <a:spLocks noChangeArrowheads="1"/>
                </p:cNvSpPr>
                <p:nvPr/>
              </p:nvSpPr>
              <p:spPr bwMode="auto">
                <a:xfrm>
                  <a:off x="2566" y="2435"/>
                  <a:ext cx="333" cy="2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3" name="Rectangle 892"/>
                <p:cNvSpPr>
                  <a:spLocks noChangeArrowheads="1"/>
                </p:cNvSpPr>
                <p:nvPr/>
              </p:nvSpPr>
              <p:spPr bwMode="auto">
                <a:xfrm>
                  <a:off x="2566" y="2437"/>
                  <a:ext cx="333" cy="1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4" name="Rectangle 893"/>
                <p:cNvSpPr>
                  <a:spLocks noChangeArrowheads="1"/>
                </p:cNvSpPr>
                <p:nvPr/>
              </p:nvSpPr>
              <p:spPr bwMode="auto">
                <a:xfrm>
                  <a:off x="2566" y="2438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5" name="Rectangle 894"/>
                <p:cNvSpPr>
                  <a:spLocks noChangeArrowheads="1"/>
                </p:cNvSpPr>
                <p:nvPr/>
              </p:nvSpPr>
              <p:spPr bwMode="auto">
                <a:xfrm>
                  <a:off x="2566" y="2440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6" name="Rectangle 895"/>
                <p:cNvSpPr>
                  <a:spLocks noChangeArrowheads="1"/>
                </p:cNvSpPr>
                <p:nvPr/>
              </p:nvSpPr>
              <p:spPr bwMode="auto">
                <a:xfrm>
                  <a:off x="2566" y="244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7" name="Rectangle 896"/>
                <p:cNvSpPr>
                  <a:spLocks noChangeArrowheads="1"/>
                </p:cNvSpPr>
                <p:nvPr/>
              </p:nvSpPr>
              <p:spPr bwMode="auto">
                <a:xfrm>
                  <a:off x="2566" y="2443"/>
                  <a:ext cx="333" cy="2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8" name="Rectangle 897"/>
                <p:cNvSpPr>
                  <a:spLocks noChangeArrowheads="1"/>
                </p:cNvSpPr>
                <p:nvPr/>
              </p:nvSpPr>
              <p:spPr bwMode="auto">
                <a:xfrm>
                  <a:off x="2566" y="2445"/>
                  <a:ext cx="333" cy="1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69" name="Rectangle 898"/>
                <p:cNvSpPr>
                  <a:spLocks noChangeArrowheads="1"/>
                </p:cNvSpPr>
                <p:nvPr/>
              </p:nvSpPr>
              <p:spPr bwMode="auto">
                <a:xfrm>
                  <a:off x="2566" y="244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0" name="Rectangle 899"/>
                <p:cNvSpPr>
                  <a:spLocks noChangeArrowheads="1"/>
                </p:cNvSpPr>
                <p:nvPr/>
              </p:nvSpPr>
              <p:spPr bwMode="auto">
                <a:xfrm>
                  <a:off x="2566" y="2448"/>
                  <a:ext cx="333" cy="2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1" name="Rectangle 900"/>
                <p:cNvSpPr>
                  <a:spLocks noChangeArrowheads="1"/>
                </p:cNvSpPr>
                <p:nvPr/>
              </p:nvSpPr>
              <p:spPr bwMode="auto">
                <a:xfrm>
                  <a:off x="2566" y="2450"/>
                  <a:ext cx="333" cy="1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2" name="Rectangle 901"/>
                <p:cNvSpPr>
                  <a:spLocks noChangeArrowheads="1"/>
                </p:cNvSpPr>
                <p:nvPr/>
              </p:nvSpPr>
              <p:spPr bwMode="auto">
                <a:xfrm>
                  <a:off x="2566" y="2451"/>
                  <a:ext cx="333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3" name="Rectangle 902"/>
                <p:cNvSpPr>
                  <a:spLocks noChangeArrowheads="1"/>
                </p:cNvSpPr>
                <p:nvPr/>
              </p:nvSpPr>
              <p:spPr bwMode="auto">
                <a:xfrm>
                  <a:off x="2566" y="2453"/>
                  <a:ext cx="333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4" name="Rectangle 903"/>
                <p:cNvSpPr>
                  <a:spLocks noChangeArrowheads="1"/>
                </p:cNvSpPr>
                <p:nvPr/>
              </p:nvSpPr>
              <p:spPr bwMode="auto">
                <a:xfrm>
                  <a:off x="2566" y="2454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5" name="Rectangle 904"/>
                <p:cNvSpPr>
                  <a:spLocks noChangeArrowheads="1"/>
                </p:cNvSpPr>
                <p:nvPr/>
              </p:nvSpPr>
              <p:spPr bwMode="auto">
                <a:xfrm>
                  <a:off x="2566" y="2456"/>
                  <a:ext cx="333" cy="2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6" name="Rectangle 905"/>
                <p:cNvSpPr>
                  <a:spLocks noChangeArrowheads="1"/>
                </p:cNvSpPr>
                <p:nvPr/>
              </p:nvSpPr>
              <p:spPr bwMode="auto">
                <a:xfrm>
                  <a:off x="2566" y="2458"/>
                  <a:ext cx="333" cy="1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7" name="Rectangle 906"/>
                <p:cNvSpPr>
                  <a:spLocks noChangeArrowheads="1"/>
                </p:cNvSpPr>
                <p:nvPr/>
              </p:nvSpPr>
              <p:spPr bwMode="auto">
                <a:xfrm>
                  <a:off x="2566" y="2459"/>
                  <a:ext cx="333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8" name="Rectangle 907"/>
                <p:cNvSpPr>
                  <a:spLocks noChangeArrowheads="1"/>
                </p:cNvSpPr>
                <p:nvPr/>
              </p:nvSpPr>
              <p:spPr bwMode="auto">
                <a:xfrm>
                  <a:off x="2566" y="2461"/>
                  <a:ext cx="333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79" name="Rectangle 908"/>
                <p:cNvSpPr>
                  <a:spLocks noChangeArrowheads="1"/>
                </p:cNvSpPr>
                <p:nvPr/>
              </p:nvSpPr>
              <p:spPr bwMode="auto">
                <a:xfrm>
                  <a:off x="2566" y="2462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0" name="Rectangle 909"/>
                <p:cNvSpPr>
                  <a:spLocks noChangeArrowheads="1"/>
                </p:cNvSpPr>
                <p:nvPr/>
              </p:nvSpPr>
              <p:spPr bwMode="auto">
                <a:xfrm>
                  <a:off x="2566" y="2464"/>
                  <a:ext cx="333" cy="2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1" name="Rectangle 910"/>
                <p:cNvSpPr>
                  <a:spLocks noChangeArrowheads="1"/>
                </p:cNvSpPr>
                <p:nvPr/>
              </p:nvSpPr>
              <p:spPr bwMode="auto">
                <a:xfrm>
                  <a:off x="2566" y="2466"/>
                  <a:ext cx="333" cy="1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2" name="Rectangle 911"/>
                <p:cNvSpPr>
                  <a:spLocks noChangeArrowheads="1"/>
                </p:cNvSpPr>
                <p:nvPr/>
              </p:nvSpPr>
              <p:spPr bwMode="auto">
                <a:xfrm>
                  <a:off x="2566" y="246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3" name="Rectangle 912"/>
                <p:cNvSpPr>
                  <a:spLocks noChangeArrowheads="1"/>
                </p:cNvSpPr>
                <p:nvPr/>
              </p:nvSpPr>
              <p:spPr bwMode="auto">
                <a:xfrm>
                  <a:off x="2566" y="2469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4" name="Rectangle 913"/>
                <p:cNvSpPr>
                  <a:spLocks noChangeArrowheads="1"/>
                </p:cNvSpPr>
                <p:nvPr/>
              </p:nvSpPr>
              <p:spPr bwMode="auto">
                <a:xfrm>
                  <a:off x="2566" y="2470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5" name="Rectangle 914"/>
                <p:cNvSpPr>
                  <a:spLocks noChangeArrowheads="1"/>
                </p:cNvSpPr>
                <p:nvPr/>
              </p:nvSpPr>
              <p:spPr bwMode="auto">
                <a:xfrm>
                  <a:off x="2566" y="247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6" name="Rectangle 915"/>
                <p:cNvSpPr>
                  <a:spLocks noChangeArrowheads="1"/>
                </p:cNvSpPr>
                <p:nvPr/>
              </p:nvSpPr>
              <p:spPr bwMode="auto">
                <a:xfrm>
                  <a:off x="2566" y="2474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7" name="Rectangle 916"/>
                <p:cNvSpPr>
                  <a:spLocks noChangeArrowheads="1"/>
                </p:cNvSpPr>
                <p:nvPr/>
              </p:nvSpPr>
              <p:spPr bwMode="auto">
                <a:xfrm>
                  <a:off x="2566" y="2475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8" name="Rectangle 917"/>
                <p:cNvSpPr>
                  <a:spLocks noChangeArrowheads="1"/>
                </p:cNvSpPr>
                <p:nvPr/>
              </p:nvSpPr>
              <p:spPr bwMode="auto">
                <a:xfrm>
                  <a:off x="2566" y="2477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89" name="Rectangle 918"/>
                <p:cNvSpPr>
                  <a:spLocks noChangeArrowheads="1"/>
                </p:cNvSpPr>
                <p:nvPr/>
              </p:nvSpPr>
              <p:spPr bwMode="auto">
                <a:xfrm>
                  <a:off x="2566" y="2478"/>
                  <a:ext cx="333" cy="2"/>
                </a:xfrm>
                <a:prstGeom prst="rect">
                  <a:avLst/>
                </a:prstGeom>
                <a:solidFill>
                  <a:srgbClr val="FFEB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0" name="Freeform 919"/>
                <p:cNvSpPr>
                  <a:spLocks/>
                </p:cNvSpPr>
                <p:nvPr/>
              </p:nvSpPr>
              <p:spPr bwMode="auto">
                <a:xfrm>
                  <a:off x="2566" y="227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4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4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7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7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4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4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7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7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FFEBD7"/>
                </a:solidFill>
                <a:ln w="0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1" name="Freeform 920"/>
                <p:cNvSpPr>
                  <a:spLocks/>
                </p:cNvSpPr>
                <p:nvPr/>
              </p:nvSpPr>
              <p:spPr bwMode="auto">
                <a:xfrm>
                  <a:off x="2566" y="227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4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4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7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7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4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4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7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7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2" name="Rectangle 921"/>
                <p:cNvSpPr>
                  <a:spLocks noChangeArrowheads="1"/>
                </p:cNvSpPr>
                <p:nvPr/>
              </p:nvSpPr>
              <p:spPr bwMode="auto">
                <a:xfrm>
                  <a:off x="2566" y="2274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3" name="Rectangle 922"/>
                <p:cNvSpPr>
                  <a:spLocks noChangeArrowheads="1"/>
                </p:cNvSpPr>
                <p:nvPr/>
              </p:nvSpPr>
              <p:spPr bwMode="auto">
                <a:xfrm>
                  <a:off x="2566" y="2276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4" name="Rectangle 923"/>
                <p:cNvSpPr>
                  <a:spLocks noChangeArrowheads="1"/>
                </p:cNvSpPr>
                <p:nvPr/>
              </p:nvSpPr>
              <p:spPr bwMode="auto">
                <a:xfrm>
                  <a:off x="2566" y="2277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5" name="Rectangle 924"/>
                <p:cNvSpPr>
                  <a:spLocks noChangeArrowheads="1"/>
                </p:cNvSpPr>
                <p:nvPr/>
              </p:nvSpPr>
              <p:spPr bwMode="auto">
                <a:xfrm>
                  <a:off x="2566" y="2279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6" name="Rectangle 925"/>
                <p:cNvSpPr>
                  <a:spLocks noChangeArrowheads="1"/>
                </p:cNvSpPr>
                <p:nvPr/>
              </p:nvSpPr>
              <p:spPr bwMode="auto">
                <a:xfrm>
                  <a:off x="2566" y="2281"/>
                  <a:ext cx="333" cy="1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7" name="Rectangle 926"/>
                <p:cNvSpPr>
                  <a:spLocks noChangeArrowheads="1"/>
                </p:cNvSpPr>
                <p:nvPr/>
              </p:nvSpPr>
              <p:spPr bwMode="auto">
                <a:xfrm>
                  <a:off x="2566" y="228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8" name="Rectangle 927"/>
                <p:cNvSpPr>
                  <a:spLocks noChangeArrowheads="1"/>
                </p:cNvSpPr>
                <p:nvPr/>
              </p:nvSpPr>
              <p:spPr bwMode="auto">
                <a:xfrm>
                  <a:off x="2566" y="2284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199" name="Rectangle 928"/>
                <p:cNvSpPr>
                  <a:spLocks noChangeArrowheads="1"/>
                </p:cNvSpPr>
                <p:nvPr/>
              </p:nvSpPr>
              <p:spPr bwMode="auto">
                <a:xfrm>
                  <a:off x="2566" y="2285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0" name="Rectangle 929"/>
                <p:cNvSpPr>
                  <a:spLocks noChangeArrowheads="1"/>
                </p:cNvSpPr>
                <p:nvPr/>
              </p:nvSpPr>
              <p:spPr bwMode="auto">
                <a:xfrm>
                  <a:off x="2566" y="228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1" name="Rectangle 930"/>
                <p:cNvSpPr>
                  <a:spLocks noChangeArrowheads="1"/>
                </p:cNvSpPr>
                <p:nvPr/>
              </p:nvSpPr>
              <p:spPr bwMode="auto">
                <a:xfrm>
                  <a:off x="2566" y="2289"/>
                  <a:ext cx="333" cy="1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2" name="Rectangle 931"/>
                <p:cNvSpPr>
                  <a:spLocks noChangeArrowheads="1"/>
                </p:cNvSpPr>
                <p:nvPr/>
              </p:nvSpPr>
              <p:spPr bwMode="auto">
                <a:xfrm>
                  <a:off x="2566" y="2290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3" name="Rectangle 932"/>
                <p:cNvSpPr>
                  <a:spLocks noChangeArrowheads="1"/>
                </p:cNvSpPr>
                <p:nvPr/>
              </p:nvSpPr>
              <p:spPr bwMode="auto">
                <a:xfrm>
                  <a:off x="2566" y="2292"/>
                  <a:ext cx="333" cy="2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4" name="Rectangle 933"/>
                <p:cNvSpPr>
                  <a:spLocks noChangeArrowheads="1"/>
                </p:cNvSpPr>
                <p:nvPr/>
              </p:nvSpPr>
              <p:spPr bwMode="auto">
                <a:xfrm>
                  <a:off x="2566" y="2294"/>
                  <a:ext cx="333" cy="1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5" name="Rectangle 934"/>
                <p:cNvSpPr>
                  <a:spLocks noChangeArrowheads="1"/>
                </p:cNvSpPr>
                <p:nvPr/>
              </p:nvSpPr>
              <p:spPr bwMode="auto">
                <a:xfrm>
                  <a:off x="2566" y="2295"/>
                  <a:ext cx="333" cy="2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6" name="Rectangle 935"/>
                <p:cNvSpPr>
                  <a:spLocks noChangeArrowheads="1"/>
                </p:cNvSpPr>
                <p:nvPr/>
              </p:nvSpPr>
              <p:spPr bwMode="auto">
                <a:xfrm>
                  <a:off x="2566" y="2297"/>
                  <a:ext cx="333" cy="1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7" name="Rectangle 936"/>
                <p:cNvSpPr>
                  <a:spLocks noChangeArrowheads="1"/>
                </p:cNvSpPr>
                <p:nvPr/>
              </p:nvSpPr>
              <p:spPr bwMode="auto">
                <a:xfrm>
                  <a:off x="2566" y="2298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8" name="Rectangle 937"/>
                <p:cNvSpPr>
                  <a:spLocks noChangeArrowheads="1"/>
                </p:cNvSpPr>
                <p:nvPr/>
              </p:nvSpPr>
              <p:spPr bwMode="auto">
                <a:xfrm>
                  <a:off x="2566" y="2300"/>
                  <a:ext cx="333" cy="2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09" name="Rectangle 938"/>
                <p:cNvSpPr>
                  <a:spLocks noChangeArrowheads="1"/>
                </p:cNvSpPr>
                <p:nvPr/>
              </p:nvSpPr>
              <p:spPr bwMode="auto">
                <a:xfrm>
                  <a:off x="2566" y="2302"/>
                  <a:ext cx="333" cy="1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0" name="Rectangle 939"/>
                <p:cNvSpPr>
                  <a:spLocks noChangeArrowheads="1"/>
                </p:cNvSpPr>
                <p:nvPr/>
              </p:nvSpPr>
              <p:spPr bwMode="auto">
                <a:xfrm>
                  <a:off x="2566" y="2303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1" name="Rectangle 940"/>
                <p:cNvSpPr>
                  <a:spLocks noChangeArrowheads="1"/>
                </p:cNvSpPr>
                <p:nvPr/>
              </p:nvSpPr>
              <p:spPr bwMode="auto">
                <a:xfrm>
                  <a:off x="2566" y="2305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2" name="Rectangle 941"/>
                <p:cNvSpPr>
                  <a:spLocks noChangeArrowheads="1"/>
                </p:cNvSpPr>
                <p:nvPr/>
              </p:nvSpPr>
              <p:spPr bwMode="auto">
                <a:xfrm>
                  <a:off x="2566" y="230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3" name="Rectangle 942"/>
                <p:cNvSpPr>
                  <a:spLocks noChangeArrowheads="1"/>
                </p:cNvSpPr>
                <p:nvPr/>
              </p:nvSpPr>
              <p:spPr bwMode="auto">
                <a:xfrm>
                  <a:off x="2566" y="2308"/>
                  <a:ext cx="333" cy="2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4" name="Rectangle 943"/>
                <p:cNvSpPr>
                  <a:spLocks noChangeArrowheads="1"/>
                </p:cNvSpPr>
                <p:nvPr/>
              </p:nvSpPr>
              <p:spPr bwMode="auto">
                <a:xfrm>
                  <a:off x="2566" y="2310"/>
                  <a:ext cx="333" cy="1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5" name="Rectangle 944"/>
                <p:cNvSpPr>
                  <a:spLocks noChangeArrowheads="1"/>
                </p:cNvSpPr>
                <p:nvPr/>
              </p:nvSpPr>
              <p:spPr bwMode="auto">
                <a:xfrm>
                  <a:off x="2566" y="231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6" name="Rectangle 945"/>
                <p:cNvSpPr>
                  <a:spLocks noChangeArrowheads="1"/>
                </p:cNvSpPr>
                <p:nvPr/>
              </p:nvSpPr>
              <p:spPr bwMode="auto">
                <a:xfrm>
                  <a:off x="2566" y="2313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7" name="Rectangle 946"/>
                <p:cNvSpPr>
                  <a:spLocks noChangeArrowheads="1"/>
                </p:cNvSpPr>
                <p:nvPr/>
              </p:nvSpPr>
              <p:spPr bwMode="auto">
                <a:xfrm>
                  <a:off x="2566" y="2314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8" name="Rectangle 947"/>
                <p:cNvSpPr>
                  <a:spLocks noChangeArrowheads="1"/>
                </p:cNvSpPr>
                <p:nvPr/>
              </p:nvSpPr>
              <p:spPr bwMode="auto">
                <a:xfrm>
                  <a:off x="2566" y="2316"/>
                  <a:ext cx="333" cy="2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19" name="Rectangle 948"/>
                <p:cNvSpPr>
                  <a:spLocks noChangeArrowheads="1"/>
                </p:cNvSpPr>
                <p:nvPr/>
              </p:nvSpPr>
              <p:spPr bwMode="auto">
                <a:xfrm>
                  <a:off x="2566" y="2318"/>
                  <a:ext cx="333" cy="1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0" name="Rectangle 949"/>
                <p:cNvSpPr>
                  <a:spLocks noChangeArrowheads="1"/>
                </p:cNvSpPr>
                <p:nvPr/>
              </p:nvSpPr>
              <p:spPr bwMode="auto">
                <a:xfrm>
                  <a:off x="2566" y="2319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1" name="Rectangle 950"/>
                <p:cNvSpPr>
                  <a:spLocks noChangeArrowheads="1"/>
                </p:cNvSpPr>
                <p:nvPr/>
              </p:nvSpPr>
              <p:spPr bwMode="auto">
                <a:xfrm>
                  <a:off x="2566" y="2321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2" name="Rectangle 951"/>
                <p:cNvSpPr>
                  <a:spLocks noChangeArrowheads="1"/>
                </p:cNvSpPr>
                <p:nvPr/>
              </p:nvSpPr>
              <p:spPr bwMode="auto">
                <a:xfrm>
                  <a:off x="2566" y="2322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3" name="Rectangle 952"/>
                <p:cNvSpPr>
                  <a:spLocks noChangeArrowheads="1"/>
                </p:cNvSpPr>
                <p:nvPr/>
              </p:nvSpPr>
              <p:spPr bwMode="auto">
                <a:xfrm>
                  <a:off x="2566" y="2324"/>
                  <a:ext cx="333" cy="3"/>
                </a:xfrm>
                <a:prstGeom prst="rect">
                  <a:avLst/>
                </a:prstGeom>
                <a:solidFill>
                  <a:srgbClr val="FFDB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4" name="Rectangle 953"/>
                <p:cNvSpPr>
                  <a:spLocks noChangeArrowheads="1"/>
                </p:cNvSpPr>
                <p:nvPr/>
              </p:nvSpPr>
              <p:spPr bwMode="auto">
                <a:xfrm>
                  <a:off x="2566" y="2327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5" name="Rectangle 954"/>
                <p:cNvSpPr>
                  <a:spLocks noChangeArrowheads="1"/>
                </p:cNvSpPr>
                <p:nvPr/>
              </p:nvSpPr>
              <p:spPr bwMode="auto">
                <a:xfrm>
                  <a:off x="2566" y="2329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6" name="Rectangle 955"/>
                <p:cNvSpPr>
                  <a:spLocks noChangeArrowheads="1"/>
                </p:cNvSpPr>
                <p:nvPr/>
              </p:nvSpPr>
              <p:spPr bwMode="auto">
                <a:xfrm>
                  <a:off x="2566" y="2330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7" name="Rectangle 956"/>
                <p:cNvSpPr>
                  <a:spLocks noChangeArrowheads="1"/>
                </p:cNvSpPr>
                <p:nvPr/>
              </p:nvSpPr>
              <p:spPr bwMode="auto">
                <a:xfrm>
                  <a:off x="2566" y="2332"/>
                  <a:ext cx="333" cy="2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8" name="Rectangle 957"/>
                <p:cNvSpPr>
                  <a:spLocks noChangeArrowheads="1"/>
                </p:cNvSpPr>
                <p:nvPr/>
              </p:nvSpPr>
              <p:spPr bwMode="auto">
                <a:xfrm>
                  <a:off x="2566" y="2334"/>
                  <a:ext cx="333" cy="1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29" name="Rectangle 958"/>
                <p:cNvSpPr>
                  <a:spLocks noChangeArrowheads="1"/>
                </p:cNvSpPr>
                <p:nvPr/>
              </p:nvSpPr>
              <p:spPr bwMode="auto">
                <a:xfrm>
                  <a:off x="2566" y="2335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0" name="Rectangle 959"/>
                <p:cNvSpPr>
                  <a:spLocks noChangeArrowheads="1"/>
                </p:cNvSpPr>
                <p:nvPr/>
              </p:nvSpPr>
              <p:spPr bwMode="auto">
                <a:xfrm>
                  <a:off x="2566" y="2337"/>
                  <a:ext cx="333" cy="2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1" name="Rectangle 960"/>
                <p:cNvSpPr>
                  <a:spLocks noChangeArrowheads="1"/>
                </p:cNvSpPr>
                <p:nvPr/>
              </p:nvSpPr>
              <p:spPr bwMode="auto">
                <a:xfrm>
                  <a:off x="2566" y="2339"/>
                  <a:ext cx="333" cy="1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2" name="Rectangle 961"/>
                <p:cNvSpPr>
                  <a:spLocks noChangeArrowheads="1"/>
                </p:cNvSpPr>
                <p:nvPr/>
              </p:nvSpPr>
              <p:spPr bwMode="auto">
                <a:xfrm>
                  <a:off x="2566" y="2340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3" name="Rectangle 962"/>
                <p:cNvSpPr>
                  <a:spLocks noChangeArrowheads="1"/>
                </p:cNvSpPr>
                <p:nvPr/>
              </p:nvSpPr>
              <p:spPr bwMode="auto">
                <a:xfrm>
                  <a:off x="2566" y="2342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4" name="Rectangle 963"/>
                <p:cNvSpPr>
                  <a:spLocks noChangeArrowheads="1"/>
                </p:cNvSpPr>
                <p:nvPr/>
              </p:nvSpPr>
              <p:spPr bwMode="auto">
                <a:xfrm>
                  <a:off x="2566" y="2343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5" name="Rectangle 964"/>
                <p:cNvSpPr>
                  <a:spLocks noChangeArrowheads="1"/>
                </p:cNvSpPr>
                <p:nvPr/>
              </p:nvSpPr>
              <p:spPr bwMode="auto">
                <a:xfrm>
                  <a:off x="2566" y="2345"/>
                  <a:ext cx="333" cy="2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6" name="Rectangle 965"/>
                <p:cNvSpPr>
                  <a:spLocks noChangeArrowheads="1"/>
                </p:cNvSpPr>
                <p:nvPr/>
              </p:nvSpPr>
              <p:spPr bwMode="auto">
                <a:xfrm>
                  <a:off x="2566" y="2347"/>
                  <a:ext cx="333" cy="1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7" name="Rectangle 966"/>
                <p:cNvSpPr>
                  <a:spLocks noChangeArrowheads="1"/>
                </p:cNvSpPr>
                <p:nvPr/>
              </p:nvSpPr>
              <p:spPr bwMode="auto">
                <a:xfrm>
                  <a:off x="2566" y="2348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8" name="Rectangle 967"/>
                <p:cNvSpPr>
                  <a:spLocks noChangeArrowheads="1"/>
                </p:cNvSpPr>
                <p:nvPr/>
              </p:nvSpPr>
              <p:spPr bwMode="auto">
                <a:xfrm>
                  <a:off x="2566" y="2350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39" name="Rectangle 968"/>
                <p:cNvSpPr>
                  <a:spLocks noChangeArrowheads="1"/>
                </p:cNvSpPr>
                <p:nvPr/>
              </p:nvSpPr>
              <p:spPr bwMode="auto">
                <a:xfrm>
                  <a:off x="2566" y="235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0" name="Rectangle 969"/>
                <p:cNvSpPr>
                  <a:spLocks noChangeArrowheads="1"/>
                </p:cNvSpPr>
                <p:nvPr/>
              </p:nvSpPr>
              <p:spPr bwMode="auto">
                <a:xfrm>
                  <a:off x="2566" y="2353"/>
                  <a:ext cx="333" cy="2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1" name="Rectangle 970"/>
                <p:cNvSpPr>
                  <a:spLocks noChangeArrowheads="1"/>
                </p:cNvSpPr>
                <p:nvPr/>
              </p:nvSpPr>
              <p:spPr bwMode="auto">
                <a:xfrm>
                  <a:off x="2566" y="2355"/>
                  <a:ext cx="333" cy="1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2" name="Rectangle 971"/>
                <p:cNvSpPr>
                  <a:spLocks noChangeArrowheads="1"/>
                </p:cNvSpPr>
                <p:nvPr/>
              </p:nvSpPr>
              <p:spPr bwMode="auto">
                <a:xfrm>
                  <a:off x="2566" y="235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3" name="Rectangle 972"/>
                <p:cNvSpPr>
                  <a:spLocks noChangeArrowheads="1"/>
                </p:cNvSpPr>
                <p:nvPr/>
              </p:nvSpPr>
              <p:spPr bwMode="auto">
                <a:xfrm>
                  <a:off x="2566" y="2358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4" name="Rectangle 973"/>
                <p:cNvSpPr>
                  <a:spLocks noChangeArrowheads="1"/>
                </p:cNvSpPr>
                <p:nvPr/>
              </p:nvSpPr>
              <p:spPr bwMode="auto">
                <a:xfrm>
                  <a:off x="2566" y="2359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5" name="Rectangle 974"/>
                <p:cNvSpPr>
                  <a:spLocks noChangeArrowheads="1"/>
                </p:cNvSpPr>
                <p:nvPr/>
              </p:nvSpPr>
              <p:spPr bwMode="auto">
                <a:xfrm>
                  <a:off x="2566" y="2361"/>
                  <a:ext cx="333" cy="2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6" name="Rectangle 975"/>
                <p:cNvSpPr>
                  <a:spLocks noChangeArrowheads="1"/>
                </p:cNvSpPr>
                <p:nvPr/>
              </p:nvSpPr>
              <p:spPr bwMode="auto">
                <a:xfrm>
                  <a:off x="2566" y="2363"/>
                  <a:ext cx="333" cy="1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7" name="Rectangle 976"/>
                <p:cNvSpPr>
                  <a:spLocks noChangeArrowheads="1"/>
                </p:cNvSpPr>
                <p:nvPr/>
              </p:nvSpPr>
              <p:spPr bwMode="auto">
                <a:xfrm>
                  <a:off x="2566" y="2364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8" name="Rectangle 977"/>
                <p:cNvSpPr>
                  <a:spLocks noChangeArrowheads="1"/>
                </p:cNvSpPr>
                <p:nvPr/>
              </p:nvSpPr>
              <p:spPr bwMode="auto">
                <a:xfrm>
                  <a:off x="2566" y="2366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49" name="Rectangle 978"/>
                <p:cNvSpPr>
                  <a:spLocks noChangeArrowheads="1"/>
                </p:cNvSpPr>
                <p:nvPr/>
              </p:nvSpPr>
              <p:spPr bwMode="auto">
                <a:xfrm>
                  <a:off x="2566" y="2367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0" name="Rectangle 979"/>
                <p:cNvSpPr>
                  <a:spLocks noChangeArrowheads="1"/>
                </p:cNvSpPr>
                <p:nvPr/>
              </p:nvSpPr>
              <p:spPr bwMode="auto">
                <a:xfrm>
                  <a:off x="2566" y="2369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1" name="Rectangle 980"/>
                <p:cNvSpPr>
                  <a:spLocks noChangeArrowheads="1"/>
                </p:cNvSpPr>
                <p:nvPr/>
              </p:nvSpPr>
              <p:spPr bwMode="auto">
                <a:xfrm>
                  <a:off x="2566" y="2371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2" name="Rectangle 981"/>
                <p:cNvSpPr>
                  <a:spLocks noChangeArrowheads="1"/>
                </p:cNvSpPr>
                <p:nvPr/>
              </p:nvSpPr>
              <p:spPr bwMode="auto">
                <a:xfrm>
                  <a:off x="2566" y="2372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3" name="Rectangle 982"/>
                <p:cNvSpPr>
                  <a:spLocks noChangeArrowheads="1"/>
                </p:cNvSpPr>
                <p:nvPr/>
              </p:nvSpPr>
              <p:spPr bwMode="auto">
                <a:xfrm>
                  <a:off x="2566" y="2374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4" name="Rectangle 983"/>
                <p:cNvSpPr>
                  <a:spLocks noChangeArrowheads="1"/>
                </p:cNvSpPr>
                <p:nvPr/>
              </p:nvSpPr>
              <p:spPr bwMode="auto">
                <a:xfrm>
                  <a:off x="2566" y="2376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5" name="Rectangle 984"/>
                <p:cNvSpPr>
                  <a:spLocks noChangeArrowheads="1"/>
                </p:cNvSpPr>
                <p:nvPr/>
              </p:nvSpPr>
              <p:spPr bwMode="auto">
                <a:xfrm>
                  <a:off x="2566" y="2377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6" name="Rectangle 985"/>
                <p:cNvSpPr>
                  <a:spLocks noChangeArrowheads="1"/>
                </p:cNvSpPr>
                <p:nvPr/>
              </p:nvSpPr>
              <p:spPr bwMode="auto">
                <a:xfrm>
                  <a:off x="2566" y="2379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7" name="Rectangle 986"/>
                <p:cNvSpPr>
                  <a:spLocks noChangeArrowheads="1"/>
                </p:cNvSpPr>
                <p:nvPr/>
              </p:nvSpPr>
              <p:spPr bwMode="auto">
                <a:xfrm>
                  <a:off x="2566" y="2380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8" name="Rectangle 987"/>
                <p:cNvSpPr>
                  <a:spLocks noChangeArrowheads="1"/>
                </p:cNvSpPr>
                <p:nvPr/>
              </p:nvSpPr>
              <p:spPr bwMode="auto">
                <a:xfrm>
                  <a:off x="2566" y="2382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59" name="Rectangle 988"/>
                <p:cNvSpPr>
                  <a:spLocks noChangeArrowheads="1"/>
                </p:cNvSpPr>
                <p:nvPr/>
              </p:nvSpPr>
              <p:spPr bwMode="auto">
                <a:xfrm>
                  <a:off x="2566" y="2384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60" name="Rectangle 989"/>
                <p:cNvSpPr>
                  <a:spLocks noChangeArrowheads="1"/>
                </p:cNvSpPr>
                <p:nvPr/>
              </p:nvSpPr>
              <p:spPr bwMode="auto">
                <a:xfrm>
                  <a:off x="2566" y="2385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61" name="Rectangle 990"/>
                <p:cNvSpPr>
                  <a:spLocks noChangeArrowheads="1"/>
                </p:cNvSpPr>
                <p:nvPr/>
              </p:nvSpPr>
              <p:spPr bwMode="auto">
                <a:xfrm>
                  <a:off x="2566" y="2387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62" name="Rectangle 991"/>
                <p:cNvSpPr>
                  <a:spLocks noChangeArrowheads="1"/>
                </p:cNvSpPr>
                <p:nvPr/>
              </p:nvSpPr>
              <p:spPr bwMode="auto">
                <a:xfrm>
                  <a:off x="2566" y="2388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263" name="Rectangle 992"/>
                <p:cNvSpPr>
                  <a:spLocks noChangeArrowheads="1"/>
                </p:cNvSpPr>
                <p:nvPr/>
              </p:nvSpPr>
              <p:spPr bwMode="auto">
                <a:xfrm>
                  <a:off x="2566" y="2390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2010" name="Rectangle 993"/>
              <p:cNvSpPr>
                <a:spLocks noChangeArrowheads="1"/>
              </p:cNvSpPr>
              <p:nvPr/>
            </p:nvSpPr>
            <p:spPr bwMode="auto">
              <a:xfrm>
                <a:off x="2566" y="2392"/>
                <a:ext cx="333" cy="1"/>
              </a:xfrm>
              <a:prstGeom prst="rect">
                <a:avLst/>
              </a:prstGeom>
              <a:solidFill>
                <a:srgbClr val="FFC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1" name="Rectangle 994"/>
              <p:cNvSpPr>
                <a:spLocks noChangeArrowheads="1"/>
              </p:cNvSpPr>
              <p:nvPr/>
            </p:nvSpPr>
            <p:spPr bwMode="auto">
              <a:xfrm>
                <a:off x="2566" y="2393"/>
                <a:ext cx="333" cy="2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2" name="Rectangle 995"/>
              <p:cNvSpPr>
                <a:spLocks noChangeArrowheads="1"/>
              </p:cNvSpPr>
              <p:nvPr/>
            </p:nvSpPr>
            <p:spPr bwMode="auto">
              <a:xfrm>
                <a:off x="2566" y="2395"/>
                <a:ext cx="333" cy="1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3" name="Rectangle 996"/>
              <p:cNvSpPr>
                <a:spLocks noChangeArrowheads="1"/>
              </p:cNvSpPr>
              <p:nvPr/>
            </p:nvSpPr>
            <p:spPr bwMode="auto">
              <a:xfrm>
                <a:off x="2566" y="2396"/>
                <a:ext cx="333" cy="2"/>
              </a:xfrm>
              <a:prstGeom prst="rect">
                <a:avLst/>
              </a:prstGeom>
              <a:solidFill>
                <a:srgbClr val="FFC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4" name="Rectangle 997"/>
              <p:cNvSpPr>
                <a:spLocks noChangeArrowheads="1"/>
              </p:cNvSpPr>
              <p:nvPr/>
            </p:nvSpPr>
            <p:spPr bwMode="auto">
              <a:xfrm>
                <a:off x="2566" y="2398"/>
                <a:ext cx="333" cy="2"/>
              </a:xfrm>
              <a:prstGeom prst="rect">
                <a:avLst/>
              </a:prstGeom>
              <a:solidFill>
                <a:srgbClr val="FFCF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5" name="Rectangle 998"/>
              <p:cNvSpPr>
                <a:spLocks noChangeArrowheads="1"/>
              </p:cNvSpPr>
              <p:nvPr/>
            </p:nvSpPr>
            <p:spPr bwMode="auto">
              <a:xfrm>
                <a:off x="2566" y="2400"/>
                <a:ext cx="333" cy="1"/>
              </a:xfrm>
              <a:prstGeom prst="rect">
                <a:avLst/>
              </a:prstGeom>
              <a:solidFill>
                <a:srgbClr val="FFCF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6" name="Rectangle 999"/>
              <p:cNvSpPr>
                <a:spLocks noChangeArrowheads="1"/>
              </p:cNvSpPr>
              <p:nvPr/>
            </p:nvSpPr>
            <p:spPr bwMode="auto">
              <a:xfrm>
                <a:off x="2566" y="2401"/>
                <a:ext cx="333" cy="2"/>
              </a:xfrm>
              <a:prstGeom prst="rect">
                <a:avLst/>
              </a:prstGeom>
              <a:solidFill>
                <a:srgbClr val="FFD0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7" name="Rectangle 1000"/>
              <p:cNvSpPr>
                <a:spLocks noChangeArrowheads="1"/>
              </p:cNvSpPr>
              <p:nvPr/>
            </p:nvSpPr>
            <p:spPr bwMode="auto">
              <a:xfrm>
                <a:off x="2566" y="2403"/>
                <a:ext cx="333" cy="1"/>
              </a:xfrm>
              <a:prstGeom prst="rect">
                <a:avLst/>
              </a:prstGeom>
              <a:solidFill>
                <a:srgbClr val="FFD1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8" name="Rectangle 1001"/>
              <p:cNvSpPr>
                <a:spLocks noChangeArrowheads="1"/>
              </p:cNvSpPr>
              <p:nvPr/>
            </p:nvSpPr>
            <p:spPr bwMode="auto">
              <a:xfrm>
                <a:off x="2566" y="2404"/>
                <a:ext cx="333" cy="2"/>
              </a:xfrm>
              <a:prstGeom prst="rect">
                <a:avLst/>
              </a:prstGeom>
              <a:solidFill>
                <a:srgbClr val="FFD1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19" name="Rectangle 1002"/>
              <p:cNvSpPr>
                <a:spLocks noChangeArrowheads="1"/>
              </p:cNvSpPr>
              <p:nvPr/>
            </p:nvSpPr>
            <p:spPr bwMode="auto">
              <a:xfrm>
                <a:off x="2566" y="2406"/>
                <a:ext cx="333" cy="2"/>
              </a:xfrm>
              <a:prstGeom prst="rect">
                <a:avLst/>
              </a:prstGeom>
              <a:solidFill>
                <a:srgbClr val="FFD2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0" name="Rectangle 1003"/>
              <p:cNvSpPr>
                <a:spLocks noChangeArrowheads="1"/>
              </p:cNvSpPr>
              <p:nvPr/>
            </p:nvSpPr>
            <p:spPr bwMode="auto">
              <a:xfrm>
                <a:off x="2566" y="2408"/>
                <a:ext cx="333" cy="1"/>
              </a:xfrm>
              <a:prstGeom prst="rect">
                <a:avLst/>
              </a:prstGeom>
              <a:solidFill>
                <a:srgbClr val="FFD2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1" name="Rectangle 1004"/>
              <p:cNvSpPr>
                <a:spLocks noChangeArrowheads="1"/>
              </p:cNvSpPr>
              <p:nvPr/>
            </p:nvSpPr>
            <p:spPr bwMode="auto">
              <a:xfrm>
                <a:off x="2566" y="2409"/>
                <a:ext cx="333" cy="2"/>
              </a:xfrm>
              <a:prstGeom prst="rect">
                <a:avLst/>
              </a:prstGeom>
              <a:solidFill>
                <a:srgbClr val="FFD3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2" name="Rectangle 1005"/>
              <p:cNvSpPr>
                <a:spLocks noChangeArrowheads="1"/>
              </p:cNvSpPr>
              <p:nvPr/>
            </p:nvSpPr>
            <p:spPr bwMode="auto">
              <a:xfrm>
                <a:off x="2566" y="2411"/>
                <a:ext cx="333" cy="2"/>
              </a:xfrm>
              <a:prstGeom prst="rect">
                <a:avLst/>
              </a:prstGeom>
              <a:solidFill>
                <a:srgbClr val="FFD4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3" name="Rectangle 1006"/>
              <p:cNvSpPr>
                <a:spLocks noChangeArrowheads="1"/>
              </p:cNvSpPr>
              <p:nvPr/>
            </p:nvSpPr>
            <p:spPr bwMode="auto">
              <a:xfrm>
                <a:off x="2566" y="2413"/>
                <a:ext cx="333" cy="1"/>
              </a:xfrm>
              <a:prstGeom prst="rect">
                <a:avLst/>
              </a:prstGeom>
              <a:solidFill>
                <a:srgbClr val="FFD4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4" name="Rectangle 1007"/>
              <p:cNvSpPr>
                <a:spLocks noChangeArrowheads="1"/>
              </p:cNvSpPr>
              <p:nvPr/>
            </p:nvSpPr>
            <p:spPr bwMode="auto">
              <a:xfrm>
                <a:off x="2566" y="2414"/>
                <a:ext cx="333" cy="2"/>
              </a:xfrm>
              <a:prstGeom prst="rect">
                <a:avLst/>
              </a:prstGeom>
              <a:solidFill>
                <a:srgbClr val="FFD5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5" name="Rectangle 1008"/>
              <p:cNvSpPr>
                <a:spLocks noChangeArrowheads="1"/>
              </p:cNvSpPr>
              <p:nvPr/>
            </p:nvSpPr>
            <p:spPr bwMode="auto">
              <a:xfrm>
                <a:off x="2566" y="2416"/>
                <a:ext cx="333" cy="1"/>
              </a:xfrm>
              <a:prstGeom prst="rect">
                <a:avLst/>
              </a:prstGeom>
              <a:solidFill>
                <a:srgbClr val="FFD6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6" name="Rectangle 1009"/>
              <p:cNvSpPr>
                <a:spLocks noChangeArrowheads="1"/>
              </p:cNvSpPr>
              <p:nvPr/>
            </p:nvSpPr>
            <p:spPr bwMode="auto">
              <a:xfrm>
                <a:off x="2566" y="2417"/>
                <a:ext cx="333" cy="2"/>
              </a:xfrm>
              <a:prstGeom prst="rect">
                <a:avLst/>
              </a:prstGeom>
              <a:solidFill>
                <a:srgbClr val="FFD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7" name="Rectangle 1010"/>
              <p:cNvSpPr>
                <a:spLocks noChangeArrowheads="1"/>
              </p:cNvSpPr>
              <p:nvPr/>
            </p:nvSpPr>
            <p:spPr bwMode="auto">
              <a:xfrm>
                <a:off x="2566" y="2419"/>
                <a:ext cx="333" cy="2"/>
              </a:xfrm>
              <a:prstGeom prst="rect">
                <a:avLst/>
              </a:prstGeom>
              <a:solidFill>
                <a:srgbClr val="FFD7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8" name="Rectangle 1011"/>
              <p:cNvSpPr>
                <a:spLocks noChangeArrowheads="1"/>
              </p:cNvSpPr>
              <p:nvPr/>
            </p:nvSpPr>
            <p:spPr bwMode="auto">
              <a:xfrm>
                <a:off x="2566" y="2421"/>
                <a:ext cx="333" cy="1"/>
              </a:xfrm>
              <a:prstGeom prst="rect">
                <a:avLst/>
              </a:prstGeom>
              <a:solidFill>
                <a:srgbClr val="FFD8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29" name="Rectangle 1012"/>
              <p:cNvSpPr>
                <a:spLocks noChangeArrowheads="1"/>
              </p:cNvSpPr>
              <p:nvPr/>
            </p:nvSpPr>
            <p:spPr bwMode="auto">
              <a:xfrm>
                <a:off x="2566" y="2422"/>
                <a:ext cx="333" cy="2"/>
              </a:xfrm>
              <a:prstGeom prst="rect">
                <a:avLst/>
              </a:prstGeom>
              <a:solidFill>
                <a:srgbClr val="FFD9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0" name="Rectangle 1013"/>
              <p:cNvSpPr>
                <a:spLocks noChangeArrowheads="1"/>
              </p:cNvSpPr>
              <p:nvPr/>
            </p:nvSpPr>
            <p:spPr bwMode="auto">
              <a:xfrm>
                <a:off x="2566" y="2424"/>
                <a:ext cx="333" cy="1"/>
              </a:xfrm>
              <a:prstGeom prst="rect">
                <a:avLst/>
              </a:prstGeom>
              <a:solidFill>
                <a:srgbClr val="FFDA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1" name="Rectangle 1014"/>
              <p:cNvSpPr>
                <a:spLocks noChangeArrowheads="1"/>
              </p:cNvSpPr>
              <p:nvPr/>
            </p:nvSpPr>
            <p:spPr bwMode="auto">
              <a:xfrm>
                <a:off x="2566" y="2425"/>
                <a:ext cx="333" cy="2"/>
              </a:xfrm>
              <a:prstGeom prst="rect">
                <a:avLst/>
              </a:prstGeom>
              <a:solidFill>
                <a:srgbClr val="FFDB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2" name="Rectangle 1015"/>
              <p:cNvSpPr>
                <a:spLocks noChangeArrowheads="1"/>
              </p:cNvSpPr>
              <p:nvPr/>
            </p:nvSpPr>
            <p:spPr bwMode="auto">
              <a:xfrm>
                <a:off x="2566" y="2427"/>
                <a:ext cx="333" cy="3"/>
              </a:xfrm>
              <a:prstGeom prst="rect">
                <a:avLst/>
              </a:prstGeom>
              <a:solidFill>
                <a:srgbClr val="FFDC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3" name="Rectangle 1016"/>
              <p:cNvSpPr>
                <a:spLocks noChangeArrowheads="1"/>
              </p:cNvSpPr>
              <p:nvPr/>
            </p:nvSpPr>
            <p:spPr bwMode="auto">
              <a:xfrm>
                <a:off x="2566" y="2430"/>
                <a:ext cx="333" cy="2"/>
              </a:xfrm>
              <a:prstGeom prst="rect">
                <a:avLst/>
              </a:prstGeom>
              <a:solidFill>
                <a:srgbClr val="FFDC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4" name="Rectangle 1017"/>
              <p:cNvSpPr>
                <a:spLocks noChangeArrowheads="1"/>
              </p:cNvSpPr>
              <p:nvPr/>
            </p:nvSpPr>
            <p:spPr bwMode="auto">
              <a:xfrm>
                <a:off x="2566" y="2432"/>
                <a:ext cx="333" cy="1"/>
              </a:xfrm>
              <a:prstGeom prst="rect">
                <a:avLst/>
              </a:prstGeom>
              <a:solidFill>
                <a:srgbClr val="FFDD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5" name="Rectangle 1018"/>
              <p:cNvSpPr>
                <a:spLocks noChangeArrowheads="1"/>
              </p:cNvSpPr>
              <p:nvPr/>
            </p:nvSpPr>
            <p:spPr bwMode="auto">
              <a:xfrm>
                <a:off x="2566" y="2433"/>
                <a:ext cx="333" cy="2"/>
              </a:xfrm>
              <a:prstGeom prst="rect">
                <a:avLst/>
              </a:prstGeom>
              <a:solidFill>
                <a:srgbClr val="FFDE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6" name="Rectangle 1019"/>
              <p:cNvSpPr>
                <a:spLocks noChangeArrowheads="1"/>
              </p:cNvSpPr>
              <p:nvPr/>
            </p:nvSpPr>
            <p:spPr bwMode="auto">
              <a:xfrm>
                <a:off x="2566" y="2435"/>
                <a:ext cx="333" cy="2"/>
              </a:xfrm>
              <a:prstGeom prst="rect">
                <a:avLst/>
              </a:prstGeom>
              <a:solidFill>
                <a:srgbClr val="FFDF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7" name="Rectangle 1020"/>
              <p:cNvSpPr>
                <a:spLocks noChangeArrowheads="1"/>
              </p:cNvSpPr>
              <p:nvPr/>
            </p:nvSpPr>
            <p:spPr bwMode="auto">
              <a:xfrm>
                <a:off x="2566" y="2437"/>
                <a:ext cx="333" cy="1"/>
              </a:xfrm>
              <a:prstGeom prst="rect">
                <a:avLst/>
              </a:prstGeom>
              <a:solidFill>
                <a:srgbClr val="FFE0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8" name="Rectangle 1021"/>
              <p:cNvSpPr>
                <a:spLocks noChangeArrowheads="1"/>
              </p:cNvSpPr>
              <p:nvPr/>
            </p:nvSpPr>
            <p:spPr bwMode="auto">
              <a:xfrm>
                <a:off x="2566" y="2438"/>
                <a:ext cx="333" cy="2"/>
              </a:xfrm>
              <a:prstGeom prst="rect">
                <a:avLst/>
              </a:prstGeom>
              <a:solidFill>
                <a:srgbClr val="FFE0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39" name="Rectangle 1022"/>
              <p:cNvSpPr>
                <a:spLocks noChangeArrowheads="1"/>
              </p:cNvSpPr>
              <p:nvPr/>
            </p:nvSpPr>
            <p:spPr bwMode="auto">
              <a:xfrm>
                <a:off x="2566" y="2440"/>
                <a:ext cx="333" cy="1"/>
              </a:xfrm>
              <a:prstGeom prst="rect">
                <a:avLst/>
              </a:prstGeom>
              <a:solidFill>
                <a:srgbClr val="FFE1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0" name="Rectangle 1023"/>
              <p:cNvSpPr>
                <a:spLocks noChangeArrowheads="1"/>
              </p:cNvSpPr>
              <p:nvPr/>
            </p:nvSpPr>
            <p:spPr bwMode="auto">
              <a:xfrm>
                <a:off x="2566" y="2441"/>
                <a:ext cx="333" cy="2"/>
              </a:xfrm>
              <a:prstGeom prst="rect">
                <a:avLst/>
              </a:prstGeom>
              <a:solidFill>
                <a:srgbClr val="FFE2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1" name="Rectangle 1024"/>
              <p:cNvSpPr>
                <a:spLocks noChangeArrowheads="1"/>
              </p:cNvSpPr>
              <p:nvPr/>
            </p:nvSpPr>
            <p:spPr bwMode="auto">
              <a:xfrm>
                <a:off x="2566" y="2443"/>
                <a:ext cx="333" cy="2"/>
              </a:xfrm>
              <a:prstGeom prst="rect">
                <a:avLst/>
              </a:prstGeom>
              <a:solidFill>
                <a:srgbClr val="FFE2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2" name="Rectangle 1025"/>
              <p:cNvSpPr>
                <a:spLocks noChangeArrowheads="1"/>
              </p:cNvSpPr>
              <p:nvPr/>
            </p:nvSpPr>
            <p:spPr bwMode="auto">
              <a:xfrm>
                <a:off x="2566" y="2445"/>
                <a:ext cx="333" cy="1"/>
              </a:xfrm>
              <a:prstGeom prst="rect">
                <a:avLst/>
              </a:prstGeom>
              <a:solidFill>
                <a:srgbClr val="FFE3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3" name="Rectangle 1026"/>
              <p:cNvSpPr>
                <a:spLocks noChangeArrowheads="1"/>
              </p:cNvSpPr>
              <p:nvPr/>
            </p:nvSpPr>
            <p:spPr bwMode="auto">
              <a:xfrm>
                <a:off x="2566" y="2446"/>
                <a:ext cx="333" cy="2"/>
              </a:xfrm>
              <a:prstGeom prst="rect">
                <a:avLst/>
              </a:prstGeom>
              <a:solidFill>
                <a:srgbClr val="FFE4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4" name="Rectangle 1027"/>
              <p:cNvSpPr>
                <a:spLocks noChangeArrowheads="1"/>
              </p:cNvSpPr>
              <p:nvPr/>
            </p:nvSpPr>
            <p:spPr bwMode="auto">
              <a:xfrm>
                <a:off x="2566" y="2448"/>
                <a:ext cx="333" cy="2"/>
              </a:xfrm>
              <a:prstGeom prst="rect">
                <a:avLst/>
              </a:prstGeom>
              <a:solidFill>
                <a:srgbClr val="FFE4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5" name="Rectangle 1028"/>
              <p:cNvSpPr>
                <a:spLocks noChangeArrowheads="1"/>
              </p:cNvSpPr>
              <p:nvPr/>
            </p:nvSpPr>
            <p:spPr bwMode="auto">
              <a:xfrm>
                <a:off x="2566" y="2450"/>
                <a:ext cx="333" cy="1"/>
              </a:xfrm>
              <a:prstGeom prst="rect">
                <a:avLst/>
              </a:prstGeom>
              <a:solidFill>
                <a:srgbClr val="FFE5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6" name="Rectangle 1029"/>
              <p:cNvSpPr>
                <a:spLocks noChangeArrowheads="1"/>
              </p:cNvSpPr>
              <p:nvPr/>
            </p:nvSpPr>
            <p:spPr bwMode="auto">
              <a:xfrm>
                <a:off x="2566" y="2451"/>
                <a:ext cx="333" cy="2"/>
              </a:xfrm>
              <a:prstGeom prst="rect">
                <a:avLst/>
              </a:prstGeom>
              <a:solidFill>
                <a:srgbClr val="FFE5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7" name="Rectangle 1030"/>
              <p:cNvSpPr>
                <a:spLocks noChangeArrowheads="1"/>
              </p:cNvSpPr>
              <p:nvPr/>
            </p:nvSpPr>
            <p:spPr bwMode="auto">
              <a:xfrm>
                <a:off x="2566" y="2453"/>
                <a:ext cx="333" cy="1"/>
              </a:xfrm>
              <a:prstGeom prst="rect">
                <a:avLst/>
              </a:prstGeom>
              <a:solidFill>
                <a:srgbClr val="FFE6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8" name="Rectangle 1031"/>
              <p:cNvSpPr>
                <a:spLocks noChangeArrowheads="1"/>
              </p:cNvSpPr>
              <p:nvPr/>
            </p:nvSpPr>
            <p:spPr bwMode="auto">
              <a:xfrm>
                <a:off x="2566" y="2454"/>
                <a:ext cx="333" cy="2"/>
              </a:xfrm>
              <a:prstGeom prst="rect">
                <a:avLst/>
              </a:prstGeom>
              <a:solidFill>
                <a:srgbClr val="FFE7C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49" name="Rectangle 1032"/>
              <p:cNvSpPr>
                <a:spLocks noChangeArrowheads="1"/>
              </p:cNvSpPr>
              <p:nvPr/>
            </p:nvSpPr>
            <p:spPr bwMode="auto">
              <a:xfrm>
                <a:off x="2566" y="2456"/>
                <a:ext cx="333" cy="2"/>
              </a:xfrm>
              <a:prstGeom prst="rect">
                <a:avLst/>
              </a:prstGeom>
              <a:solidFill>
                <a:srgbClr val="FFE7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0" name="Rectangle 1033"/>
              <p:cNvSpPr>
                <a:spLocks noChangeArrowheads="1"/>
              </p:cNvSpPr>
              <p:nvPr/>
            </p:nvSpPr>
            <p:spPr bwMode="auto">
              <a:xfrm>
                <a:off x="2566" y="2458"/>
                <a:ext cx="333" cy="1"/>
              </a:xfrm>
              <a:prstGeom prst="rect">
                <a:avLst/>
              </a:prstGeom>
              <a:solidFill>
                <a:srgbClr val="FFE7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1" name="Rectangle 1034"/>
              <p:cNvSpPr>
                <a:spLocks noChangeArrowheads="1"/>
              </p:cNvSpPr>
              <p:nvPr/>
            </p:nvSpPr>
            <p:spPr bwMode="auto">
              <a:xfrm>
                <a:off x="2566" y="2459"/>
                <a:ext cx="333" cy="2"/>
              </a:xfrm>
              <a:prstGeom prst="rect">
                <a:avLst/>
              </a:prstGeom>
              <a:solidFill>
                <a:srgbClr val="FFE8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2" name="Rectangle 1035"/>
              <p:cNvSpPr>
                <a:spLocks noChangeArrowheads="1"/>
              </p:cNvSpPr>
              <p:nvPr/>
            </p:nvSpPr>
            <p:spPr bwMode="auto">
              <a:xfrm>
                <a:off x="2566" y="2461"/>
                <a:ext cx="333" cy="1"/>
              </a:xfrm>
              <a:prstGeom prst="rect">
                <a:avLst/>
              </a:prstGeom>
              <a:solidFill>
                <a:srgbClr val="FFE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3" name="Rectangle 1036"/>
              <p:cNvSpPr>
                <a:spLocks noChangeArrowheads="1"/>
              </p:cNvSpPr>
              <p:nvPr/>
            </p:nvSpPr>
            <p:spPr bwMode="auto">
              <a:xfrm>
                <a:off x="2566" y="2462"/>
                <a:ext cx="333" cy="2"/>
              </a:xfrm>
              <a:prstGeom prst="rect">
                <a:avLst/>
              </a:prstGeom>
              <a:solidFill>
                <a:srgbClr val="FFE8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4" name="Rectangle 1037"/>
              <p:cNvSpPr>
                <a:spLocks noChangeArrowheads="1"/>
              </p:cNvSpPr>
              <p:nvPr/>
            </p:nvSpPr>
            <p:spPr bwMode="auto">
              <a:xfrm>
                <a:off x="2566" y="2464"/>
                <a:ext cx="333" cy="2"/>
              </a:xfrm>
              <a:prstGeom prst="rect">
                <a:avLst/>
              </a:prstGeom>
              <a:solidFill>
                <a:srgbClr val="FFE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5" name="Rectangle 1038"/>
              <p:cNvSpPr>
                <a:spLocks noChangeArrowheads="1"/>
              </p:cNvSpPr>
              <p:nvPr/>
            </p:nvSpPr>
            <p:spPr bwMode="auto">
              <a:xfrm>
                <a:off x="2566" y="2466"/>
                <a:ext cx="333" cy="1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6" name="Rectangle 1039"/>
              <p:cNvSpPr>
                <a:spLocks noChangeArrowheads="1"/>
              </p:cNvSpPr>
              <p:nvPr/>
            </p:nvSpPr>
            <p:spPr bwMode="auto">
              <a:xfrm>
                <a:off x="2566" y="2467"/>
                <a:ext cx="333" cy="2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7" name="Rectangle 1040"/>
              <p:cNvSpPr>
                <a:spLocks noChangeArrowheads="1"/>
              </p:cNvSpPr>
              <p:nvPr/>
            </p:nvSpPr>
            <p:spPr bwMode="auto">
              <a:xfrm>
                <a:off x="2566" y="2469"/>
                <a:ext cx="333" cy="1"/>
              </a:xfrm>
              <a:prstGeom prst="rect">
                <a:avLst/>
              </a:prstGeom>
              <a:solidFill>
                <a:srgbClr val="FFE9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8" name="Rectangle 1041"/>
              <p:cNvSpPr>
                <a:spLocks noChangeArrowheads="1"/>
              </p:cNvSpPr>
              <p:nvPr/>
            </p:nvSpPr>
            <p:spPr bwMode="auto">
              <a:xfrm>
                <a:off x="2566" y="2470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59" name="Rectangle 1042"/>
              <p:cNvSpPr>
                <a:spLocks noChangeArrowheads="1"/>
              </p:cNvSpPr>
              <p:nvPr/>
            </p:nvSpPr>
            <p:spPr bwMode="auto">
              <a:xfrm>
                <a:off x="2566" y="2472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60" name="Rectangle 1043"/>
              <p:cNvSpPr>
                <a:spLocks noChangeArrowheads="1"/>
              </p:cNvSpPr>
              <p:nvPr/>
            </p:nvSpPr>
            <p:spPr bwMode="auto">
              <a:xfrm>
                <a:off x="2566" y="2474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61" name="Rectangle 1044"/>
              <p:cNvSpPr>
                <a:spLocks noChangeArrowheads="1"/>
              </p:cNvSpPr>
              <p:nvPr/>
            </p:nvSpPr>
            <p:spPr bwMode="auto">
              <a:xfrm>
                <a:off x="2566" y="2475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62" name="Rectangle 1045"/>
              <p:cNvSpPr>
                <a:spLocks noChangeArrowheads="1"/>
              </p:cNvSpPr>
              <p:nvPr/>
            </p:nvSpPr>
            <p:spPr bwMode="auto">
              <a:xfrm>
                <a:off x="2566" y="2477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63" name="Rectangle 1046"/>
              <p:cNvSpPr>
                <a:spLocks noChangeArrowheads="1"/>
              </p:cNvSpPr>
              <p:nvPr/>
            </p:nvSpPr>
            <p:spPr bwMode="auto">
              <a:xfrm>
                <a:off x="2566" y="2478"/>
                <a:ext cx="333" cy="2"/>
              </a:xfrm>
              <a:prstGeom prst="rect">
                <a:avLst/>
              </a:prstGeom>
              <a:solidFill>
                <a:srgbClr val="FFEB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2008" name="Freeform 1047"/>
            <p:cNvSpPr>
              <a:spLocks/>
            </p:cNvSpPr>
            <p:nvPr/>
          </p:nvSpPr>
          <p:spPr bwMode="auto">
            <a:xfrm>
              <a:off x="2566" y="2274"/>
              <a:ext cx="330" cy="203"/>
            </a:xfrm>
            <a:custGeom>
              <a:avLst/>
              <a:gdLst>
                <a:gd name="T0" fmla="*/ 36 w 330"/>
                <a:gd name="T1" fmla="*/ 0 h 203"/>
                <a:gd name="T2" fmla="*/ 22 w 330"/>
                <a:gd name="T3" fmla="*/ 3 h 203"/>
                <a:gd name="T4" fmla="*/ 10 w 330"/>
                <a:gd name="T5" fmla="*/ 10 h 203"/>
                <a:gd name="T6" fmla="*/ 4 w 330"/>
                <a:gd name="T7" fmla="*/ 21 h 203"/>
                <a:gd name="T8" fmla="*/ 0 w 330"/>
                <a:gd name="T9" fmla="*/ 34 h 203"/>
                <a:gd name="T10" fmla="*/ 0 w 330"/>
                <a:gd name="T11" fmla="*/ 169 h 203"/>
                <a:gd name="T12" fmla="*/ 4 w 330"/>
                <a:gd name="T13" fmla="*/ 182 h 203"/>
                <a:gd name="T14" fmla="*/ 10 w 330"/>
                <a:gd name="T15" fmla="*/ 193 h 203"/>
                <a:gd name="T16" fmla="*/ 22 w 330"/>
                <a:gd name="T17" fmla="*/ 200 h 203"/>
                <a:gd name="T18" fmla="*/ 36 w 330"/>
                <a:gd name="T19" fmla="*/ 203 h 203"/>
                <a:gd name="T20" fmla="*/ 294 w 330"/>
                <a:gd name="T21" fmla="*/ 203 h 203"/>
                <a:gd name="T22" fmla="*/ 308 w 330"/>
                <a:gd name="T23" fmla="*/ 200 h 203"/>
                <a:gd name="T24" fmla="*/ 320 w 330"/>
                <a:gd name="T25" fmla="*/ 193 h 203"/>
                <a:gd name="T26" fmla="*/ 327 w 330"/>
                <a:gd name="T27" fmla="*/ 182 h 203"/>
                <a:gd name="T28" fmla="*/ 330 w 330"/>
                <a:gd name="T29" fmla="*/ 169 h 203"/>
                <a:gd name="T30" fmla="*/ 330 w 330"/>
                <a:gd name="T31" fmla="*/ 34 h 203"/>
                <a:gd name="T32" fmla="*/ 327 w 330"/>
                <a:gd name="T33" fmla="*/ 21 h 203"/>
                <a:gd name="T34" fmla="*/ 320 w 330"/>
                <a:gd name="T35" fmla="*/ 10 h 203"/>
                <a:gd name="T36" fmla="*/ 308 w 330"/>
                <a:gd name="T37" fmla="*/ 3 h 203"/>
                <a:gd name="T38" fmla="*/ 294 w 330"/>
                <a:gd name="T39" fmla="*/ 0 h 203"/>
                <a:gd name="T40" fmla="*/ 36 w 330"/>
                <a:gd name="T41" fmla="*/ 0 h 2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0"/>
                <a:gd name="T64" fmla="*/ 0 h 203"/>
                <a:gd name="T65" fmla="*/ 330 w 330"/>
                <a:gd name="T66" fmla="*/ 203 h 2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0" h="203">
                  <a:moveTo>
                    <a:pt x="36" y="0"/>
                  </a:moveTo>
                  <a:lnTo>
                    <a:pt x="22" y="3"/>
                  </a:lnTo>
                  <a:lnTo>
                    <a:pt x="10" y="10"/>
                  </a:lnTo>
                  <a:lnTo>
                    <a:pt x="4" y="21"/>
                  </a:lnTo>
                  <a:lnTo>
                    <a:pt x="0" y="34"/>
                  </a:lnTo>
                  <a:lnTo>
                    <a:pt x="0" y="169"/>
                  </a:lnTo>
                  <a:lnTo>
                    <a:pt x="4" y="182"/>
                  </a:lnTo>
                  <a:lnTo>
                    <a:pt x="10" y="193"/>
                  </a:lnTo>
                  <a:lnTo>
                    <a:pt x="22" y="200"/>
                  </a:lnTo>
                  <a:lnTo>
                    <a:pt x="36" y="203"/>
                  </a:lnTo>
                  <a:lnTo>
                    <a:pt x="294" y="203"/>
                  </a:lnTo>
                  <a:lnTo>
                    <a:pt x="308" y="200"/>
                  </a:lnTo>
                  <a:lnTo>
                    <a:pt x="320" y="193"/>
                  </a:lnTo>
                  <a:lnTo>
                    <a:pt x="327" y="182"/>
                  </a:lnTo>
                  <a:lnTo>
                    <a:pt x="330" y="169"/>
                  </a:lnTo>
                  <a:lnTo>
                    <a:pt x="330" y="34"/>
                  </a:lnTo>
                  <a:lnTo>
                    <a:pt x="327" y="21"/>
                  </a:lnTo>
                  <a:lnTo>
                    <a:pt x="320" y="10"/>
                  </a:lnTo>
                  <a:lnTo>
                    <a:pt x="308" y="3"/>
                  </a:lnTo>
                  <a:lnTo>
                    <a:pt x="294" y="0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0210" name="Rectangle 1048"/>
          <p:cNvSpPr>
            <a:spLocks noChangeArrowheads="1"/>
          </p:cNvSpPr>
          <p:nvPr/>
        </p:nvSpPr>
        <p:spPr bwMode="auto">
          <a:xfrm>
            <a:off x="5943600" y="4870450"/>
            <a:ext cx="165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449263"/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EB</a:t>
            </a:r>
            <a:endParaRPr lang="en-US" sz="1000">
              <a:latin typeface="Tahoma" pitchFamily="34" charset="0"/>
            </a:endParaRPr>
          </a:p>
        </p:txBody>
      </p:sp>
      <p:cxnSp>
        <p:nvCxnSpPr>
          <p:cNvPr id="50211" name="AutoShape 1049"/>
          <p:cNvCxnSpPr>
            <a:cxnSpLocks noChangeShapeType="1"/>
          </p:cNvCxnSpPr>
          <p:nvPr/>
        </p:nvCxnSpPr>
        <p:spPr bwMode="auto">
          <a:xfrm>
            <a:off x="5292725" y="3802063"/>
            <a:ext cx="6350" cy="322262"/>
          </a:xfrm>
          <a:prstGeom prst="straightConnector1">
            <a:avLst/>
          </a:prstGeom>
          <a:noFill/>
          <a:ln w="38100" cap="sq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0212" name="Text Box 1050"/>
          <p:cNvSpPr txBox="1">
            <a:spLocks noChangeArrowheads="1"/>
          </p:cNvSpPr>
          <p:nvPr/>
        </p:nvSpPr>
        <p:spPr bwMode="auto">
          <a:xfrm>
            <a:off x="7185025" y="4137025"/>
            <a:ext cx="787400" cy="306388"/>
          </a:xfrm>
          <a:prstGeom prst="rect">
            <a:avLst/>
          </a:prstGeom>
          <a:solidFill>
            <a:srgbClr val="33CC33"/>
          </a:solidFill>
          <a:ln w="31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400" b="1">
                <a:solidFill>
                  <a:schemeClr val="bg1"/>
                </a:solidFill>
                <a:latin typeface="Comic Sans MS" pitchFamily="66" charset="0"/>
              </a:rPr>
              <a:t>3 GB/s</a:t>
            </a:r>
          </a:p>
        </p:txBody>
      </p:sp>
      <p:sp>
        <p:nvSpPr>
          <p:cNvPr id="50213" name="Text Box 1051" descr="60%"/>
          <p:cNvSpPr txBox="1">
            <a:spLocks noChangeArrowheads="1"/>
          </p:cNvSpPr>
          <p:nvPr/>
        </p:nvSpPr>
        <p:spPr bwMode="auto">
          <a:xfrm>
            <a:off x="5272088" y="3414713"/>
            <a:ext cx="1511300" cy="738187"/>
          </a:xfrm>
          <a:prstGeom prst="rect">
            <a:avLst/>
          </a:prstGeom>
          <a:pattFill prst="pct60">
            <a:fgClr>
              <a:srgbClr val="66CCFF"/>
            </a:fgClr>
            <a:bgClr>
              <a:srgbClr val="FFFFFF"/>
            </a:bgClr>
          </a:pattFill>
          <a:ln w="6350" cap="sq">
            <a:solidFill>
              <a:schemeClr val="accent2"/>
            </a:solidFill>
            <a:miter lim="800000"/>
            <a:headEnd/>
            <a:tailEnd/>
          </a:ln>
        </p:spPr>
        <p:txBody>
          <a:bodyPr lIns="91430" tIns="45715" rIns="91430" bIns="45715" anchor="ctr">
            <a:spAutoFit/>
          </a:bodyPr>
          <a:lstStyle/>
          <a:p>
            <a:pPr defTabSz="449263" eaLnBrk="0"/>
            <a:endParaRPr kumimoji="1" lang="en-US" sz="1400" b="1">
              <a:latin typeface="Comic Sans MS" pitchFamily="66" charset="0"/>
            </a:endParaRPr>
          </a:p>
          <a:p>
            <a:pPr defTabSz="449263" eaLnBrk="0"/>
            <a:endParaRPr kumimoji="1" lang="en-US" sz="1400" b="1">
              <a:latin typeface="Comic Sans MS" pitchFamily="66" charset="0"/>
            </a:endParaRPr>
          </a:p>
          <a:p>
            <a:pPr defTabSz="449263" eaLnBrk="0"/>
            <a:r>
              <a:rPr kumimoji="1" lang="en-US" sz="1400" b="1">
                <a:latin typeface="Comic Sans MS" pitchFamily="66" charset="0"/>
              </a:rPr>
              <a:t>	   ROS</a:t>
            </a:r>
            <a:endParaRPr kumimoji="1" lang="en-US" b="1">
              <a:latin typeface="Comic Sans MS" pitchFamily="66" charset="0"/>
            </a:endParaRPr>
          </a:p>
        </p:txBody>
      </p:sp>
      <p:grpSp>
        <p:nvGrpSpPr>
          <p:cNvPr id="50214" name="Group 1052"/>
          <p:cNvGrpSpPr>
            <a:grpSpLocks/>
          </p:cNvGrpSpPr>
          <p:nvPr/>
        </p:nvGrpSpPr>
        <p:grpSpPr bwMode="auto">
          <a:xfrm>
            <a:off x="5330825" y="3481388"/>
            <a:ext cx="301625" cy="382587"/>
            <a:chOff x="3688" y="1817"/>
            <a:chExt cx="232" cy="333"/>
          </a:xfrm>
        </p:grpSpPr>
        <p:sp>
          <p:nvSpPr>
            <p:cNvPr id="52005" name="Rectangle 1053"/>
            <p:cNvSpPr>
              <a:spLocks noChangeArrowheads="1"/>
            </p:cNvSpPr>
            <p:nvPr/>
          </p:nvSpPr>
          <p:spPr bwMode="auto">
            <a:xfrm>
              <a:off x="3688" y="1817"/>
              <a:ext cx="232" cy="333"/>
            </a:xfrm>
            <a:prstGeom prst="rect">
              <a:avLst/>
            </a:prstGeom>
            <a:gradFill rotWithShape="0">
              <a:gsLst>
                <a:gs pos="0">
                  <a:srgbClr val="47765E"/>
                </a:gs>
                <a:gs pos="50000">
                  <a:srgbClr val="99FFCC"/>
                </a:gs>
                <a:gs pos="100000">
                  <a:srgbClr val="47765E"/>
                </a:gs>
              </a:gsLst>
              <a:lin ang="5400000" scaled="1"/>
            </a:gra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006" name="Rectangle 1054"/>
            <p:cNvSpPr>
              <a:spLocks noChangeArrowheads="1"/>
            </p:cNvSpPr>
            <p:nvPr/>
          </p:nvSpPr>
          <p:spPr bwMode="auto">
            <a:xfrm>
              <a:off x="3703" y="1934"/>
              <a:ext cx="21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ROB</a:t>
              </a:r>
              <a:endParaRPr lang="en-US" sz="1000">
                <a:latin typeface="Tahoma" pitchFamily="34" charset="0"/>
              </a:endParaRPr>
            </a:p>
          </p:txBody>
        </p:sp>
      </p:grpSp>
      <p:grpSp>
        <p:nvGrpSpPr>
          <p:cNvPr id="50215" name="Group 1055"/>
          <p:cNvGrpSpPr>
            <a:grpSpLocks/>
          </p:cNvGrpSpPr>
          <p:nvPr/>
        </p:nvGrpSpPr>
        <p:grpSpPr bwMode="auto">
          <a:xfrm>
            <a:off x="5872163" y="3481388"/>
            <a:ext cx="303212" cy="382587"/>
            <a:chOff x="3688" y="1817"/>
            <a:chExt cx="232" cy="333"/>
          </a:xfrm>
        </p:grpSpPr>
        <p:sp>
          <p:nvSpPr>
            <p:cNvPr id="52003" name="Rectangle 1056"/>
            <p:cNvSpPr>
              <a:spLocks noChangeArrowheads="1"/>
            </p:cNvSpPr>
            <p:nvPr/>
          </p:nvSpPr>
          <p:spPr bwMode="auto">
            <a:xfrm>
              <a:off x="3688" y="1817"/>
              <a:ext cx="232" cy="333"/>
            </a:xfrm>
            <a:prstGeom prst="rect">
              <a:avLst/>
            </a:prstGeom>
            <a:gradFill rotWithShape="0">
              <a:gsLst>
                <a:gs pos="0">
                  <a:srgbClr val="47765E"/>
                </a:gs>
                <a:gs pos="50000">
                  <a:srgbClr val="99FFCC"/>
                </a:gs>
                <a:gs pos="100000">
                  <a:srgbClr val="47765E"/>
                </a:gs>
              </a:gsLst>
              <a:lin ang="5400000" scaled="1"/>
            </a:gra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004" name="Rectangle 1057"/>
            <p:cNvSpPr>
              <a:spLocks noChangeArrowheads="1"/>
            </p:cNvSpPr>
            <p:nvPr/>
          </p:nvSpPr>
          <p:spPr bwMode="auto">
            <a:xfrm>
              <a:off x="3702" y="1934"/>
              <a:ext cx="2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ROB</a:t>
              </a:r>
              <a:endParaRPr lang="en-US" sz="1000">
                <a:latin typeface="Tahoma" pitchFamily="34" charset="0"/>
              </a:endParaRPr>
            </a:p>
          </p:txBody>
        </p:sp>
      </p:grpSp>
      <p:grpSp>
        <p:nvGrpSpPr>
          <p:cNvPr id="50216" name="Group 1058"/>
          <p:cNvGrpSpPr>
            <a:grpSpLocks/>
          </p:cNvGrpSpPr>
          <p:nvPr/>
        </p:nvGrpSpPr>
        <p:grpSpPr bwMode="auto">
          <a:xfrm>
            <a:off x="6389688" y="3481388"/>
            <a:ext cx="301625" cy="382587"/>
            <a:chOff x="3688" y="1817"/>
            <a:chExt cx="232" cy="333"/>
          </a:xfrm>
        </p:grpSpPr>
        <p:sp>
          <p:nvSpPr>
            <p:cNvPr id="52001" name="Rectangle 1059"/>
            <p:cNvSpPr>
              <a:spLocks noChangeArrowheads="1"/>
            </p:cNvSpPr>
            <p:nvPr/>
          </p:nvSpPr>
          <p:spPr bwMode="auto">
            <a:xfrm>
              <a:off x="3688" y="1817"/>
              <a:ext cx="232" cy="333"/>
            </a:xfrm>
            <a:prstGeom prst="rect">
              <a:avLst/>
            </a:prstGeom>
            <a:gradFill rotWithShape="0">
              <a:gsLst>
                <a:gs pos="0">
                  <a:srgbClr val="47765E"/>
                </a:gs>
                <a:gs pos="50000">
                  <a:srgbClr val="99FFCC"/>
                </a:gs>
                <a:gs pos="100000">
                  <a:srgbClr val="47765E"/>
                </a:gs>
              </a:gsLst>
              <a:lin ang="5400000" scaled="1"/>
            </a:gra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2002" name="Rectangle 1060"/>
            <p:cNvSpPr>
              <a:spLocks noChangeArrowheads="1"/>
            </p:cNvSpPr>
            <p:nvPr/>
          </p:nvSpPr>
          <p:spPr bwMode="auto">
            <a:xfrm>
              <a:off x="3703" y="1934"/>
              <a:ext cx="2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ROB</a:t>
              </a:r>
              <a:endParaRPr lang="en-US" sz="1000">
                <a:latin typeface="Tahoma" pitchFamily="34" charset="0"/>
              </a:endParaRPr>
            </a:p>
          </p:txBody>
        </p:sp>
      </p:grpSp>
      <p:sp>
        <p:nvSpPr>
          <p:cNvPr id="50217" name="Text Box 1061"/>
          <p:cNvSpPr txBox="1">
            <a:spLocks noChangeArrowheads="1"/>
          </p:cNvSpPr>
          <p:nvPr/>
        </p:nvSpPr>
        <p:spPr bwMode="auto">
          <a:xfrm>
            <a:off x="7100888" y="2849563"/>
            <a:ext cx="1084262" cy="306387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400" b="1">
                <a:solidFill>
                  <a:schemeClr val="bg2"/>
                </a:solidFill>
                <a:latin typeface="Comic Sans MS" pitchFamily="66" charset="0"/>
              </a:rPr>
              <a:t>120  GB/s</a:t>
            </a:r>
          </a:p>
        </p:txBody>
      </p:sp>
      <p:sp>
        <p:nvSpPr>
          <p:cNvPr id="50218" name="Line 1062"/>
          <p:cNvSpPr>
            <a:spLocks noChangeShapeType="1"/>
          </p:cNvSpPr>
          <p:nvPr/>
        </p:nvSpPr>
        <p:spPr bwMode="auto">
          <a:xfrm>
            <a:off x="5478463" y="2819400"/>
            <a:ext cx="3175" cy="49688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19" name="Freeform 1063"/>
          <p:cNvSpPr>
            <a:spLocks/>
          </p:cNvSpPr>
          <p:nvPr/>
        </p:nvSpPr>
        <p:spPr bwMode="auto">
          <a:xfrm>
            <a:off x="5445125" y="3306763"/>
            <a:ext cx="74613" cy="168275"/>
          </a:xfrm>
          <a:custGeom>
            <a:avLst/>
            <a:gdLst>
              <a:gd name="T0" fmla="*/ 0 w 53"/>
              <a:gd name="T1" fmla="*/ 0 h 50"/>
              <a:gd name="T2" fmla="*/ 38010 w 53"/>
              <a:gd name="T3" fmla="*/ 168275 h 50"/>
              <a:gd name="T4" fmla="*/ 74613 w 53"/>
              <a:gd name="T5" fmla="*/ 0 h 50"/>
              <a:gd name="T6" fmla="*/ 0 w 53"/>
              <a:gd name="T7" fmla="*/ 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53"/>
              <a:gd name="T13" fmla="*/ 0 h 50"/>
              <a:gd name="T14" fmla="*/ 53 w 53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3" h="50">
                <a:moveTo>
                  <a:pt x="0" y="0"/>
                </a:moveTo>
                <a:lnTo>
                  <a:pt x="27" y="50"/>
                </a:lnTo>
                <a:lnTo>
                  <a:pt x="5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9050" cmpd="sng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20" name="Line 1064"/>
          <p:cNvSpPr>
            <a:spLocks noChangeShapeType="1"/>
          </p:cNvSpPr>
          <p:nvPr/>
        </p:nvSpPr>
        <p:spPr bwMode="auto">
          <a:xfrm>
            <a:off x="6015038" y="2822575"/>
            <a:ext cx="1587" cy="49688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21" name="Freeform 1065"/>
          <p:cNvSpPr>
            <a:spLocks/>
          </p:cNvSpPr>
          <p:nvPr/>
        </p:nvSpPr>
        <p:spPr bwMode="auto">
          <a:xfrm>
            <a:off x="5980113" y="3311525"/>
            <a:ext cx="71437" cy="168275"/>
          </a:xfrm>
          <a:custGeom>
            <a:avLst/>
            <a:gdLst>
              <a:gd name="T0" fmla="*/ 0 w 53"/>
              <a:gd name="T1" fmla="*/ 0 h 50"/>
              <a:gd name="T2" fmla="*/ 36392 w 53"/>
              <a:gd name="T3" fmla="*/ 168275 h 50"/>
              <a:gd name="T4" fmla="*/ 71437 w 53"/>
              <a:gd name="T5" fmla="*/ 0 h 50"/>
              <a:gd name="T6" fmla="*/ 0 w 53"/>
              <a:gd name="T7" fmla="*/ 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53"/>
              <a:gd name="T13" fmla="*/ 0 h 50"/>
              <a:gd name="T14" fmla="*/ 53 w 53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3" h="50">
                <a:moveTo>
                  <a:pt x="0" y="0"/>
                </a:moveTo>
                <a:lnTo>
                  <a:pt x="27" y="50"/>
                </a:lnTo>
                <a:lnTo>
                  <a:pt x="5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9050" cmpd="sng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22" name="Line 1066"/>
          <p:cNvSpPr>
            <a:spLocks noChangeShapeType="1"/>
          </p:cNvSpPr>
          <p:nvPr/>
        </p:nvSpPr>
        <p:spPr bwMode="auto">
          <a:xfrm>
            <a:off x="6530975" y="2822575"/>
            <a:ext cx="1588" cy="496888"/>
          </a:xfrm>
          <a:prstGeom prst="line">
            <a:avLst/>
          </a:prstGeom>
          <a:noFill/>
          <a:ln w="38100" cmpd="dbl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23" name="Freeform 1067"/>
          <p:cNvSpPr>
            <a:spLocks/>
          </p:cNvSpPr>
          <p:nvPr/>
        </p:nvSpPr>
        <p:spPr bwMode="auto">
          <a:xfrm>
            <a:off x="6494463" y="3311525"/>
            <a:ext cx="76200" cy="168275"/>
          </a:xfrm>
          <a:custGeom>
            <a:avLst/>
            <a:gdLst>
              <a:gd name="T0" fmla="*/ 0 w 53"/>
              <a:gd name="T1" fmla="*/ 0 h 50"/>
              <a:gd name="T2" fmla="*/ 38819 w 53"/>
              <a:gd name="T3" fmla="*/ 168275 h 50"/>
              <a:gd name="T4" fmla="*/ 76200 w 53"/>
              <a:gd name="T5" fmla="*/ 0 h 50"/>
              <a:gd name="T6" fmla="*/ 0 w 53"/>
              <a:gd name="T7" fmla="*/ 0 h 50"/>
              <a:gd name="T8" fmla="*/ 0 60000 65536"/>
              <a:gd name="T9" fmla="*/ 0 60000 65536"/>
              <a:gd name="T10" fmla="*/ 0 60000 65536"/>
              <a:gd name="T11" fmla="*/ 0 60000 65536"/>
              <a:gd name="T12" fmla="*/ 0 w 53"/>
              <a:gd name="T13" fmla="*/ 0 h 50"/>
              <a:gd name="T14" fmla="*/ 53 w 53"/>
              <a:gd name="T15" fmla="*/ 50 h 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3" h="50">
                <a:moveTo>
                  <a:pt x="0" y="0"/>
                </a:moveTo>
                <a:lnTo>
                  <a:pt x="27" y="50"/>
                </a:lnTo>
                <a:lnTo>
                  <a:pt x="5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9050" cmpd="sng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cxnSp>
        <p:nvCxnSpPr>
          <p:cNvPr id="50224" name="AutoShape 1080"/>
          <p:cNvCxnSpPr>
            <a:cxnSpLocks noChangeShapeType="1"/>
            <a:endCxn id="50226" idx="0"/>
          </p:cNvCxnSpPr>
          <p:nvPr/>
        </p:nvCxnSpPr>
        <p:spPr bwMode="auto">
          <a:xfrm rot="16200000" flipH="1">
            <a:off x="5875338" y="5332412"/>
            <a:ext cx="306388" cy="4763"/>
          </a:xfrm>
          <a:prstGeom prst="bentConnector3">
            <a:avLst>
              <a:gd name="adj1" fmla="val 49782"/>
            </a:avLst>
          </a:prstGeom>
          <a:noFill/>
          <a:ln w="28575" cap="sq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0225" name="Oval 1081"/>
          <p:cNvSpPr>
            <a:spLocks noChangeArrowheads="1"/>
          </p:cNvSpPr>
          <p:nvPr/>
        </p:nvSpPr>
        <p:spPr bwMode="auto">
          <a:xfrm>
            <a:off x="5648325" y="5346700"/>
            <a:ext cx="744538" cy="508000"/>
          </a:xfrm>
          <a:prstGeom prst="ellipse">
            <a:avLst/>
          </a:prstGeom>
          <a:gradFill rotWithShape="0">
            <a:gsLst>
              <a:gs pos="0">
                <a:srgbClr val="707036"/>
              </a:gs>
              <a:gs pos="50000">
                <a:srgbClr val="F2F274"/>
              </a:gs>
              <a:gs pos="100000">
                <a:srgbClr val="70703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lIns="82945" tIns="41473" rIns="82945" bIns="41473" anchor="ctr">
            <a:spAutoFit/>
          </a:bodyPr>
          <a:lstStyle/>
          <a:p>
            <a:endParaRPr lang="fr-FR"/>
          </a:p>
        </p:txBody>
      </p:sp>
      <p:sp>
        <p:nvSpPr>
          <p:cNvPr id="50226" name="Text Box 1082"/>
          <p:cNvSpPr txBox="1">
            <a:spLocks noChangeArrowheads="1"/>
          </p:cNvSpPr>
          <p:nvPr/>
        </p:nvSpPr>
        <p:spPr bwMode="auto">
          <a:xfrm>
            <a:off x="5807075" y="5487988"/>
            <a:ext cx="4460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defTabSz="449263"/>
            <a:r>
              <a:rPr lang="en-US" sz="1000" b="1">
                <a:latin typeface="Tahoma" pitchFamily="34" charset="0"/>
              </a:rPr>
              <a:t>EFN</a:t>
            </a:r>
          </a:p>
        </p:txBody>
      </p:sp>
      <p:grpSp>
        <p:nvGrpSpPr>
          <p:cNvPr id="50227" name="Group 1083"/>
          <p:cNvGrpSpPr>
            <a:grpSpLocks/>
          </p:cNvGrpSpPr>
          <p:nvPr/>
        </p:nvGrpSpPr>
        <p:grpSpPr bwMode="auto">
          <a:xfrm>
            <a:off x="6540500" y="5970588"/>
            <a:ext cx="352425" cy="476250"/>
            <a:chOff x="4258" y="3403"/>
            <a:chExt cx="250" cy="322"/>
          </a:xfrm>
        </p:grpSpPr>
        <p:grpSp>
          <p:nvGrpSpPr>
            <p:cNvPr id="51597" name="Group 1084"/>
            <p:cNvGrpSpPr>
              <a:grpSpLocks/>
            </p:cNvGrpSpPr>
            <p:nvPr/>
          </p:nvGrpSpPr>
          <p:grpSpPr bwMode="auto">
            <a:xfrm>
              <a:off x="4258" y="3403"/>
              <a:ext cx="250" cy="322"/>
              <a:chOff x="4258" y="3403"/>
              <a:chExt cx="250" cy="322"/>
            </a:xfrm>
          </p:grpSpPr>
          <p:sp>
            <p:nvSpPr>
              <p:cNvPr id="51801" name="Rectangle 1085"/>
              <p:cNvSpPr>
                <a:spLocks noChangeArrowheads="1"/>
              </p:cNvSpPr>
              <p:nvPr/>
            </p:nvSpPr>
            <p:spPr bwMode="auto">
              <a:xfrm>
                <a:off x="4258" y="340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2" name="Rectangle 1086"/>
              <p:cNvSpPr>
                <a:spLocks noChangeArrowheads="1"/>
              </p:cNvSpPr>
              <p:nvPr/>
            </p:nvSpPr>
            <p:spPr bwMode="auto">
              <a:xfrm>
                <a:off x="4258" y="340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3" name="Rectangle 1087"/>
              <p:cNvSpPr>
                <a:spLocks noChangeArrowheads="1"/>
              </p:cNvSpPr>
              <p:nvPr/>
            </p:nvSpPr>
            <p:spPr bwMode="auto">
              <a:xfrm>
                <a:off x="4258" y="340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4" name="Rectangle 1088"/>
              <p:cNvSpPr>
                <a:spLocks noChangeArrowheads="1"/>
              </p:cNvSpPr>
              <p:nvPr/>
            </p:nvSpPr>
            <p:spPr bwMode="auto">
              <a:xfrm>
                <a:off x="4258" y="340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5" name="Rectangle 1089"/>
              <p:cNvSpPr>
                <a:spLocks noChangeArrowheads="1"/>
              </p:cNvSpPr>
              <p:nvPr/>
            </p:nvSpPr>
            <p:spPr bwMode="auto">
              <a:xfrm>
                <a:off x="4258" y="341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6" name="Rectangle 1090"/>
              <p:cNvSpPr>
                <a:spLocks noChangeArrowheads="1"/>
              </p:cNvSpPr>
              <p:nvPr/>
            </p:nvSpPr>
            <p:spPr bwMode="auto">
              <a:xfrm>
                <a:off x="4258" y="341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7" name="Rectangle 1091"/>
              <p:cNvSpPr>
                <a:spLocks noChangeArrowheads="1"/>
              </p:cNvSpPr>
              <p:nvPr/>
            </p:nvSpPr>
            <p:spPr bwMode="auto">
              <a:xfrm>
                <a:off x="4258" y="341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8" name="Rectangle 1092"/>
              <p:cNvSpPr>
                <a:spLocks noChangeArrowheads="1"/>
              </p:cNvSpPr>
              <p:nvPr/>
            </p:nvSpPr>
            <p:spPr bwMode="auto">
              <a:xfrm>
                <a:off x="4258" y="341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9" name="Rectangle 1093"/>
              <p:cNvSpPr>
                <a:spLocks noChangeArrowheads="1"/>
              </p:cNvSpPr>
              <p:nvPr/>
            </p:nvSpPr>
            <p:spPr bwMode="auto">
              <a:xfrm>
                <a:off x="4258" y="341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0" name="Rectangle 1094"/>
              <p:cNvSpPr>
                <a:spLocks noChangeArrowheads="1"/>
              </p:cNvSpPr>
              <p:nvPr/>
            </p:nvSpPr>
            <p:spPr bwMode="auto">
              <a:xfrm>
                <a:off x="4258" y="341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1" name="Rectangle 1095"/>
              <p:cNvSpPr>
                <a:spLocks noChangeArrowheads="1"/>
              </p:cNvSpPr>
              <p:nvPr/>
            </p:nvSpPr>
            <p:spPr bwMode="auto">
              <a:xfrm>
                <a:off x="4258" y="341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2" name="Rectangle 1096"/>
              <p:cNvSpPr>
                <a:spLocks noChangeArrowheads="1"/>
              </p:cNvSpPr>
              <p:nvPr/>
            </p:nvSpPr>
            <p:spPr bwMode="auto">
              <a:xfrm>
                <a:off x="4258" y="342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3" name="Rectangle 1097"/>
              <p:cNvSpPr>
                <a:spLocks noChangeArrowheads="1"/>
              </p:cNvSpPr>
              <p:nvPr/>
            </p:nvSpPr>
            <p:spPr bwMode="auto">
              <a:xfrm>
                <a:off x="4258" y="342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4" name="Rectangle 1098"/>
              <p:cNvSpPr>
                <a:spLocks noChangeArrowheads="1"/>
              </p:cNvSpPr>
              <p:nvPr/>
            </p:nvSpPr>
            <p:spPr bwMode="auto">
              <a:xfrm>
                <a:off x="4258" y="342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5" name="Rectangle 1099"/>
              <p:cNvSpPr>
                <a:spLocks noChangeArrowheads="1"/>
              </p:cNvSpPr>
              <p:nvPr/>
            </p:nvSpPr>
            <p:spPr bwMode="auto">
              <a:xfrm>
                <a:off x="4258" y="342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6" name="Rectangle 1100"/>
              <p:cNvSpPr>
                <a:spLocks noChangeArrowheads="1"/>
              </p:cNvSpPr>
              <p:nvPr/>
            </p:nvSpPr>
            <p:spPr bwMode="auto">
              <a:xfrm>
                <a:off x="4258" y="342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7" name="Rectangle 1101"/>
              <p:cNvSpPr>
                <a:spLocks noChangeArrowheads="1"/>
              </p:cNvSpPr>
              <p:nvPr/>
            </p:nvSpPr>
            <p:spPr bwMode="auto">
              <a:xfrm>
                <a:off x="4258" y="342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8" name="Rectangle 1102"/>
              <p:cNvSpPr>
                <a:spLocks noChangeArrowheads="1"/>
              </p:cNvSpPr>
              <p:nvPr/>
            </p:nvSpPr>
            <p:spPr bwMode="auto">
              <a:xfrm>
                <a:off x="4258" y="343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19" name="Rectangle 1103"/>
              <p:cNvSpPr>
                <a:spLocks noChangeArrowheads="1"/>
              </p:cNvSpPr>
              <p:nvPr/>
            </p:nvSpPr>
            <p:spPr bwMode="auto">
              <a:xfrm>
                <a:off x="4258" y="343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0" name="Rectangle 1104"/>
              <p:cNvSpPr>
                <a:spLocks noChangeArrowheads="1"/>
              </p:cNvSpPr>
              <p:nvPr/>
            </p:nvSpPr>
            <p:spPr bwMode="auto">
              <a:xfrm>
                <a:off x="4258" y="343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1" name="Rectangle 1105"/>
              <p:cNvSpPr>
                <a:spLocks noChangeArrowheads="1"/>
              </p:cNvSpPr>
              <p:nvPr/>
            </p:nvSpPr>
            <p:spPr bwMode="auto">
              <a:xfrm>
                <a:off x="4258" y="343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2" name="Rectangle 1106"/>
              <p:cNvSpPr>
                <a:spLocks noChangeArrowheads="1"/>
              </p:cNvSpPr>
              <p:nvPr/>
            </p:nvSpPr>
            <p:spPr bwMode="auto">
              <a:xfrm>
                <a:off x="4258" y="343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3" name="Rectangle 1107"/>
              <p:cNvSpPr>
                <a:spLocks noChangeArrowheads="1"/>
              </p:cNvSpPr>
              <p:nvPr/>
            </p:nvSpPr>
            <p:spPr bwMode="auto">
              <a:xfrm>
                <a:off x="4258" y="343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4" name="Rectangle 1108"/>
              <p:cNvSpPr>
                <a:spLocks noChangeArrowheads="1"/>
              </p:cNvSpPr>
              <p:nvPr/>
            </p:nvSpPr>
            <p:spPr bwMode="auto">
              <a:xfrm>
                <a:off x="4258" y="344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5" name="Rectangle 1109"/>
              <p:cNvSpPr>
                <a:spLocks noChangeArrowheads="1"/>
              </p:cNvSpPr>
              <p:nvPr/>
            </p:nvSpPr>
            <p:spPr bwMode="auto">
              <a:xfrm>
                <a:off x="4258" y="344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6" name="Rectangle 1110"/>
              <p:cNvSpPr>
                <a:spLocks noChangeArrowheads="1"/>
              </p:cNvSpPr>
              <p:nvPr/>
            </p:nvSpPr>
            <p:spPr bwMode="auto">
              <a:xfrm>
                <a:off x="4258" y="344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7" name="Rectangle 1111"/>
              <p:cNvSpPr>
                <a:spLocks noChangeArrowheads="1"/>
              </p:cNvSpPr>
              <p:nvPr/>
            </p:nvSpPr>
            <p:spPr bwMode="auto">
              <a:xfrm>
                <a:off x="4258" y="344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8" name="Rectangle 1112"/>
              <p:cNvSpPr>
                <a:spLocks noChangeArrowheads="1"/>
              </p:cNvSpPr>
              <p:nvPr/>
            </p:nvSpPr>
            <p:spPr bwMode="auto">
              <a:xfrm>
                <a:off x="4258" y="344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29" name="Rectangle 1113"/>
              <p:cNvSpPr>
                <a:spLocks noChangeArrowheads="1"/>
              </p:cNvSpPr>
              <p:nvPr/>
            </p:nvSpPr>
            <p:spPr bwMode="auto">
              <a:xfrm>
                <a:off x="4258" y="344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0" name="Rectangle 1114"/>
              <p:cNvSpPr>
                <a:spLocks noChangeArrowheads="1"/>
              </p:cNvSpPr>
              <p:nvPr/>
            </p:nvSpPr>
            <p:spPr bwMode="auto">
              <a:xfrm>
                <a:off x="4258" y="345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1" name="Rectangle 1115"/>
              <p:cNvSpPr>
                <a:spLocks noChangeArrowheads="1"/>
              </p:cNvSpPr>
              <p:nvPr/>
            </p:nvSpPr>
            <p:spPr bwMode="auto">
              <a:xfrm>
                <a:off x="4258" y="345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2" name="Rectangle 1116"/>
              <p:cNvSpPr>
                <a:spLocks noChangeArrowheads="1"/>
              </p:cNvSpPr>
              <p:nvPr/>
            </p:nvSpPr>
            <p:spPr bwMode="auto">
              <a:xfrm>
                <a:off x="4258" y="345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3" name="Rectangle 1117"/>
              <p:cNvSpPr>
                <a:spLocks noChangeArrowheads="1"/>
              </p:cNvSpPr>
              <p:nvPr/>
            </p:nvSpPr>
            <p:spPr bwMode="auto">
              <a:xfrm>
                <a:off x="4258" y="345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4" name="Rectangle 1118"/>
              <p:cNvSpPr>
                <a:spLocks noChangeArrowheads="1"/>
              </p:cNvSpPr>
              <p:nvPr/>
            </p:nvSpPr>
            <p:spPr bwMode="auto">
              <a:xfrm>
                <a:off x="4258" y="345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5" name="Rectangle 1119"/>
              <p:cNvSpPr>
                <a:spLocks noChangeArrowheads="1"/>
              </p:cNvSpPr>
              <p:nvPr/>
            </p:nvSpPr>
            <p:spPr bwMode="auto">
              <a:xfrm>
                <a:off x="4258" y="345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6" name="Rectangle 1120"/>
              <p:cNvSpPr>
                <a:spLocks noChangeArrowheads="1"/>
              </p:cNvSpPr>
              <p:nvPr/>
            </p:nvSpPr>
            <p:spPr bwMode="auto">
              <a:xfrm>
                <a:off x="4258" y="346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7" name="Rectangle 1121"/>
              <p:cNvSpPr>
                <a:spLocks noChangeArrowheads="1"/>
              </p:cNvSpPr>
              <p:nvPr/>
            </p:nvSpPr>
            <p:spPr bwMode="auto">
              <a:xfrm>
                <a:off x="4258" y="346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8" name="Rectangle 1122"/>
              <p:cNvSpPr>
                <a:spLocks noChangeArrowheads="1"/>
              </p:cNvSpPr>
              <p:nvPr/>
            </p:nvSpPr>
            <p:spPr bwMode="auto">
              <a:xfrm>
                <a:off x="4258" y="346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39" name="Rectangle 1123"/>
              <p:cNvSpPr>
                <a:spLocks noChangeArrowheads="1"/>
              </p:cNvSpPr>
              <p:nvPr/>
            </p:nvSpPr>
            <p:spPr bwMode="auto">
              <a:xfrm>
                <a:off x="4258" y="346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0" name="Rectangle 1124"/>
              <p:cNvSpPr>
                <a:spLocks noChangeArrowheads="1"/>
              </p:cNvSpPr>
              <p:nvPr/>
            </p:nvSpPr>
            <p:spPr bwMode="auto">
              <a:xfrm>
                <a:off x="4258" y="346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1" name="Rectangle 1125"/>
              <p:cNvSpPr>
                <a:spLocks noChangeArrowheads="1"/>
              </p:cNvSpPr>
              <p:nvPr/>
            </p:nvSpPr>
            <p:spPr bwMode="auto">
              <a:xfrm>
                <a:off x="4258" y="346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2" name="Rectangle 1126"/>
              <p:cNvSpPr>
                <a:spLocks noChangeArrowheads="1"/>
              </p:cNvSpPr>
              <p:nvPr/>
            </p:nvSpPr>
            <p:spPr bwMode="auto">
              <a:xfrm>
                <a:off x="4258" y="346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3" name="Rectangle 1127"/>
              <p:cNvSpPr>
                <a:spLocks noChangeArrowheads="1"/>
              </p:cNvSpPr>
              <p:nvPr/>
            </p:nvSpPr>
            <p:spPr bwMode="auto">
              <a:xfrm>
                <a:off x="4258" y="347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4" name="Rectangle 1128"/>
              <p:cNvSpPr>
                <a:spLocks noChangeArrowheads="1"/>
              </p:cNvSpPr>
              <p:nvPr/>
            </p:nvSpPr>
            <p:spPr bwMode="auto">
              <a:xfrm>
                <a:off x="4258" y="347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5" name="Rectangle 1129"/>
              <p:cNvSpPr>
                <a:spLocks noChangeArrowheads="1"/>
              </p:cNvSpPr>
              <p:nvPr/>
            </p:nvSpPr>
            <p:spPr bwMode="auto">
              <a:xfrm>
                <a:off x="4258" y="347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6" name="Rectangle 1130"/>
              <p:cNvSpPr>
                <a:spLocks noChangeArrowheads="1"/>
              </p:cNvSpPr>
              <p:nvPr/>
            </p:nvSpPr>
            <p:spPr bwMode="auto">
              <a:xfrm>
                <a:off x="4258" y="347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7" name="Rectangle 1131"/>
              <p:cNvSpPr>
                <a:spLocks noChangeArrowheads="1"/>
              </p:cNvSpPr>
              <p:nvPr/>
            </p:nvSpPr>
            <p:spPr bwMode="auto">
              <a:xfrm>
                <a:off x="4258" y="347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8" name="Rectangle 1132"/>
              <p:cNvSpPr>
                <a:spLocks noChangeArrowheads="1"/>
              </p:cNvSpPr>
              <p:nvPr/>
            </p:nvSpPr>
            <p:spPr bwMode="auto">
              <a:xfrm>
                <a:off x="4258" y="347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49" name="Rectangle 1133"/>
              <p:cNvSpPr>
                <a:spLocks noChangeArrowheads="1"/>
              </p:cNvSpPr>
              <p:nvPr/>
            </p:nvSpPr>
            <p:spPr bwMode="auto">
              <a:xfrm>
                <a:off x="4258" y="348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0" name="Rectangle 1134"/>
              <p:cNvSpPr>
                <a:spLocks noChangeArrowheads="1"/>
              </p:cNvSpPr>
              <p:nvPr/>
            </p:nvSpPr>
            <p:spPr bwMode="auto">
              <a:xfrm>
                <a:off x="4258" y="348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1" name="Rectangle 1135"/>
              <p:cNvSpPr>
                <a:spLocks noChangeArrowheads="1"/>
              </p:cNvSpPr>
              <p:nvPr/>
            </p:nvSpPr>
            <p:spPr bwMode="auto">
              <a:xfrm>
                <a:off x="4258" y="348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2" name="Rectangle 1136"/>
              <p:cNvSpPr>
                <a:spLocks noChangeArrowheads="1"/>
              </p:cNvSpPr>
              <p:nvPr/>
            </p:nvSpPr>
            <p:spPr bwMode="auto">
              <a:xfrm>
                <a:off x="4258" y="348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3" name="Rectangle 1137"/>
              <p:cNvSpPr>
                <a:spLocks noChangeArrowheads="1"/>
              </p:cNvSpPr>
              <p:nvPr/>
            </p:nvSpPr>
            <p:spPr bwMode="auto">
              <a:xfrm>
                <a:off x="4258" y="348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4" name="Rectangle 1138"/>
              <p:cNvSpPr>
                <a:spLocks noChangeArrowheads="1"/>
              </p:cNvSpPr>
              <p:nvPr/>
            </p:nvSpPr>
            <p:spPr bwMode="auto">
              <a:xfrm>
                <a:off x="4258" y="348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5" name="Rectangle 1139"/>
              <p:cNvSpPr>
                <a:spLocks noChangeArrowheads="1"/>
              </p:cNvSpPr>
              <p:nvPr/>
            </p:nvSpPr>
            <p:spPr bwMode="auto">
              <a:xfrm>
                <a:off x="4258" y="349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6" name="Rectangle 1140"/>
              <p:cNvSpPr>
                <a:spLocks noChangeArrowheads="1"/>
              </p:cNvSpPr>
              <p:nvPr/>
            </p:nvSpPr>
            <p:spPr bwMode="auto">
              <a:xfrm>
                <a:off x="4258" y="349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7" name="Rectangle 1141"/>
              <p:cNvSpPr>
                <a:spLocks noChangeArrowheads="1"/>
              </p:cNvSpPr>
              <p:nvPr/>
            </p:nvSpPr>
            <p:spPr bwMode="auto">
              <a:xfrm>
                <a:off x="4258" y="349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8" name="Rectangle 1142"/>
              <p:cNvSpPr>
                <a:spLocks noChangeArrowheads="1"/>
              </p:cNvSpPr>
              <p:nvPr/>
            </p:nvSpPr>
            <p:spPr bwMode="auto">
              <a:xfrm>
                <a:off x="4258" y="349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59" name="Rectangle 1143"/>
              <p:cNvSpPr>
                <a:spLocks noChangeArrowheads="1"/>
              </p:cNvSpPr>
              <p:nvPr/>
            </p:nvSpPr>
            <p:spPr bwMode="auto">
              <a:xfrm>
                <a:off x="4258" y="349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0" name="Rectangle 1144"/>
              <p:cNvSpPr>
                <a:spLocks noChangeArrowheads="1"/>
              </p:cNvSpPr>
              <p:nvPr/>
            </p:nvSpPr>
            <p:spPr bwMode="auto">
              <a:xfrm>
                <a:off x="4258" y="349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1" name="Rectangle 1145"/>
              <p:cNvSpPr>
                <a:spLocks noChangeArrowheads="1"/>
              </p:cNvSpPr>
              <p:nvPr/>
            </p:nvSpPr>
            <p:spPr bwMode="auto">
              <a:xfrm>
                <a:off x="4258" y="350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2" name="Rectangle 1146"/>
              <p:cNvSpPr>
                <a:spLocks noChangeArrowheads="1"/>
              </p:cNvSpPr>
              <p:nvPr/>
            </p:nvSpPr>
            <p:spPr bwMode="auto">
              <a:xfrm>
                <a:off x="4258" y="350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3" name="Rectangle 1147"/>
              <p:cNvSpPr>
                <a:spLocks noChangeArrowheads="1"/>
              </p:cNvSpPr>
              <p:nvPr/>
            </p:nvSpPr>
            <p:spPr bwMode="auto">
              <a:xfrm>
                <a:off x="4258" y="350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4" name="Rectangle 1148"/>
              <p:cNvSpPr>
                <a:spLocks noChangeArrowheads="1"/>
              </p:cNvSpPr>
              <p:nvPr/>
            </p:nvSpPr>
            <p:spPr bwMode="auto">
              <a:xfrm>
                <a:off x="4258" y="350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5" name="Rectangle 1149"/>
              <p:cNvSpPr>
                <a:spLocks noChangeArrowheads="1"/>
              </p:cNvSpPr>
              <p:nvPr/>
            </p:nvSpPr>
            <p:spPr bwMode="auto">
              <a:xfrm>
                <a:off x="4258" y="350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6" name="Rectangle 1150"/>
              <p:cNvSpPr>
                <a:spLocks noChangeArrowheads="1"/>
              </p:cNvSpPr>
              <p:nvPr/>
            </p:nvSpPr>
            <p:spPr bwMode="auto">
              <a:xfrm>
                <a:off x="4258" y="350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7" name="Rectangle 1151"/>
              <p:cNvSpPr>
                <a:spLocks noChangeArrowheads="1"/>
              </p:cNvSpPr>
              <p:nvPr/>
            </p:nvSpPr>
            <p:spPr bwMode="auto">
              <a:xfrm>
                <a:off x="4258" y="350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8" name="Rectangle 1152"/>
              <p:cNvSpPr>
                <a:spLocks noChangeArrowheads="1"/>
              </p:cNvSpPr>
              <p:nvPr/>
            </p:nvSpPr>
            <p:spPr bwMode="auto">
              <a:xfrm>
                <a:off x="4258" y="351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69" name="Rectangle 1153"/>
              <p:cNvSpPr>
                <a:spLocks noChangeArrowheads="1"/>
              </p:cNvSpPr>
              <p:nvPr/>
            </p:nvSpPr>
            <p:spPr bwMode="auto">
              <a:xfrm>
                <a:off x="4258" y="351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0" name="Rectangle 1154"/>
              <p:cNvSpPr>
                <a:spLocks noChangeArrowheads="1"/>
              </p:cNvSpPr>
              <p:nvPr/>
            </p:nvSpPr>
            <p:spPr bwMode="auto">
              <a:xfrm>
                <a:off x="4258" y="351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1" name="Rectangle 1155"/>
              <p:cNvSpPr>
                <a:spLocks noChangeArrowheads="1"/>
              </p:cNvSpPr>
              <p:nvPr/>
            </p:nvSpPr>
            <p:spPr bwMode="auto">
              <a:xfrm>
                <a:off x="4258" y="351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2" name="Rectangle 1156"/>
              <p:cNvSpPr>
                <a:spLocks noChangeArrowheads="1"/>
              </p:cNvSpPr>
              <p:nvPr/>
            </p:nvSpPr>
            <p:spPr bwMode="auto">
              <a:xfrm>
                <a:off x="4258" y="351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3" name="Rectangle 1157"/>
              <p:cNvSpPr>
                <a:spLocks noChangeArrowheads="1"/>
              </p:cNvSpPr>
              <p:nvPr/>
            </p:nvSpPr>
            <p:spPr bwMode="auto">
              <a:xfrm>
                <a:off x="4258" y="351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4" name="Rectangle 1158"/>
              <p:cNvSpPr>
                <a:spLocks noChangeArrowheads="1"/>
              </p:cNvSpPr>
              <p:nvPr/>
            </p:nvSpPr>
            <p:spPr bwMode="auto">
              <a:xfrm>
                <a:off x="4258" y="352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5" name="Rectangle 1159"/>
              <p:cNvSpPr>
                <a:spLocks noChangeArrowheads="1"/>
              </p:cNvSpPr>
              <p:nvPr/>
            </p:nvSpPr>
            <p:spPr bwMode="auto">
              <a:xfrm>
                <a:off x="4258" y="352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6" name="Rectangle 1160"/>
              <p:cNvSpPr>
                <a:spLocks noChangeArrowheads="1"/>
              </p:cNvSpPr>
              <p:nvPr/>
            </p:nvSpPr>
            <p:spPr bwMode="auto">
              <a:xfrm>
                <a:off x="4258" y="352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7" name="Rectangle 1161"/>
              <p:cNvSpPr>
                <a:spLocks noChangeArrowheads="1"/>
              </p:cNvSpPr>
              <p:nvPr/>
            </p:nvSpPr>
            <p:spPr bwMode="auto">
              <a:xfrm>
                <a:off x="4258" y="352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8" name="Rectangle 1162"/>
              <p:cNvSpPr>
                <a:spLocks noChangeArrowheads="1"/>
              </p:cNvSpPr>
              <p:nvPr/>
            </p:nvSpPr>
            <p:spPr bwMode="auto">
              <a:xfrm>
                <a:off x="4258" y="352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79" name="Rectangle 1163"/>
              <p:cNvSpPr>
                <a:spLocks noChangeArrowheads="1"/>
              </p:cNvSpPr>
              <p:nvPr/>
            </p:nvSpPr>
            <p:spPr bwMode="auto">
              <a:xfrm>
                <a:off x="4258" y="352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0" name="Rectangle 1164"/>
              <p:cNvSpPr>
                <a:spLocks noChangeArrowheads="1"/>
              </p:cNvSpPr>
              <p:nvPr/>
            </p:nvSpPr>
            <p:spPr bwMode="auto">
              <a:xfrm>
                <a:off x="4258" y="353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1" name="Rectangle 1165"/>
              <p:cNvSpPr>
                <a:spLocks noChangeArrowheads="1"/>
              </p:cNvSpPr>
              <p:nvPr/>
            </p:nvSpPr>
            <p:spPr bwMode="auto">
              <a:xfrm>
                <a:off x="4258" y="353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2" name="Rectangle 1166"/>
              <p:cNvSpPr>
                <a:spLocks noChangeArrowheads="1"/>
              </p:cNvSpPr>
              <p:nvPr/>
            </p:nvSpPr>
            <p:spPr bwMode="auto">
              <a:xfrm>
                <a:off x="4258" y="353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3" name="Rectangle 1167"/>
              <p:cNvSpPr>
                <a:spLocks noChangeArrowheads="1"/>
              </p:cNvSpPr>
              <p:nvPr/>
            </p:nvSpPr>
            <p:spPr bwMode="auto">
              <a:xfrm>
                <a:off x="4258" y="353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4" name="Rectangle 1168"/>
              <p:cNvSpPr>
                <a:spLocks noChangeArrowheads="1"/>
              </p:cNvSpPr>
              <p:nvPr/>
            </p:nvSpPr>
            <p:spPr bwMode="auto">
              <a:xfrm>
                <a:off x="4258" y="353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5" name="Rectangle 1169"/>
              <p:cNvSpPr>
                <a:spLocks noChangeArrowheads="1"/>
              </p:cNvSpPr>
              <p:nvPr/>
            </p:nvSpPr>
            <p:spPr bwMode="auto">
              <a:xfrm>
                <a:off x="4258" y="353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6" name="Rectangle 1170"/>
              <p:cNvSpPr>
                <a:spLocks noChangeArrowheads="1"/>
              </p:cNvSpPr>
              <p:nvPr/>
            </p:nvSpPr>
            <p:spPr bwMode="auto">
              <a:xfrm>
                <a:off x="4258" y="354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7" name="Rectangle 1171"/>
              <p:cNvSpPr>
                <a:spLocks noChangeArrowheads="1"/>
              </p:cNvSpPr>
              <p:nvPr/>
            </p:nvSpPr>
            <p:spPr bwMode="auto">
              <a:xfrm>
                <a:off x="4258" y="354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8" name="Rectangle 1172"/>
              <p:cNvSpPr>
                <a:spLocks noChangeArrowheads="1"/>
              </p:cNvSpPr>
              <p:nvPr/>
            </p:nvSpPr>
            <p:spPr bwMode="auto">
              <a:xfrm>
                <a:off x="4258" y="354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89" name="Rectangle 1173"/>
              <p:cNvSpPr>
                <a:spLocks noChangeArrowheads="1"/>
              </p:cNvSpPr>
              <p:nvPr/>
            </p:nvSpPr>
            <p:spPr bwMode="auto">
              <a:xfrm>
                <a:off x="4258" y="354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0" name="Rectangle 1174"/>
              <p:cNvSpPr>
                <a:spLocks noChangeArrowheads="1"/>
              </p:cNvSpPr>
              <p:nvPr/>
            </p:nvSpPr>
            <p:spPr bwMode="auto">
              <a:xfrm>
                <a:off x="4258" y="354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1" name="Rectangle 1175"/>
              <p:cNvSpPr>
                <a:spLocks noChangeArrowheads="1"/>
              </p:cNvSpPr>
              <p:nvPr/>
            </p:nvSpPr>
            <p:spPr bwMode="auto">
              <a:xfrm>
                <a:off x="4258" y="354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2" name="Rectangle 1176"/>
              <p:cNvSpPr>
                <a:spLocks noChangeArrowheads="1"/>
              </p:cNvSpPr>
              <p:nvPr/>
            </p:nvSpPr>
            <p:spPr bwMode="auto">
              <a:xfrm>
                <a:off x="4258" y="355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3" name="Rectangle 1177"/>
              <p:cNvSpPr>
                <a:spLocks noChangeArrowheads="1"/>
              </p:cNvSpPr>
              <p:nvPr/>
            </p:nvSpPr>
            <p:spPr bwMode="auto">
              <a:xfrm>
                <a:off x="4258" y="355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4" name="Rectangle 1178"/>
              <p:cNvSpPr>
                <a:spLocks noChangeArrowheads="1"/>
              </p:cNvSpPr>
              <p:nvPr/>
            </p:nvSpPr>
            <p:spPr bwMode="auto">
              <a:xfrm>
                <a:off x="4258" y="355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5" name="Rectangle 1179"/>
              <p:cNvSpPr>
                <a:spLocks noChangeArrowheads="1"/>
              </p:cNvSpPr>
              <p:nvPr/>
            </p:nvSpPr>
            <p:spPr bwMode="auto">
              <a:xfrm>
                <a:off x="4258" y="355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6" name="Rectangle 1180"/>
              <p:cNvSpPr>
                <a:spLocks noChangeArrowheads="1"/>
              </p:cNvSpPr>
              <p:nvPr/>
            </p:nvSpPr>
            <p:spPr bwMode="auto">
              <a:xfrm>
                <a:off x="4258" y="355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7" name="Rectangle 1181"/>
              <p:cNvSpPr>
                <a:spLocks noChangeArrowheads="1"/>
              </p:cNvSpPr>
              <p:nvPr/>
            </p:nvSpPr>
            <p:spPr bwMode="auto">
              <a:xfrm>
                <a:off x="4258" y="355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8" name="Rectangle 1182"/>
              <p:cNvSpPr>
                <a:spLocks noChangeArrowheads="1"/>
              </p:cNvSpPr>
              <p:nvPr/>
            </p:nvSpPr>
            <p:spPr bwMode="auto">
              <a:xfrm>
                <a:off x="4258" y="355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99" name="Rectangle 1183"/>
              <p:cNvSpPr>
                <a:spLocks noChangeArrowheads="1"/>
              </p:cNvSpPr>
              <p:nvPr/>
            </p:nvSpPr>
            <p:spPr bwMode="auto">
              <a:xfrm>
                <a:off x="4258" y="356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0" name="Rectangle 1184"/>
              <p:cNvSpPr>
                <a:spLocks noChangeArrowheads="1"/>
              </p:cNvSpPr>
              <p:nvPr/>
            </p:nvSpPr>
            <p:spPr bwMode="auto">
              <a:xfrm>
                <a:off x="4258" y="356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1" name="Rectangle 1185"/>
              <p:cNvSpPr>
                <a:spLocks noChangeArrowheads="1"/>
              </p:cNvSpPr>
              <p:nvPr/>
            </p:nvSpPr>
            <p:spPr bwMode="auto">
              <a:xfrm>
                <a:off x="4258" y="356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2" name="Rectangle 1186"/>
              <p:cNvSpPr>
                <a:spLocks noChangeArrowheads="1"/>
              </p:cNvSpPr>
              <p:nvPr/>
            </p:nvSpPr>
            <p:spPr bwMode="auto">
              <a:xfrm>
                <a:off x="4258" y="356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3" name="Rectangle 1187"/>
              <p:cNvSpPr>
                <a:spLocks noChangeArrowheads="1"/>
              </p:cNvSpPr>
              <p:nvPr/>
            </p:nvSpPr>
            <p:spPr bwMode="auto">
              <a:xfrm>
                <a:off x="4258" y="356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4" name="Rectangle 1188"/>
              <p:cNvSpPr>
                <a:spLocks noChangeArrowheads="1"/>
              </p:cNvSpPr>
              <p:nvPr/>
            </p:nvSpPr>
            <p:spPr bwMode="auto">
              <a:xfrm>
                <a:off x="4258" y="356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5" name="Rectangle 1189"/>
              <p:cNvSpPr>
                <a:spLocks noChangeArrowheads="1"/>
              </p:cNvSpPr>
              <p:nvPr/>
            </p:nvSpPr>
            <p:spPr bwMode="auto">
              <a:xfrm>
                <a:off x="4258" y="357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6" name="Rectangle 1190"/>
              <p:cNvSpPr>
                <a:spLocks noChangeArrowheads="1"/>
              </p:cNvSpPr>
              <p:nvPr/>
            </p:nvSpPr>
            <p:spPr bwMode="auto">
              <a:xfrm>
                <a:off x="4258" y="357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7" name="Rectangle 1191"/>
              <p:cNvSpPr>
                <a:spLocks noChangeArrowheads="1"/>
              </p:cNvSpPr>
              <p:nvPr/>
            </p:nvSpPr>
            <p:spPr bwMode="auto">
              <a:xfrm>
                <a:off x="4258" y="357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8" name="Rectangle 1192"/>
              <p:cNvSpPr>
                <a:spLocks noChangeArrowheads="1"/>
              </p:cNvSpPr>
              <p:nvPr/>
            </p:nvSpPr>
            <p:spPr bwMode="auto">
              <a:xfrm>
                <a:off x="4258" y="357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09" name="Rectangle 1193"/>
              <p:cNvSpPr>
                <a:spLocks noChangeArrowheads="1"/>
              </p:cNvSpPr>
              <p:nvPr/>
            </p:nvSpPr>
            <p:spPr bwMode="auto">
              <a:xfrm>
                <a:off x="4258" y="357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0" name="Rectangle 1194"/>
              <p:cNvSpPr>
                <a:spLocks noChangeArrowheads="1"/>
              </p:cNvSpPr>
              <p:nvPr/>
            </p:nvSpPr>
            <p:spPr bwMode="auto">
              <a:xfrm>
                <a:off x="4258" y="357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1" name="Rectangle 1195"/>
              <p:cNvSpPr>
                <a:spLocks noChangeArrowheads="1"/>
              </p:cNvSpPr>
              <p:nvPr/>
            </p:nvSpPr>
            <p:spPr bwMode="auto">
              <a:xfrm>
                <a:off x="4258" y="358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2" name="Rectangle 1196"/>
              <p:cNvSpPr>
                <a:spLocks noChangeArrowheads="1"/>
              </p:cNvSpPr>
              <p:nvPr/>
            </p:nvSpPr>
            <p:spPr bwMode="auto">
              <a:xfrm>
                <a:off x="4258" y="358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3" name="Rectangle 1197"/>
              <p:cNvSpPr>
                <a:spLocks noChangeArrowheads="1"/>
              </p:cNvSpPr>
              <p:nvPr/>
            </p:nvSpPr>
            <p:spPr bwMode="auto">
              <a:xfrm>
                <a:off x="4258" y="358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4" name="Rectangle 1198"/>
              <p:cNvSpPr>
                <a:spLocks noChangeArrowheads="1"/>
              </p:cNvSpPr>
              <p:nvPr/>
            </p:nvSpPr>
            <p:spPr bwMode="auto">
              <a:xfrm>
                <a:off x="4258" y="358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5" name="Rectangle 1199"/>
              <p:cNvSpPr>
                <a:spLocks noChangeArrowheads="1"/>
              </p:cNvSpPr>
              <p:nvPr/>
            </p:nvSpPr>
            <p:spPr bwMode="auto">
              <a:xfrm>
                <a:off x="4258" y="358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6" name="Rectangle 1200"/>
              <p:cNvSpPr>
                <a:spLocks noChangeArrowheads="1"/>
              </p:cNvSpPr>
              <p:nvPr/>
            </p:nvSpPr>
            <p:spPr bwMode="auto">
              <a:xfrm>
                <a:off x="4258" y="358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7" name="Rectangle 1201"/>
              <p:cNvSpPr>
                <a:spLocks noChangeArrowheads="1"/>
              </p:cNvSpPr>
              <p:nvPr/>
            </p:nvSpPr>
            <p:spPr bwMode="auto">
              <a:xfrm>
                <a:off x="4258" y="359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8" name="Rectangle 1202"/>
              <p:cNvSpPr>
                <a:spLocks noChangeArrowheads="1"/>
              </p:cNvSpPr>
              <p:nvPr/>
            </p:nvSpPr>
            <p:spPr bwMode="auto">
              <a:xfrm>
                <a:off x="4258" y="359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19" name="Rectangle 1203"/>
              <p:cNvSpPr>
                <a:spLocks noChangeArrowheads="1"/>
              </p:cNvSpPr>
              <p:nvPr/>
            </p:nvSpPr>
            <p:spPr bwMode="auto">
              <a:xfrm>
                <a:off x="4258" y="359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0" name="Rectangle 1204"/>
              <p:cNvSpPr>
                <a:spLocks noChangeArrowheads="1"/>
              </p:cNvSpPr>
              <p:nvPr/>
            </p:nvSpPr>
            <p:spPr bwMode="auto">
              <a:xfrm>
                <a:off x="4258" y="359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1" name="Rectangle 1205"/>
              <p:cNvSpPr>
                <a:spLocks noChangeArrowheads="1"/>
              </p:cNvSpPr>
              <p:nvPr/>
            </p:nvSpPr>
            <p:spPr bwMode="auto">
              <a:xfrm>
                <a:off x="4258" y="359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2" name="Rectangle 1206"/>
              <p:cNvSpPr>
                <a:spLocks noChangeArrowheads="1"/>
              </p:cNvSpPr>
              <p:nvPr/>
            </p:nvSpPr>
            <p:spPr bwMode="auto">
              <a:xfrm>
                <a:off x="4258" y="359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3" name="Rectangle 1207"/>
              <p:cNvSpPr>
                <a:spLocks noChangeArrowheads="1"/>
              </p:cNvSpPr>
              <p:nvPr/>
            </p:nvSpPr>
            <p:spPr bwMode="auto">
              <a:xfrm>
                <a:off x="4258" y="359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4" name="Rectangle 1208"/>
              <p:cNvSpPr>
                <a:spLocks noChangeArrowheads="1"/>
              </p:cNvSpPr>
              <p:nvPr/>
            </p:nvSpPr>
            <p:spPr bwMode="auto">
              <a:xfrm>
                <a:off x="4258" y="360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5" name="Rectangle 1209"/>
              <p:cNvSpPr>
                <a:spLocks noChangeArrowheads="1"/>
              </p:cNvSpPr>
              <p:nvPr/>
            </p:nvSpPr>
            <p:spPr bwMode="auto">
              <a:xfrm>
                <a:off x="4258" y="360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6" name="Rectangle 1210"/>
              <p:cNvSpPr>
                <a:spLocks noChangeArrowheads="1"/>
              </p:cNvSpPr>
              <p:nvPr/>
            </p:nvSpPr>
            <p:spPr bwMode="auto">
              <a:xfrm>
                <a:off x="4258" y="360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7" name="Rectangle 1211"/>
              <p:cNvSpPr>
                <a:spLocks noChangeArrowheads="1"/>
              </p:cNvSpPr>
              <p:nvPr/>
            </p:nvSpPr>
            <p:spPr bwMode="auto">
              <a:xfrm>
                <a:off x="4258" y="360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8" name="Rectangle 1212"/>
              <p:cNvSpPr>
                <a:spLocks noChangeArrowheads="1"/>
              </p:cNvSpPr>
              <p:nvPr/>
            </p:nvSpPr>
            <p:spPr bwMode="auto">
              <a:xfrm>
                <a:off x="4258" y="360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29" name="Rectangle 1213"/>
              <p:cNvSpPr>
                <a:spLocks noChangeArrowheads="1"/>
              </p:cNvSpPr>
              <p:nvPr/>
            </p:nvSpPr>
            <p:spPr bwMode="auto">
              <a:xfrm>
                <a:off x="4258" y="360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0" name="Rectangle 1214"/>
              <p:cNvSpPr>
                <a:spLocks noChangeArrowheads="1"/>
              </p:cNvSpPr>
              <p:nvPr/>
            </p:nvSpPr>
            <p:spPr bwMode="auto">
              <a:xfrm>
                <a:off x="4258" y="361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1" name="Rectangle 1215"/>
              <p:cNvSpPr>
                <a:spLocks noChangeArrowheads="1"/>
              </p:cNvSpPr>
              <p:nvPr/>
            </p:nvSpPr>
            <p:spPr bwMode="auto">
              <a:xfrm>
                <a:off x="4258" y="361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2" name="Rectangle 1216"/>
              <p:cNvSpPr>
                <a:spLocks noChangeArrowheads="1"/>
              </p:cNvSpPr>
              <p:nvPr/>
            </p:nvSpPr>
            <p:spPr bwMode="auto">
              <a:xfrm>
                <a:off x="4258" y="361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3" name="Rectangle 1217"/>
              <p:cNvSpPr>
                <a:spLocks noChangeArrowheads="1"/>
              </p:cNvSpPr>
              <p:nvPr/>
            </p:nvSpPr>
            <p:spPr bwMode="auto">
              <a:xfrm>
                <a:off x="4258" y="361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4" name="Rectangle 1218"/>
              <p:cNvSpPr>
                <a:spLocks noChangeArrowheads="1"/>
              </p:cNvSpPr>
              <p:nvPr/>
            </p:nvSpPr>
            <p:spPr bwMode="auto">
              <a:xfrm>
                <a:off x="4258" y="361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5" name="Rectangle 1219"/>
              <p:cNvSpPr>
                <a:spLocks noChangeArrowheads="1"/>
              </p:cNvSpPr>
              <p:nvPr/>
            </p:nvSpPr>
            <p:spPr bwMode="auto">
              <a:xfrm>
                <a:off x="4258" y="361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6" name="Rectangle 1220"/>
              <p:cNvSpPr>
                <a:spLocks noChangeArrowheads="1"/>
              </p:cNvSpPr>
              <p:nvPr/>
            </p:nvSpPr>
            <p:spPr bwMode="auto">
              <a:xfrm>
                <a:off x="4258" y="362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7" name="Rectangle 1221"/>
              <p:cNvSpPr>
                <a:spLocks noChangeArrowheads="1"/>
              </p:cNvSpPr>
              <p:nvPr/>
            </p:nvSpPr>
            <p:spPr bwMode="auto">
              <a:xfrm>
                <a:off x="4258" y="362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8" name="Rectangle 1222"/>
              <p:cNvSpPr>
                <a:spLocks noChangeArrowheads="1"/>
              </p:cNvSpPr>
              <p:nvPr/>
            </p:nvSpPr>
            <p:spPr bwMode="auto">
              <a:xfrm>
                <a:off x="4258" y="362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39" name="Rectangle 1223"/>
              <p:cNvSpPr>
                <a:spLocks noChangeArrowheads="1"/>
              </p:cNvSpPr>
              <p:nvPr/>
            </p:nvSpPr>
            <p:spPr bwMode="auto">
              <a:xfrm>
                <a:off x="4258" y="362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0" name="Rectangle 1224"/>
              <p:cNvSpPr>
                <a:spLocks noChangeArrowheads="1"/>
              </p:cNvSpPr>
              <p:nvPr/>
            </p:nvSpPr>
            <p:spPr bwMode="auto">
              <a:xfrm>
                <a:off x="4258" y="362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1" name="Rectangle 1225"/>
              <p:cNvSpPr>
                <a:spLocks noChangeArrowheads="1"/>
              </p:cNvSpPr>
              <p:nvPr/>
            </p:nvSpPr>
            <p:spPr bwMode="auto">
              <a:xfrm>
                <a:off x="4258" y="362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2" name="Rectangle 1226"/>
              <p:cNvSpPr>
                <a:spLocks noChangeArrowheads="1"/>
              </p:cNvSpPr>
              <p:nvPr/>
            </p:nvSpPr>
            <p:spPr bwMode="auto">
              <a:xfrm>
                <a:off x="4258" y="363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3" name="Rectangle 1227"/>
              <p:cNvSpPr>
                <a:spLocks noChangeArrowheads="1"/>
              </p:cNvSpPr>
              <p:nvPr/>
            </p:nvSpPr>
            <p:spPr bwMode="auto">
              <a:xfrm>
                <a:off x="4258" y="363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4" name="Rectangle 1228"/>
              <p:cNvSpPr>
                <a:spLocks noChangeArrowheads="1"/>
              </p:cNvSpPr>
              <p:nvPr/>
            </p:nvSpPr>
            <p:spPr bwMode="auto">
              <a:xfrm>
                <a:off x="4258" y="363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5" name="Rectangle 1229"/>
              <p:cNvSpPr>
                <a:spLocks noChangeArrowheads="1"/>
              </p:cNvSpPr>
              <p:nvPr/>
            </p:nvSpPr>
            <p:spPr bwMode="auto">
              <a:xfrm>
                <a:off x="4258" y="363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6" name="Rectangle 1230"/>
              <p:cNvSpPr>
                <a:spLocks noChangeArrowheads="1"/>
              </p:cNvSpPr>
              <p:nvPr/>
            </p:nvSpPr>
            <p:spPr bwMode="auto">
              <a:xfrm>
                <a:off x="4258" y="363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7" name="Rectangle 1231"/>
              <p:cNvSpPr>
                <a:spLocks noChangeArrowheads="1"/>
              </p:cNvSpPr>
              <p:nvPr/>
            </p:nvSpPr>
            <p:spPr bwMode="auto">
              <a:xfrm>
                <a:off x="4258" y="363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8" name="Rectangle 1232"/>
              <p:cNvSpPr>
                <a:spLocks noChangeArrowheads="1"/>
              </p:cNvSpPr>
              <p:nvPr/>
            </p:nvSpPr>
            <p:spPr bwMode="auto">
              <a:xfrm>
                <a:off x="4258" y="364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49" name="Rectangle 1233"/>
              <p:cNvSpPr>
                <a:spLocks noChangeArrowheads="1"/>
              </p:cNvSpPr>
              <p:nvPr/>
            </p:nvSpPr>
            <p:spPr bwMode="auto">
              <a:xfrm>
                <a:off x="4258" y="364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0" name="Rectangle 1234"/>
              <p:cNvSpPr>
                <a:spLocks noChangeArrowheads="1"/>
              </p:cNvSpPr>
              <p:nvPr/>
            </p:nvSpPr>
            <p:spPr bwMode="auto">
              <a:xfrm>
                <a:off x="4258" y="364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1" name="Rectangle 1235"/>
              <p:cNvSpPr>
                <a:spLocks noChangeArrowheads="1"/>
              </p:cNvSpPr>
              <p:nvPr/>
            </p:nvSpPr>
            <p:spPr bwMode="auto">
              <a:xfrm>
                <a:off x="4258" y="364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2" name="Rectangle 1236"/>
              <p:cNvSpPr>
                <a:spLocks noChangeArrowheads="1"/>
              </p:cNvSpPr>
              <p:nvPr/>
            </p:nvSpPr>
            <p:spPr bwMode="auto">
              <a:xfrm>
                <a:off x="4258" y="364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3" name="Rectangle 1237"/>
              <p:cNvSpPr>
                <a:spLocks noChangeArrowheads="1"/>
              </p:cNvSpPr>
              <p:nvPr/>
            </p:nvSpPr>
            <p:spPr bwMode="auto">
              <a:xfrm>
                <a:off x="4258" y="364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4" name="Rectangle 1238"/>
              <p:cNvSpPr>
                <a:spLocks noChangeArrowheads="1"/>
              </p:cNvSpPr>
              <p:nvPr/>
            </p:nvSpPr>
            <p:spPr bwMode="auto">
              <a:xfrm>
                <a:off x="4258" y="364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5" name="Rectangle 1239"/>
              <p:cNvSpPr>
                <a:spLocks noChangeArrowheads="1"/>
              </p:cNvSpPr>
              <p:nvPr/>
            </p:nvSpPr>
            <p:spPr bwMode="auto">
              <a:xfrm>
                <a:off x="4258" y="365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6" name="Rectangle 1240"/>
              <p:cNvSpPr>
                <a:spLocks noChangeArrowheads="1"/>
              </p:cNvSpPr>
              <p:nvPr/>
            </p:nvSpPr>
            <p:spPr bwMode="auto">
              <a:xfrm>
                <a:off x="4258" y="365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7" name="Rectangle 1241"/>
              <p:cNvSpPr>
                <a:spLocks noChangeArrowheads="1"/>
              </p:cNvSpPr>
              <p:nvPr/>
            </p:nvSpPr>
            <p:spPr bwMode="auto">
              <a:xfrm>
                <a:off x="4258" y="365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8" name="Rectangle 1242"/>
              <p:cNvSpPr>
                <a:spLocks noChangeArrowheads="1"/>
              </p:cNvSpPr>
              <p:nvPr/>
            </p:nvSpPr>
            <p:spPr bwMode="auto">
              <a:xfrm>
                <a:off x="4258" y="365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59" name="Rectangle 1243"/>
              <p:cNvSpPr>
                <a:spLocks noChangeArrowheads="1"/>
              </p:cNvSpPr>
              <p:nvPr/>
            </p:nvSpPr>
            <p:spPr bwMode="auto">
              <a:xfrm>
                <a:off x="4258" y="365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0" name="Rectangle 1244"/>
              <p:cNvSpPr>
                <a:spLocks noChangeArrowheads="1"/>
              </p:cNvSpPr>
              <p:nvPr/>
            </p:nvSpPr>
            <p:spPr bwMode="auto">
              <a:xfrm>
                <a:off x="4258" y="365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1" name="Rectangle 1245"/>
              <p:cNvSpPr>
                <a:spLocks noChangeArrowheads="1"/>
              </p:cNvSpPr>
              <p:nvPr/>
            </p:nvSpPr>
            <p:spPr bwMode="auto">
              <a:xfrm>
                <a:off x="4258" y="366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2" name="Rectangle 1246"/>
              <p:cNvSpPr>
                <a:spLocks noChangeArrowheads="1"/>
              </p:cNvSpPr>
              <p:nvPr/>
            </p:nvSpPr>
            <p:spPr bwMode="auto">
              <a:xfrm>
                <a:off x="4258" y="366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3" name="Rectangle 1247"/>
              <p:cNvSpPr>
                <a:spLocks noChangeArrowheads="1"/>
              </p:cNvSpPr>
              <p:nvPr/>
            </p:nvSpPr>
            <p:spPr bwMode="auto">
              <a:xfrm>
                <a:off x="4258" y="366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4" name="Rectangle 1248"/>
              <p:cNvSpPr>
                <a:spLocks noChangeArrowheads="1"/>
              </p:cNvSpPr>
              <p:nvPr/>
            </p:nvSpPr>
            <p:spPr bwMode="auto">
              <a:xfrm>
                <a:off x="4258" y="366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5" name="Rectangle 1249"/>
              <p:cNvSpPr>
                <a:spLocks noChangeArrowheads="1"/>
              </p:cNvSpPr>
              <p:nvPr/>
            </p:nvSpPr>
            <p:spPr bwMode="auto">
              <a:xfrm>
                <a:off x="4258" y="366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6" name="Rectangle 1250"/>
              <p:cNvSpPr>
                <a:spLocks noChangeArrowheads="1"/>
              </p:cNvSpPr>
              <p:nvPr/>
            </p:nvSpPr>
            <p:spPr bwMode="auto">
              <a:xfrm>
                <a:off x="4258" y="366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7" name="Rectangle 1251"/>
              <p:cNvSpPr>
                <a:spLocks noChangeArrowheads="1"/>
              </p:cNvSpPr>
              <p:nvPr/>
            </p:nvSpPr>
            <p:spPr bwMode="auto">
              <a:xfrm>
                <a:off x="4258" y="367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8" name="Rectangle 1252"/>
              <p:cNvSpPr>
                <a:spLocks noChangeArrowheads="1"/>
              </p:cNvSpPr>
              <p:nvPr/>
            </p:nvSpPr>
            <p:spPr bwMode="auto">
              <a:xfrm>
                <a:off x="4258" y="367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69" name="Rectangle 1253"/>
              <p:cNvSpPr>
                <a:spLocks noChangeArrowheads="1"/>
              </p:cNvSpPr>
              <p:nvPr/>
            </p:nvSpPr>
            <p:spPr bwMode="auto">
              <a:xfrm>
                <a:off x="4258" y="367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0" name="Rectangle 1254"/>
              <p:cNvSpPr>
                <a:spLocks noChangeArrowheads="1"/>
              </p:cNvSpPr>
              <p:nvPr/>
            </p:nvSpPr>
            <p:spPr bwMode="auto">
              <a:xfrm>
                <a:off x="4258" y="367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1" name="Rectangle 1255"/>
              <p:cNvSpPr>
                <a:spLocks noChangeArrowheads="1"/>
              </p:cNvSpPr>
              <p:nvPr/>
            </p:nvSpPr>
            <p:spPr bwMode="auto">
              <a:xfrm>
                <a:off x="4258" y="367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2" name="Rectangle 1256"/>
              <p:cNvSpPr>
                <a:spLocks noChangeArrowheads="1"/>
              </p:cNvSpPr>
              <p:nvPr/>
            </p:nvSpPr>
            <p:spPr bwMode="auto">
              <a:xfrm>
                <a:off x="4258" y="367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3" name="Rectangle 1257"/>
              <p:cNvSpPr>
                <a:spLocks noChangeArrowheads="1"/>
              </p:cNvSpPr>
              <p:nvPr/>
            </p:nvSpPr>
            <p:spPr bwMode="auto">
              <a:xfrm>
                <a:off x="4258" y="368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4" name="Rectangle 1258"/>
              <p:cNvSpPr>
                <a:spLocks noChangeArrowheads="1"/>
              </p:cNvSpPr>
              <p:nvPr/>
            </p:nvSpPr>
            <p:spPr bwMode="auto">
              <a:xfrm>
                <a:off x="4258" y="368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5" name="Rectangle 1259"/>
              <p:cNvSpPr>
                <a:spLocks noChangeArrowheads="1"/>
              </p:cNvSpPr>
              <p:nvPr/>
            </p:nvSpPr>
            <p:spPr bwMode="auto">
              <a:xfrm>
                <a:off x="4258" y="368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6" name="Rectangle 1260"/>
              <p:cNvSpPr>
                <a:spLocks noChangeArrowheads="1"/>
              </p:cNvSpPr>
              <p:nvPr/>
            </p:nvSpPr>
            <p:spPr bwMode="auto">
              <a:xfrm>
                <a:off x="4258" y="368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7" name="Rectangle 1261"/>
              <p:cNvSpPr>
                <a:spLocks noChangeArrowheads="1"/>
              </p:cNvSpPr>
              <p:nvPr/>
            </p:nvSpPr>
            <p:spPr bwMode="auto">
              <a:xfrm>
                <a:off x="4258" y="368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8" name="Rectangle 1262"/>
              <p:cNvSpPr>
                <a:spLocks noChangeArrowheads="1"/>
              </p:cNvSpPr>
              <p:nvPr/>
            </p:nvSpPr>
            <p:spPr bwMode="auto">
              <a:xfrm>
                <a:off x="4258" y="368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79" name="Rectangle 1263"/>
              <p:cNvSpPr>
                <a:spLocks noChangeArrowheads="1"/>
              </p:cNvSpPr>
              <p:nvPr/>
            </p:nvSpPr>
            <p:spPr bwMode="auto">
              <a:xfrm>
                <a:off x="4258" y="369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0" name="Rectangle 1264"/>
              <p:cNvSpPr>
                <a:spLocks noChangeArrowheads="1"/>
              </p:cNvSpPr>
              <p:nvPr/>
            </p:nvSpPr>
            <p:spPr bwMode="auto">
              <a:xfrm>
                <a:off x="4258" y="369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1" name="Rectangle 1265"/>
              <p:cNvSpPr>
                <a:spLocks noChangeArrowheads="1"/>
              </p:cNvSpPr>
              <p:nvPr/>
            </p:nvSpPr>
            <p:spPr bwMode="auto">
              <a:xfrm>
                <a:off x="4258" y="369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2" name="Rectangle 1266"/>
              <p:cNvSpPr>
                <a:spLocks noChangeArrowheads="1"/>
              </p:cNvSpPr>
              <p:nvPr/>
            </p:nvSpPr>
            <p:spPr bwMode="auto">
              <a:xfrm>
                <a:off x="4258" y="369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3" name="Rectangle 1267"/>
              <p:cNvSpPr>
                <a:spLocks noChangeArrowheads="1"/>
              </p:cNvSpPr>
              <p:nvPr/>
            </p:nvSpPr>
            <p:spPr bwMode="auto">
              <a:xfrm>
                <a:off x="4258" y="369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4" name="Rectangle 1268"/>
              <p:cNvSpPr>
                <a:spLocks noChangeArrowheads="1"/>
              </p:cNvSpPr>
              <p:nvPr/>
            </p:nvSpPr>
            <p:spPr bwMode="auto">
              <a:xfrm>
                <a:off x="4258" y="369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5" name="Rectangle 1269"/>
              <p:cNvSpPr>
                <a:spLocks noChangeArrowheads="1"/>
              </p:cNvSpPr>
              <p:nvPr/>
            </p:nvSpPr>
            <p:spPr bwMode="auto">
              <a:xfrm>
                <a:off x="4258" y="369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6" name="Rectangle 1270"/>
              <p:cNvSpPr>
                <a:spLocks noChangeArrowheads="1"/>
              </p:cNvSpPr>
              <p:nvPr/>
            </p:nvSpPr>
            <p:spPr bwMode="auto">
              <a:xfrm>
                <a:off x="4258" y="370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7" name="Rectangle 1271"/>
              <p:cNvSpPr>
                <a:spLocks noChangeArrowheads="1"/>
              </p:cNvSpPr>
              <p:nvPr/>
            </p:nvSpPr>
            <p:spPr bwMode="auto">
              <a:xfrm>
                <a:off x="4258" y="370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8" name="Rectangle 1272"/>
              <p:cNvSpPr>
                <a:spLocks noChangeArrowheads="1"/>
              </p:cNvSpPr>
              <p:nvPr/>
            </p:nvSpPr>
            <p:spPr bwMode="auto">
              <a:xfrm>
                <a:off x="4258" y="370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89" name="Rectangle 1273"/>
              <p:cNvSpPr>
                <a:spLocks noChangeArrowheads="1"/>
              </p:cNvSpPr>
              <p:nvPr/>
            </p:nvSpPr>
            <p:spPr bwMode="auto">
              <a:xfrm>
                <a:off x="4258" y="370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0" name="Rectangle 1274"/>
              <p:cNvSpPr>
                <a:spLocks noChangeArrowheads="1"/>
              </p:cNvSpPr>
              <p:nvPr/>
            </p:nvSpPr>
            <p:spPr bwMode="auto">
              <a:xfrm>
                <a:off x="4258" y="370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1" name="Rectangle 1275"/>
              <p:cNvSpPr>
                <a:spLocks noChangeArrowheads="1"/>
              </p:cNvSpPr>
              <p:nvPr/>
            </p:nvSpPr>
            <p:spPr bwMode="auto">
              <a:xfrm>
                <a:off x="4258" y="370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2" name="Rectangle 1276"/>
              <p:cNvSpPr>
                <a:spLocks noChangeArrowheads="1"/>
              </p:cNvSpPr>
              <p:nvPr/>
            </p:nvSpPr>
            <p:spPr bwMode="auto">
              <a:xfrm>
                <a:off x="4258" y="371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3" name="Rectangle 1277"/>
              <p:cNvSpPr>
                <a:spLocks noChangeArrowheads="1"/>
              </p:cNvSpPr>
              <p:nvPr/>
            </p:nvSpPr>
            <p:spPr bwMode="auto">
              <a:xfrm>
                <a:off x="4258" y="371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4" name="Rectangle 1278"/>
              <p:cNvSpPr>
                <a:spLocks noChangeArrowheads="1"/>
              </p:cNvSpPr>
              <p:nvPr/>
            </p:nvSpPr>
            <p:spPr bwMode="auto">
              <a:xfrm>
                <a:off x="4258" y="371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5" name="Rectangle 1279"/>
              <p:cNvSpPr>
                <a:spLocks noChangeArrowheads="1"/>
              </p:cNvSpPr>
              <p:nvPr/>
            </p:nvSpPr>
            <p:spPr bwMode="auto">
              <a:xfrm>
                <a:off x="4258" y="371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6" name="Rectangle 1280"/>
              <p:cNvSpPr>
                <a:spLocks noChangeArrowheads="1"/>
              </p:cNvSpPr>
              <p:nvPr/>
            </p:nvSpPr>
            <p:spPr bwMode="auto">
              <a:xfrm>
                <a:off x="4258" y="371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7" name="Rectangle 1281"/>
              <p:cNvSpPr>
                <a:spLocks noChangeArrowheads="1"/>
              </p:cNvSpPr>
              <p:nvPr/>
            </p:nvSpPr>
            <p:spPr bwMode="auto">
              <a:xfrm>
                <a:off x="4258" y="371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8" name="Rectangle 1282"/>
              <p:cNvSpPr>
                <a:spLocks noChangeArrowheads="1"/>
              </p:cNvSpPr>
              <p:nvPr/>
            </p:nvSpPr>
            <p:spPr bwMode="auto">
              <a:xfrm>
                <a:off x="4258" y="372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99" name="Rectangle 1283"/>
              <p:cNvSpPr>
                <a:spLocks noChangeArrowheads="1"/>
              </p:cNvSpPr>
              <p:nvPr/>
            </p:nvSpPr>
            <p:spPr bwMode="auto">
              <a:xfrm>
                <a:off x="4258" y="372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00" name="Rectangle 1284"/>
              <p:cNvSpPr>
                <a:spLocks noChangeArrowheads="1"/>
              </p:cNvSpPr>
              <p:nvPr/>
            </p:nvSpPr>
            <p:spPr bwMode="auto">
              <a:xfrm>
                <a:off x="4258" y="372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1598" name="Group 1285"/>
            <p:cNvGrpSpPr>
              <a:grpSpLocks/>
            </p:cNvGrpSpPr>
            <p:nvPr/>
          </p:nvGrpSpPr>
          <p:grpSpPr bwMode="auto">
            <a:xfrm>
              <a:off x="4258" y="3403"/>
              <a:ext cx="250" cy="319"/>
              <a:chOff x="4258" y="3403"/>
              <a:chExt cx="250" cy="319"/>
            </a:xfrm>
          </p:grpSpPr>
          <p:sp>
            <p:nvSpPr>
              <p:cNvPr id="51601" name="Freeform 1286"/>
              <p:cNvSpPr>
                <a:spLocks/>
              </p:cNvSpPr>
              <p:nvPr/>
            </p:nvSpPr>
            <p:spPr bwMode="auto">
              <a:xfrm>
                <a:off x="4258" y="3403"/>
                <a:ext cx="247" cy="319"/>
              </a:xfrm>
              <a:custGeom>
                <a:avLst/>
                <a:gdLst>
                  <a:gd name="T0" fmla="*/ 123 w 247"/>
                  <a:gd name="T1" fmla="*/ 0 h 319"/>
                  <a:gd name="T2" fmla="*/ 98 w 247"/>
                  <a:gd name="T3" fmla="*/ 2 h 319"/>
                  <a:gd name="T4" fmla="*/ 76 w 247"/>
                  <a:gd name="T5" fmla="*/ 3 h 319"/>
                  <a:gd name="T6" fmla="*/ 55 w 247"/>
                  <a:gd name="T7" fmla="*/ 7 h 319"/>
                  <a:gd name="T8" fmla="*/ 36 w 247"/>
                  <a:gd name="T9" fmla="*/ 12 h 319"/>
                  <a:gd name="T10" fmla="*/ 21 w 247"/>
                  <a:gd name="T11" fmla="*/ 18 h 319"/>
                  <a:gd name="T12" fmla="*/ 11 w 247"/>
                  <a:gd name="T13" fmla="*/ 24 h 319"/>
                  <a:gd name="T14" fmla="*/ 2 w 247"/>
                  <a:gd name="T15" fmla="*/ 32 h 319"/>
                  <a:gd name="T16" fmla="*/ 0 w 247"/>
                  <a:gd name="T17" fmla="*/ 40 h 319"/>
                  <a:gd name="T18" fmla="*/ 0 w 247"/>
                  <a:gd name="T19" fmla="*/ 278 h 319"/>
                  <a:gd name="T20" fmla="*/ 2 w 247"/>
                  <a:gd name="T21" fmla="*/ 287 h 319"/>
                  <a:gd name="T22" fmla="*/ 11 w 247"/>
                  <a:gd name="T23" fmla="*/ 295 h 319"/>
                  <a:gd name="T24" fmla="*/ 21 w 247"/>
                  <a:gd name="T25" fmla="*/ 301 h 319"/>
                  <a:gd name="T26" fmla="*/ 36 w 247"/>
                  <a:gd name="T27" fmla="*/ 307 h 319"/>
                  <a:gd name="T28" fmla="*/ 55 w 247"/>
                  <a:gd name="T29" fmla="*/ 312 h 319"/>
                  <a:gd name="T30" fmla="*/ 76 w 247"/>
                  <a:gd name="T31" fmla="*/ 315 h 319"/>
                  <a:gd name="T32" fmla="*/ 98 w 247"/>
                  <a:gd name="T33" fmla="*/ 319 h 319"/>
                  <a:gd name="T34" fmla="*/ 123 w 247"/>
                  <a:gd name="T35" fmla="*/ 319 h 319"/>
                  <a:gd name="T36" fmla="*/ 149 w 247"/>
                  <a:gd name="T37" fmla="*/ 319 h 319"/>
                  <a:gd name="T38" fmla="*/ 171 w 247"/>
                  <a:gd name="T39" fmla="*/ 315 h 319"/>
                  <a:gd name="T40" fmla="*/ 192 w 247"/>
                  <a:gd name="T41" fmla="*/ 312 h 319"/>
                  <a:gd name="T42" fmla="*/ 211 w 247"/>
                  <a:gd name="T43" fmla="*/ 307 h 319"/>
                  <a:gd name="T44" fmla="*/ 226 w 247"/>
                  <a:gd name="T45" fmla="*/ 301 h 319"/>
                  <a:gd name="T46" fmla="*/ 236 w 247"/>
                  <a:gd name="T47" fmla="*/ 295 h 319"/>
                  <a:gd name="T48" fmla="*/ 245 w 247"/>
                  <a:gd name="T49" fmla="*/ 287 h 319"/>
                  <a:gd name="T50" fmla="*/ 247 w 247"/>
                  <a:gd name="T51" fmla="*/ 278 h 319"/>
                  <a:gd name="T52" fmla="*/ 247 w 247"/>
                  <a:gd name="T53" fmla="*/ 40 h 319"/>
                  <a:gd name="T54" fmla="*/ 245 w 247"/>
                  <a:gd name="T55" fmla="*/ 32 h 319"/>
                  <a:gd name="T56" fmla="*/ 236 w 247"/>
                  <a:gd name="T57" fmla="*/ 24 h 319"/>
                  <a:gd name="T58" fmla="*/ 226 w 247"/>
                  <a:gd name="T59" fmla="*/ 18 h 319"/>
                  <a:gd name="T60" fmla="*/ 211 w 247"/>
                  <a:gd name="T61" fmla="*/ 12 h 319"/>
                  <a:gd name="T62" fmla="*/ 192 w 247"/>
                  <a:gd name="T63" fmla="*/ 7 h 319"/>
                  <a:gd name="T64" fmla="*/ 171 w 247"/>
                  <a:gd name="T65" fmla="*/ 3 h 319"/>
                  <a:gd name="T66" fmla="*/ 149 w 247"/>
                  <a:gd name="T67" fmla="*/ 2 h 319"/>
                  <a:gd name="T68" fmla="*/ 123 w 247"/>
                  <a:gd name="T69" fmla="*/ 0 h 31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47"/>
                  <a:gd name="T106" fmla="*/ 0 h 319"/>
                  <a:gd name="T107" fmla="*/ 247 w 247"/>
                  <a:gd name="T108" fmla="*/ 319 h 31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47" h="319">
                    <a:moveTo>
                      <a:pt x="123" y="0"/>
                    </a:moveTo>
                    <a:lnTo>
                      <a:pt x="98" y="2"/>
                    </a:lnTo>
                    <a:lnTo>
                      <a:pt x="76" y="3"/>
                    </a:lnTo>
                    <a:lnTo>
                      <a:pt x="55" y="7"/>
                    </a:lnTo>
                    <a:lnTo>
                      <a:pt x="36" y="12"/>
                    </a:lnTo>
                    <a:lnTo>
                      <a:pt x="21" y="18"/>
                    </a:lnTo>
                    <a:lnTo>
                      <a:pt x="11" y="24"/>
                    </a:lnTo>
                    <a:lnTo>
                      <a:pt x="2" y="32"/>
                    </a:lnTo>
                    <a:lnTo>
                      <a:pt x="0" y="40"/>
                    </a:lnTo>
                    <a:lnTo>
                      <a:pt x="0" y="278"/>
                    </a:lnTo>
                    <a:lnTo>
                      <a:pt x="2" y="287"/>
                    </a:lnTo>
                    <a:lnTo>
                      <a:pt x="11" y="295"/>
                    </a:lnTo>
                    <a:lnTo>
                      <a:pt x="21" y="301"/>
                    </a:lnTo>
                    <a:lnTo>
                      <a:pt x="36" y="307"/>
                    </a:lnTo>
                    <a:lnTo>
                      <a:pt x="55" y="312"/>
                    </a:lnTo>
                    <a:lnTo>
                      <a:pt x="76" y="315"/>
                    </a:lnTo>
                    <a:lnTo>
                      <a:pt x="98" y="319"/>
                    </a:lnTo>
                    <a:lnTo>
                      <a:pt x="123" y="319"/>
                    </a:lnTo>
                    <a:lnTo>
                      <a:pt x="149" y="319"/>
                    </a:lnTo>
                    <a:lnTo>
                      <a:pt x="171" y="315"/>
                    </a:lnTo>
                    <a:lnTo>
                      <a:pt x="192" y="312"/>
                    </a:lnTo>
                    <a:lnTo>
                      <a:pt x="211" y="307"/>
                    </a:lnTo>
                    <a:lnTo>
                      <a:pt x="226" y="301"/>
                    </a:lnTo>
                    <a:lnTo>
                      <a:pt x="236" y="295"/>
                    </a:lnTo>
                    <a:lnTo>
                      <a:pt x="245" y="287"/>
                    </a:lnTo>
                    <a:lnTo>
                      <a:pt x="247" y="278"/>
                    </a:lnTo>
                    <a:lnTo>
                      <a:pt x="247" y="40"/>
                    </a:lnTo>
                    <a:lnTo>
                      <a:pt x="245" y="32"/>
                    </a:lnTo>
                    <a:lnTo>
                      <a:pt x="236" y="24"/>
                    </a:lnTo>
                    <a:lnTo>
                      <a:pt x="226" y="18"/>
                    </a:lnTo>
                    <a:lnTo>
                      <a:pt x="211" y="12"/>
                    </a:lnTo>
                    <a:lnTo>
                      <a:pt x="192" y="7"/>
                    </a:lnTo>
                    <a:lnTo>
                      <a:pt x="171" y="3"/>
                    </a:lnTo>
                    <a:lnTo>
                      <a:pt x="149" y="2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FF33CC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02" name="Freeform 1287"/>
              <p:cNvSpPr>
                <a:spLocks/>
              </p:cNvSpPr>
              <p:nvPr/>
            </p:nvSpPr>
            <p:spPr bwMode="auto">
              <a:xfrm>
                <a:off x="4258" y="3403"/>
                <a:ext cx="247" cy="319"/>
              </a:xfrm>
              <a:custGeom>
                <a:avLst/>
                <a:gdLst>
                  <a:gd name="T0" fmla="*/ 123 w 247"/>
                  <a:gd name="T1" fmla="*/ 0 h 319"/>
                  <a:gd name="T2" fmla="*/ 98 w 247"/>
                  <a:gd name="T3" fmla="*/ 2 h 319"/>
                  <a:gd name="T4" fmla="*/ 76 w 247"/>
                  <a:gd name="T5" fmla="*/ 3 h 319"/>
                  <a:gd name="T6" fmla="*/ 55 w 247"/>
                  <a:gd name="T7" fmla="*/ 7 h 319"/>
                  <a:gd name="T8" fmla="*/ 36 w 247"/>
                  <a:gd name="T9" fmla="*/ 12 h 319"/>
                  <a:gd name="T10" fmla="*/ 21 w 247"/>
                  <a:gd name="T11" fmla="*/ 18 h 319"/>
                  <a:gd name="T12" fmla="*/ 11 w 247"/>
                  <a:gd name="T13" fmla="*/ 24 h 319"/>
                  <a:gd name="T14" fmla="*/ 2 w 247"/>
                  <a:gd name="T15" fmla="*/ 32 h 319"/>
                  <a:gd name="T16" fmla="*/ 0 w 247"/>
                  <a:gd name="T17" fmla="*/ 40 h 319"/>
                  <a:gd name="T18" fmla="*/ 0 w 247"/>
                  <a:gd name="T19" fmla="*/ 278 h 319"/>
                  <a:gd name="T20" fmla="*/ 2 w 247"/>
                  <a:gd name="T21" fmla="*/ 287 h 319"/>
                  <a:gd name="T22" fmla="*/ 11 w 247"/>
                  <a:gd name="T23" fmla="*/ 295 h 319"/>
                  <a:gd name="T24" fmla="*/ 21 w 247"/>
                  <a:gd name="T25" fmla="*/ 301 h 319"/>
                  <a:gd name="T26" fmla="*/ 36 w 247"/>
                  <a:gd name="T27" fmla="*/ 307 h 319"/>
                  <a:gd name="T28" fmla="*/ 55 w 247"/>
                  <a:gd name="T29" fmla="*/ 312 h 319"/>
                  <a:gd name="T30" fmla="*/ 76 w 247"/>
                  <a:gd name="T31" fmla="*/ 315 h 319"/>
                  <a:gd name="T32" fmla="*/ 98 w 247"/>
                  <a:gd name="T33" fmla="*/ 319 h 319"/>
                  <a:gd name="T34" fmla="*/ 123 w 247"/>
                  <a:gd name="T35" fmla="*/ 319 h 319"/>
                  <a:gd name="T36" fmla="*/ 149 w 247"/>
                  <a:gd name="T37" fmla="*/ 319 h 319"/>
                  <a:gd name="T38" fmla="*/ 171 w 247"/>
                  <a:gd name="T39" fmla="*/ 315 h 319"/>
                  <a:gd name="T40" fmla="*/ 192 w 247"/>
                  <a:gd name="T41" fmla="*/ 312 h 319"/>
                  <a:gd name="T42" fmla="*/ 211 w 247"/>
                  <a:gd name="T43" fmla="*/ 307 h 319"/>
                  <a:gd name="T44" fmla="*/ 226 w 247"/>
                  <a:gd name="T45" fmla="*/ 301 h 319"/>
                  <a:gd name="T46" fmla="*/ 236 w 247"/>
                  <a:gd name="T47" fmla="*/ 295 h 319"/>
                  <a:gd name="T48" fmla="*/ 245 w 247"/>
                  <a:gd name="T49" fmla="*/ 287 h 319"/>
                  <a:gd name="T50" fmla="*/ 247 w 247"/>
                  <a:gd name="T51" fmla="*/ 278 h 319"/>
                  <a:gd name="T52" fmla="*/ 247 w 247"/>
                  <a:gd name="T53" fmla="*/ 40 h 319"/>
                  <a:gd name="T54" fmla="*/ 245 w 247"/>
                  <a:gd name="T55" fmla="*/ 32 h 319"/>
                  <a:gd name="T56" fmla="*/ 236 w 247"/>
                  <a:gd name="T57" fmla="*/ 24 h 319"/>
                  <a:gd name="T58" fmla="*/ 226 w 247"/>
                  <a:gd name="T59" fmla="*/ 18 h 319"/>
                  <a:gd name="T60" fmla="*/ 211 w 247"/>
                  <a:gd name="T61" fmla="*/ 12 h 319"/>
                  <a:gd name="T62" fmla="*/ 192 w 247"/>
                  <a:gd name="T63" fmla="*/ 7 h 319"/>
                  <a:gd name="T64" fmla="*/ 171 w 247"/>
                  <a:gd name="T65" fmla="*/ 3 h 319"/>
                  <a:gd name="T66" fmla="*/ 149 w 247"/>
                  <a:gd name="T67" fmla="*/ 2 h 319"/>
                  <a:gd name="T68" fmla="*/ 123 w 247"/>
                  <a:gd name="T69" fmla="*/ 0 h 31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47"/>
                  <a:gd name="T106" fmla="*/ 0 h 319"/>
                  <a:gd name="T107" fmla="*/ 247 w 247"/>
                  <a:gd name="T108" fmla="*/ 319 h 31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47" h="319">
                    <a:moveTo>
                      <a:pt x="123" y="0"/>
                    </a:moveTo>
                    <a:lnTo>
                      <a:pt x="98" y="2"/>
                    </a:lnTo>
                    <a:lnTo>
                      <a:pt x="76" y="3"/>
                    </a:lnTo>
                    <a:lnTo>
                      <a:pt x="55" y="7"/>
                    </a:lnTo>
                    <a:lnTo>
                      <a:pt x="36" y="12"/>
                    </a:lnTo>
                    <a:lnTo>
                      <a:pt x="21" y="18"/>
                    </a:lnTo>
                    <a:lnTo>
                      <a:pt x="11" y="24"/>
                    </a:lnTo>
                    <a:lnTo>
                      <a:pt x="2" y="32"/>
                    </a:lnTo>
                    <a:lnTo>
                      <a:pt x="0" y="40"/>
                    </a:lnTo>
                    <a:lnTo>
                      <a:pt x="0" y="278"/>
                    </a:lnTo>
                    <a:lnTo>
                      <a:pt x="2" y="287"/>
                    </a:lnTo>
                    <a:lnTo>
                      <a:pt x="11" y="295"/>
                    </a:lnTo>
                    <a:lnTo>
                      <a:pt x="21" y="301"/>
                    </a:lnTo>
                    <a:lnTo>
                      <a:pt x="36" y="307"/>
                    </a:lnTo>
                    <a:lnTo>
                      <a:pt x="55" y="312"/>
                    </a:lnTo>
                    <a:lnTo>
                      <a:pt x="76" y="315"/>
                    </a:lnTo>
                    <a:lnTo>
                      <a:pt x="98" y="319"/>
                    </a:lnTo>
                    <a:lnTo>
                      <a:pt x="123" y="319"/>
                    </a:lnTo>
                    <a:lnTo>
                      <a:pt x="149" y="319"/>
                    </a:lnTo>
                    <a:lnTo>
                      <a:pt x="171" y="315"/>
                    </a:lnTo>
                    <a:lnTo>
                      <a:pt x="192" y="312"/>
                    </a:lnTo>
                    <a:lnTo>
                      <a:pt x="211" y="307"/>
                    </a:lnTo>
                    <a:lnTo>
                      <a:pt x="226" y="301"/>
                    </a:lnTo>
                    <a:lnTo>
                      <a:pt x="236" y="295"/>
                    </a:lnTo>
                    <a:lnTo>
                      <a:pt x="245" y="287"/>
                    </a:lnTo>
                    <a:lnTo>
                      <a:pt x="247" y="278"/>
                    </a:lnTo>
                    <a:lnTo>
                      <a:pt x="247" y="40"/>
                    </a:lnTo>
                    <a:lnTo>
                      <a:pt x="245" y="32"/>
                    </a:lnTo>
                    <a:lnTo>
                      <a:pt x="236" y="24"/>
                    </a:lnTo>
                    <a:lnTo>
                      <a:pt x="226" y="18"/>
                    </a:lnTo>
                    <a:lnTo>
                      <a:pt x="211" y="12"/>
                    </a:lnTo>
                    <a:lnTo>
                      <a:pt x="192" y="7"/>
                    </a:lnTo>
                    <a:lnTo>
                      <a:pt x="171" y="3"/>
                    </a:lnTo>
                    <a:lnTo>
                      <a:pt x="149" y="2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FF33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03" name="Rectangle 1288"/>
              <p:cNvSpPr>
                <a:spLocks noChangeArrowheads="1"/>
              </p:cNvSpPr>
              <p:nvPr/>
            </p:nvSpPr>
            <p:spPr bwMode="auto">
              <a:xfrm>
                <a:off x="4258" y="340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04" name="Rectangle 1289"/>
              <p:cNvSpPr>
                <a:spLocks noChangeArrowheads="1"/>
              </p:cNvSpPr>
              <p:nvPr/>
            </p:nvSpPr>
            <p:spPr bwMode="auto">
              <a:xfrm>
                <a:off x="4258" y="340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05" name="Rectangle 1290"/>
              <p:cNvSpPr>
                <a:spLocks noChangeArrowheads="1"/>
              </p:cNvSpPr>
              <p:nvPr/>
            </p:nvSpPr>
            <p:spPr bwMode="auto">
              <a:xfrm>
                <a:off x="4258" y="340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06" name="Rectangle 1291"/>
              <p:cNvSpPr>
                <a:spLocks noChangeArrowheads="1"/>
              </p:cNvSpPr>
              <p:nvPr/>
            </p:nvSpPr>
            <p:spPr bwMode="auto">
              <a:xfrm>
                <a:off x="4258" y="340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07" name="Rectangle 1292"/>
              <p:cNvSpPr>
                <a:spLocks noChangeArrowheads="1"/>
              </p:cNvSpPr>
              <p:nvPr/>
            </p:nvSpPr>
            <p:spPr bwMode="auto">
              <a:xfrm>
                <a:off x="4258" y="341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08" name="Rectangle 1293"/>
              <p:cNvSpPr>
                <a:spLocks noChangeArrowheads="1"/>
              </p:cNvSpPr>
              <p:nvPr/>
            </p:nvSpPr>
            <p:spPr bwMode="auto">
              <a:xfrm>
                <a:off x="4258" y="341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09" name="Rectangle 1294"/>
              <p:cNvSpPr>
                <a:spLocks noChangeArrowheads="1"/>
              </p:cNvSpPr>
              <p:nvPr/>
            </p:nvSpPr>
            <p:spPr bwMode="auto">
              <a:xfrm>
                <a:off x="4258" y="341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0" name="Rectangle 1295"/>
              <p:cNvSpPr>
                <a:spLocks noChangeArrowheads="1"/>
              </p:cNvSpPr>
              <p:nvPr/>
            </p:nvSpPr>
            <p:spPr bwMode="auto">
              <a:xfrm>
                <a:off x="4258" y="341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1" name="Rectangle 1296"/>
              <p:cNvSpPr>
                <a:spLocks noChangeArrowheads="1"/>
              </p:cNvSpPr>
              <p:nvPr/>
            </p:nvSpPr>
            <p:spPr bwMode="auto">
              <a:xfrm>
                <a:off x="4258" y="341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2" name="Rectangle 1297"/>
              <p:cNvSpPr>
                <a:spLocks noChangeArrowheads="1"/>
              </p:cNvSpPr>
              <p:nvPr/>
            </p:nvSpPr>
            <p:spPr bwMode="auto">
              <a:xfrm>
                <a:off x="4258" y="341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3" name="Rectangle 1298"/>
              <p:cNvSpPr>
                <a:spLocks noChangeArrowheads="1"/>
              </p:cNvSpPr>
              <p:nvPr/>
            </p:nvSpPr>
            <p:spPr bwMode="auto">
              <a:xfrm>
                <a:off x="4258" y="341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4" name="Rectangle 1299"/>
              <p:cNvSpPr>
                <a:spLocks noChangeArrowheads="1"/>
              </p:cNvSpPr>
              <p:nvPr/>
            </p:nvSpPr>
            <p:spPr bwMode="auto">
              <a:xfrm>
                <a:off x="4258" y="342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5" name="Rectangle 1300"/>
              <p:cNvSpPr>
                <a:spLocks noChangeArrowheads="1"/>
              </p:cNvSpPr>
              <p:nvPr/>
            </p:nvSpPr>
            <p:spPr bwMode="auto">
              <a:xfrm>
                <a:off x="4258" y="342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6" name="Rectangle 1301"/>
              <p:cNvSpPr>
                <a:spLocks noChangeArrowheads="1"/>
              </p:cNvSpPr>
              <p:nvPr/>
            </p:nvSpPr>
            <p:spPr bwMode="auto">
              <a:xfrm>
                <a:off x="4258" y="342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7" name="Rectangle 1302"/>
              <p:cNvSpPr>
                <a:spLocks noChangeArrowheads="1"/>
              </p:cNvSpPr>
              <p:nvPr/>
            </p:nvSpPr>
            <p:spPr bwMode="auto">
              <a:xfrm>
                <a:off x="4258" y="342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8" name="Rectangle 1303"/>
              <p:cNvSpPr>
                <a:spLocks noChangeArrowheads="1"/>
              </p:cNvSpPr>
              <p:nvPr/>
            </p:nvSpPr>
            <p:spPr bwMode="auto">
              <a:xfrm>
                <a:off x="4258" y="342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19" name="Rectangle 1304"/>
              <p:cNvSpPr>
                <a:spLocks noChangeArrowheads="1"/>
              </p:cNvSpPr>
              <p:nvPr/>
            </p:nvSpPr>
            <p:spPr bwMode="auto">
              <a:xfrm>
                <a:off x="4258" y="342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0" name="Rectangle 1305"/>
              <p:cNvSpPr>
                <a:spLocks noChangeArrowheads="1"/>
              </p:cNvSpPr>
              <p:nvPr/>
            </p:nvSpPr>
            <p:spPr bwMode="auto">
              <a:xfrm>
                <a:off x="4258" y="343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1" name="Rectangle 1306"/>
              <p:cNvSpPr>
                <a:spLocks noChangeArrowheads="1"/>
              </p:cNvSpPr>
              <p:nvPr/>
            </p:nvSpPr>
            <p:spPr bwMode="auto">
              <a:xfrm>
                <a:off x="4258" y="343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2" name="Rectangle 1307"/>
              <p:cNvSpPr>
                <a:spLocks noChangeArrowheads="1"/>
              </p:cNvSpPr>
              <p:nvPr/>
            </p:nvSpPr>
            <p:spPr bwMode="auto">
              <a:xfrm>
                <a:off x="4258" y="343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3" name="Rectangle 1308"/>
              <p:cNvSpPr>
                <a:spLocks noChangeArrowheads="1"/>
              </p:cNvSpPr>
              <p:nvPr/>
            </p:nvSpPr>
            <p:spPr bwMode="auto">
              <a:xfrm>
                <a:off x="4258" y="343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4" name="Rectangle 1309"/>
              <p:cNvSpPr>
                <a:spLocks noChangeArrowheads="1"/>
              </p:cNvSpPr>
              <p:nvPr/>
            </p:nvSpPr>
            <p:spPr bwMode="auto">
              <a:xfrm>
                <a:off x="4258" y="343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5" name="Rectangle 1310"/>
              <p:cNvSpPr>
                <a:spLocks noChangeArrowheads="1"/>
              </p:cNvSpPr>
              <p:nvPr/>
            </p:nvSpPr>
            <p:spPr bwMode="auto">
              <a:xfrm>
                <a:off x="4258" y="343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6" name="Rectangle 1311"/>
              <p:cNvSpPr>
                <a:spLocks noChangeArrowheads="1"/>
              </p:cNvSpPr>
              <p:nvPr/>
            </p:nvSpPr>
            <p:spPr bwMode="auto">
              <a:xfrm>
                <a:off x="4258" y="344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7" name="Rectangle 1312"/>
              <p:cNvSpPr>
                <a:spLocks noChangeArrowheads="1"/>
              </p:cNvSpPr>
              <p:nvPr/>
            </p:nvSpPr>
            <p:spPr bwMode="auto">
              <a:xfrm>
                <a:off x="4258" y="344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8" name="Rectangle 1313"/>
              <p:cNvSpPr>
                <a:spLocks noChangeArrowheads="1"/>
              </p:cNvSpPr>
              <p:nvPr/>
            </p:nvSpPr>
            <p:spPr bwMode="auto">
              <a:xfrm>
                <a:off x="4258" y="344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29" name="Rectangle 1314"/>
              <p:cNvSpPr>
                <a:spLocks noChangeArrowheads="1"/>
              </p:cNvSpPr>
              <p:nvPr/>
            </p:nvSpPr>
            <p:spPr bwMode="auto">
              <a:xfrm>
                <a:off x="4258" y="344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0" name="Rectangle 1315"/>
              <p:cNvSpPr>
                <a:spLocks noChangeArrowheads="1"/>
              </p:cNvSpPr>
              <p:nvPr/>
            </p:nvSpPr>
            <p:spPr bwMode="auto">
              <a:xfrm>
                <a:off x="4258" y="344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1" name="Rectangle 1316"/>
              <p:cNvSpPr>
                <a:spLocks noChangeArrowheads="1"/>
              </p:cNvSpPr>
              <p:nvPr/>
            </p:nvSpPr>
            <p:spPr bwMode="auto">
              <a:xfrm>
                <a:off x="4258" y="344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2" name="Rectangle 1317"/>
              <p:cNvSpPr>
                <a:spLocks noChangeArrowheads="1"/>
              </p:cNvSpPr>
              <p:nvPr/>
            </p:nvSpPr>
            <p:spPr bwMode="auto">
              <a:xfrm>
                <a:off x="4258" y="345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3" name="Rectangle 1318"/>
              <p:cNvSpPr>
                <a:spLocks noChangeArrowheads="1"/>
              </p:cNvSpPr>
              <p:nvPr/>
            </p:nvSpPr>
            <p:spPr bwMode="auto">
              <a:xfrm>
                <a:off x="4258" y="345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4" name="Rectangle 1319"/>
              <p:cNvSpPr>
                <a:spLocks noChangeArrowheads="1"/>
              </p:cNvSpPr>
              <p:nvPr/>
            </p:nvSpPr>
            <p:spPr bwMode="auto">
              <a:xfrm>
                <a:off x="4258" y="345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5" name="Rectangle 1320"/>
              <p:cNvSpPr>
                <a:spLocks noChangeArrowheads="1"/>
              </p:cNvSpPr>
              <p:nvPr/>
            </p:nvSpPr>
            <p:spPr bwMode="auto">
              <a:xfrm>
                <a:off x="4258" y="345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6" name="Rectangle 1321"/>
              <p:cNvSpPr>
                <a:spLocks noChangeArrowheads="1"/>
              </p:cNvSpPr>
              <p:nvPr/>
            </p:nvSpPr>
            <p:spPr bwMode="auto">
              <a:xfrm>
                <a:off x="4258" y="345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7" name="Rectangle 1322"/>
              <p:cNvSpPr>
                <a:spLocks noChangeArrowheads="1"/>
              </p:cNvSpPr>
              <p:nvPr/>
            </p:nvSpPr>
            <p:spPr bwMode="auto">
              <a:xfrm>
                <a:off x="4258" y="345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8" name="Rectangle 1323"/>
              <p:cNvSpPr>
                <a:spLocks noChangeArrowheads="1"/>
              </p:cNvSpPr>
              <p:nvPr/>
            </p:nvSpPr>
            <p:spPr bwMode="auto">
              <a:xfrm>
                <a:off x="4258" y="346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39" name="Rectangle 1324"/>
              <p:cNvSpPr>
                <a:spLocks noChangeArrowheads="1"/>
              </p:cNvSpPr>
              <p:nvPr/>
            </p:nvSpPr>
            <p:spPr bwMode="auto">
              <a:xfrm>
                <a:off x="4258" y="346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0" name="Rectangle 1325"/>
              <p:cNvSpPr>
                <a:spLocks noChangeArrowheads="1"/>
              </p:cNvSpPr>
              <p:nvPr/>
            </p:nvSpPr>
            <p:spPr bwMode="auto">
              <a:xfrm>
                <a:off x="4258" y="346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1" name="Rectangle 1326"/>
              <p:cNvSpPr>
                <a:spLocks noChangeArrowheads="1"/>
              </p:cNvSpPr>
              <p:nvPr/>
            </p:nvSpPr>
            <p:spPr bwMode="auto">
              <a:xfrm>
                <a:off x="4258" y="346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2" name="Rectangle 1327"/>
              <p:cNvSpPr>
                <a:spLocks noChangeArrowheads="1"/>
              </p:cNvSpPr>
              <p:nvPr/>
            </p:nvSpPr>
            <p:spPr bwMode="auto">
              <a:xfrm>
                <a:off x="4258" y="346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3" name="Rectangle 1328"/>
              <p:cNvSpPr>
                <a:spLocks noChangeArrowheads="1"/>
              </p:cNvSpPr>
              <p:nvPr/>
            </p:nvSpPr>
            <p:spPr bwMode="auto">
              <a:xfrm>
                <a:off x="4258" y="346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4" name="Rectangle 1329"/>
              <p:cNvSpPr>
                <a:spLocks noChangeArrowheads="1"/>
              </p:cNvSpPr>
              <p:nvPr/>
            </p:nvSpPr>
            <p:spPr bwMode="auto">
              <a:xfrm>
                <a:off x="4258" y="346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5" name="Rectangle 1330"/>
              <p:cNvSpPr>
                <a:spLocks noChangeArrowheads="1"/>
              </p:cNvSpPr>
              <p:nvPr/>
            </p:nvSpPr>
            <p:spPr bwMode="auto">
              <a:xfrm>
                <a:off x="4258" y="347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6" name="Rectangle 1331"/>
              <p:cNvSpPr>
                <a:spLocks noChangeArrowheads="1"/>
              </p:cNvSpPr>
              <p:nvPr/>
            </p:nvSpPr>
            <p:spPr bwMode="auto">
              <a:xfrm>
                <a:off x="4258" y="347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7" name="Rectangle 1332"/>
              <p:cNvSpPr>
                <a:spLocks noChangeArrowheads="1"/>
              </p:cNvSpPr>
              <p:nvPr/>
            </p:nvSpPr>
            <p:spPr bwMode="auto">
              <a:xfrm>
                <a:off x="4258" y="347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8" name="Rectangle 1333"/>
              <p:cNvSpPr>
                <a:spLocks noChangeArrowheads="1"/>
              </p:cNvSpPr>
              <p:nvPr/>
            </p:nvSpPr>
            <p:spPr bwMode="auto">
              <a:xfrm>
                <a:off x="4258" y="347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49" name="Rectangle 1334"/>
              <p:cNvSpPr>
                <a:spLocks noChangeArrowheads="1"/>
              </p:cNvSpPr>
              <p:nvPr/>
            </p:nvSpPr>
            <p:spPr bwMode="auto">
              <a:xfrm>
                <a:off x="4258" y="347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0" name="Rectangle 1335"/>
              <p:cNvSpPr>
                <a:spLocks noChangeArrowheads="1"/>
              </p:cNvSpPr>
              <p:nvPr/>
            </p:nvSpPr>
            <p:spPr bwMode="auto">
              <a:xfrm>
                <a:off x="4258" y="347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1" name="Rectangle 1336"/>
              <p:cNvSpPr>
                <a:spLocks noChangeArrowheads="1"/>
              </p:cNvSpPr>
              <p:nvPr/>
            </p:nvSpPr>
            <p:spPr bwMode="auto">
              <a:xfrm>
                <a:off x="4258" y="348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2" name="Rectangle 1337"/>
              <p:cNvSpPr>
                <a:spLocks noChangeArrowheads="1"/>
              </p:cNvSpPr>
              <p:nvPr/>
            </p:nvSpPr>
            <p:spPr bwMode="auto">
              <a:xfrm>
                <a:off x="4258" y="348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3" name="Rectangle 1338"/>
              <p:cNvSpPr>
                <a:spLocks noChangeArrowheads="1"/>
              </p:cNvSpPr>
              <p:nvPr/>
            </p:nvSpPr>
            <p:spPr bwMode="auto">
              <a:xfrm>
                <a:off x="4258" y="348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4" name="Rectangle 1339"/>
              <p:cNvSpPr>
                <a:spLocks noChangeArrowheads="1"/>
              </p:cNvSpPr>
              <p:nvPr/>
            </p:nvSpPr>
            <p:spPr bwMode="auto">
              <a:xfrm>
                <a:off x="4258" y="348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5" name="Rectangle 1340"/>
              <p:cNvSpPr>
                <a:spLocks noChangeArrowheads="1"/>
              </p:cNvSpPr>
              <p:nvPr/>
            </p:nvSpPr>
            <p:spPr bwMode="auto">
              <a:xfrm>
                <a:off x="4258" y="348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6" name="Rectangle 1341"/>
              <p:cNvSpPr>
                <a:spLocks noChangeArrowheads="1"/>
              </p:cNvSpPr>
              <p:nvPr/>
            </p:nvSpPr>
            <p:spPr bwMode="auto">
              <a:xfrm>
                <a:off x="4258" y="348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7" name="Rectangle 1342"/>
              <p:cNvSpPr>
                <a:spLocks noChangeArrowheads="1"/>
              </p:cNvSpPr>
              <p:nvPr/>
            </p:nvSpPr>
            <p:spPr bwMode="auto">
              <a:xfrm>
                <a:off x="4258" y="349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8" name="Rectangle 1343"/>
              <p:cNvSpPr>
                <a:spLocks noChangeArrowheads="1"/>
              </p:cNvSpPr>
              <p:nvPr/>
            </p:nvSpPr>
            <p:spPr bwMode="auto">
              <a:xfrm>
                <a:off x="4258" y="349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59" name="Rectangle 1344"/>
              <p:cNvSpPr>
                <a:spLocks noChangeArrowheads="1"/>
              </p:cNvSpPr>
              <p:nvPr/>
            </p:nvSpPr>
            <p:spPr bwMode="auto">
              <a:xfrm>
                <a:off x="4258" y="349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0" name="Rectangle 1345"/>
              <p:cNvSpPr>
                <a:spLocks noChangeArrowheads="1"/>
              </p:cNvSpPr>
              <p:nvPr/>
            </p:nvSpPr>
            <p:spPr bwMode="auto">
              <a:xfrm>
                <a:off x="4258" y="349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1" name="Rectangle 1346"/>
              <p:cNvSpPr>
                <a:spLocks noChangeArrowheads="1"/>
              </p:cNvSpPr>
              <p:nvPr/>
            </p:nvSpPr>
            <p:spPr bwMode="auto">
              <a:xfrm>
                <a:off x="4258" y="349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2" name="Rectangle 1347"/>
              <p:cNvSpPr>
                <a:spLocks noChangeArrowheads="1"/>
              </p:cNvSpPr>
              <p:nvPr/>
            </p:nvSpPr>
            <p:spPr bwMode="auto">
              <a:xfrm>
                <a:off x="4258" y="349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3" name="Rectangle 1348"/>
              <p:cNvSpPr>
                <a:spLocks noChangeArrowheads="1"/>
              </p:cNvSpPr>
              <p:nvPr/>
            </p:nvSpPr>
            <p:spPr bwMode="auto">
              <a:xfrm>
                <a:off x="4258" y="350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4" name="Rectangle 1349"/>
              <p:cNvSpPr>
                <a:spLocks noChangeArrowheads="1"/>
              </p:cNvSpPr>
              <p:nvPr/>
            </p:nvSpPr>
            <p:spPr bwMode="auto">
              <a:xfrm>
                <a:off x="4258" y="350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5" name="Rectangle 1350"/>
              <p:cNvSpPr>
                <a:spLocks noChangeArrowheads="1"/>
              </p:cNvSpPr>
              <p:nvPr/>
            </p:nvSpPr>
            <p:spPr bwMode="auto">
              <a:xfrm>
                <a:off x="4258" y="350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6" name="Rectangle 1351"/>
              <p:cNvSpPr>
                <a:spLocks noChangeArrowheads="1"/>
              </p:cNvSpPr>
              <p:nvPr/>
            </p:nvSpPr>
            <p:spPr bwMode="auto">
              <a:xfrm>
                <a:off x="4258" y="350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7" name="Rectangle 1352"/>
              <p:cNvSpPr>
                <a:spLocks noChangeArrowheads="1"/>
              </p:cNvSpPr>
              <p:nvPr/>
            </p:nvSpPr>
            <p:spPr bwMode="auto">
              <a:xfrm>
                <a:off x="4258" y="350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8" name="Rectangle 1353"/>
              <p:cNvSpPr>
                <a:spLocks noChangeArrowheads="1"/>
              </p:cNvSpPr>
              <p:nvPr/>
            </p:nvSpPr>
            <p:spPr bwMode="auto">
              <a:xfrm>
                <a:off x="4258" y="350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69" name="Rectangle 1354"/>
              <p:cNvSpPr>
                <a:spLocks noChangeArrowheads="1"/>
              </p:cNvSpPr>
              <p:nvPr/>
            </p:nvSpPr>
            <p:spPr bwMode="auto">
              <a:xfrm>
                <a:off x="4258" y="350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0" name="Rectangle 1355"/>
              <p:cNvSpPr>
                <a:spLocks noChangeArrowheads="1"/>
              </p:cNvSpPr>
              <p:nvPr/>
            </p:nvSpPr>
            <p:spPr bwMode="auto">
              <a:xfrm>
                <a:off x="4258" y="351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1" name="Rectangle 1356"/>
              <p:cNvSpPr>
                <a:spLocks noChangeArrowheads="1"/>
              </p:cNvSpPr>
              <p:nvPr/>
            </p:nvSpPr>
            <p:spPr bwMode="auto">
              <a:xfrm>
                <a:off x="4258" y="351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2" name="Rectangle 1357"/>
              <p:cNvSpPr>
                <a:spLocks noChangeArrowheads="1"/>
              </p:cNvSpPr>
              <p:nvPr/>
            </p:nvSpPr>
            <p:spPr bwMode="auto">
              <a:xfrm>
                <a:off x="4258" y="351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3" name="Rectangle 1358"/>
              <p:cNvSpPr>
                <a:spLocks noChangeArrowheads="1"/>
              </p:cNvSpPr>
              <p:nvPr/>
            </p:nvSpPr>
            <p:spPr bwMode="auto">
              <a:xfrm>
                <a:off x="4258" y="351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4" name="Rectangle 1359"/>
              <p:cNvSpPr>
                <a:spLocks noChangeArrowheads="1"/>
              </p:cNvSpPr>
              <p:nvPr/>
            </p:nvSpPr>
            <p:spPr bwMode="auto">
              <a:xfrm>
                <a:off x="4258" y="351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5" name="Rectangle 1360"/>
              <p:cNvSpPr>
                <a:spLocks noChangeArrowheads="1"/>
              </p:cNvSpPr>
              <p:nvPr/>
            </p:nvSpPr>
            <p:spPr bwMode="auto">
              <a:xfrm>
                <a:off x="4258" y="351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6" name="Rectangle 1361"/>
              <p:cNvSpPr>
                <a:spLocks noChangeArrowheads="1"/>
              </p:cNvSpPr>
              <p:nvPr/>
            </p:nvSpPr>
            <p:spPr bwMode="auto">
              <a:xfrm>
                <a:off x="4258" y="352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7" name="Rectangle 1362"/>
              <p:cNvSpPr>
                <a:spLocks noChangeArrowheads="1"/>
              </p:cNvSpPr>
              <p:nvPr/>
            </p:nvSpPr>
            <p:spPr bwMode="auto">
              <a:xfrm>
                <a:off x="4258" y="352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8" name="Rectangle 1363"/>
              <p:cNvSpPr>
                <a:spLocks noChangeArrowheads="1"/>
              </p:cNvSpPr>
              <p:nvPr/>
            </p:nvSpPr>
            <p:spPr bwMode="auto">
              <a:xfrm>
                <a:off x="4258" y="352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79" name="Rectangle 1364"/>
              <p:cNvSpPr>
                <a:spLocks noChangeArrowheads="1"/>
              </p:cNvSpPr>
              <p:nvPr/>
            </p:nvSpPr>
            <p:spPr bwMode="auto">
              <a:xfrm>
                <a:off x="4258" y="352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0" name="Rectangle 1365"/>
              <p:cNvSpPr>
                <a:spLocks noChangeArrowheads="1"/>
              </p:cNvSpPr>
              <p:nvPr/>
            </p:nvSpPr>
            <p:spPr bwMode="auto">
              <a:xfrm>
                <a:off x="4258" y="352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1" name="Rectangle 1366"/>
              <p:cNvSpPr>
                <a:spLocks noChangeArrowheads="1"/>
              </p:cNvSpPr>
              <p:nvPr/>
            </p:nvSpPr>
            <p:spPr bwMode="auto">
              <a:xfrm>
                <a:off x="4258" y="352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2" name="Rectangle 1367"/>
              <p:cNvSpPr>
                <a:spLocks noChangeArrowheads="1"/>
              </p:cNvSpPr>
              <p:nvPr/>
            </p:nvSpPr>
            <p:spPr bwMode="auto">
              <a:xfrm>
                <a:off x="4258" y="353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3" name="Rectangle 1368"/>
              <p:cNvSpPr>
                <a:spLocks noChangeArrowheads="1"/>
              </p:cNvSpPr>
              <p:nvPr/>
            </p:nvSpPr>
            <p:spPr bwMode="auto">
              <a:xfrm>
                <a:off x="4258" y="353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4" name="Rectangle 1369"/>
              <p:cNvSpPr>
                <a:spLocks noChangeArrowheads="1"/>
              </p:cNvSpPr>
              <p:nvPr/>
            </p:nvSpPr>
            <p:spPr bwMode="auto">
              <a:xfrm>
                <a:off x="4258" y="353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5" name="Rectangle 1370"/>
              <p:cNvSpPr>
                <a:spLocks noChangeArrowheads="1"/>
              </p:cNvSpPr>
              <p:nvPr/>
            </p:nvSpPr>
            <p:spPr bwMode="auto">
              <a:xfrm>
                <a:off x="4258" y="353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6" name="Rectangle 1371"/>
              <p:cNvSpPr>
                <a:spLocks noChangeArrowheads="1"/>
              </p:cNvSpPr>
              <p:nvPr/>
            </p:nvSpPr>
            <p:spPr bwMode="auto">
              <a:xfrm>
                <a:off x="4258" y="353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7" name="Rectangle 1372"/>
              <p:cNvSpPr>
                <a:spLocks noChangeArrowheads="1"/>
              </p:cNvSpPr>
              <p:nvPr/>
            </p:nvSpPr>
            <p:spPr bwMode="auto">
              <a:xfrm>
                <a:off x="4258" y="353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8" name="Rectangle 1373"/>
              <p:cNvSpPr>
                <a:spLocks noChangeArrowheads="1"/>
              </p:cNvSpPr>
              <p:nvPr/>
            </p:nvSpPr>
            <p:spPr bwMode="auto">
              <a:xfrm>
                <a:off x="4258" y="354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89" name="Rectangle 1374"/>
              <p:cNvSpPr>
                <a:spLocks noChangeArrowheads="1"/>
              </p:cNvSpPr>
              <p:nvPr/>
            </p:nvSpPr>
            <p:spPr bwMode="auto">
              <a:xfrm>
                <a:off x="4258" y="354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0" name="Rectangle 1375"/>
              <p:cNvSpPr>
                <a:spLocks noChangeArrowheads="1"/>
              </p:cNvSpPr>
              <p:nvPr/>
            </p:nvSpPr>
            <p:spPr bwMode="auto">
              <a:xfrm>
                <a:off x="4258" y="354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1" name="Rectangle 1376"/>
              <p:cNvSpPr>
                <a:spLocks noChangeArrowheads="1"/>
              </p:cNvSpPr>
              <p:nvPr/>
            </p:nvSpPr>
            <p:spPr bwMode="auto">
              <a:xfrm>
                <a:off x="4258" y="354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2" name="Rectangle 1377"/>
              <p:cNvSpPr>
                <a:spLocks noChangeArrowheads="1"/>
              </p:cNvSpPr>
              <p:nvPr/>
            </p:nvSpPr>
            <p:spPr bwMode="auto">
              <a:xfrm>
                <a:off x="4258" y="354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3" name="Rectangle 1378"/>
              <p:cNvSpPr>
                <a:spLocks noChangeArrowheads="1"/>
              </p:cNvSpPr>
              <p:nvPr/>
            </p:nvSpPr>
            <p:spPr bwMode="auto">
              <a:xfrm>
                <a:off x="4258" y="354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4" name="Rectangle 1379"/>
              <p:cNvSpPr>
                <a:spLocks noChangeArrowheads="1"/>
              </p:cNvSpPr>
              <p:nvPr/>
            </p:nvSpPr>
            <p:spPr bwMode="auto">
              <a:xfrm>
                <a:off x="4258" y="355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5" name="Rectangle 1380"/>
              <p:cNvSpPr>
                <a:spLocks noChangeArrowheads="1"/>
              </p:cNvSpPr>
              <p:nvPr/>
            </p:nvSpPr>
            <p:spPr bwMode="auto">
              <a:xfrm>
                <a:off x="4258" y="355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6" name="Rectangle 1381"/>
              <p:cNvSpPr>
                <a:spLocks noChangeArrowheads="1"/>
              </p:cNvSpPr>
              <p:nvPr/>
            </p:nvSpPr>
            <p:spPr bwMode="auto">
              <a:xfrm>
                <a:off x="4258" y="355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7" name="Rectangle 1382"/>
              <p:cNvSpPr>
                <a:spLocks noChangeArrowheads="1"/>
              </p:cNvSpPr>
              <p:nvPr/>
            </p:nvSpPr>
            <p:spPr bwMode="auto">
              <a:xfrm>
                <a:off x="4258" y="355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8" name="Rectangle 1383"/>
              <p:cNvSpPr>
                <a:spLocks noChangeArrowheads="1"/>
              </p:cNvSpPr>
              <p:nvPr/>
            </p:nvSpPr>
            <p:spPr bwMode="auto">
              <a:xfrm>
                <a:off x="4258" y="355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99" name="Rectangle 1384"/>
              <p:cNvSpPr>
                <a:spLocks noChangeArrowheads="1"/>
              </p:cNvSpPr>
              <p:nvPr/>
            </p:nvSpPr>
            <p:spPr bwMode="auto">
              <a:xfrm>
                <a:off x="4258" y="355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0" name="Rectangle 1385"/>
              <p:cNvSpPr>
                <a:spLocks noChangeArrowheads="1"/>
              </p:cNvSpPr>
              <p:nvPr/>
            </p:nvSpPr>
            <p:spPr bwMode="auto">
              <a:xfrm>
                <a:off x="4258" y="355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1" name="Rectangle 1386"/>
              <p:cNvSpPr>
                <a:spLocks noChangeArrowheads="1"/>
              </p:cNvSpPr>
              <p:nvPr/>
            </p:nvSpPr>
            <p:spPr bwMode="auto">
              <a:xfrm>
                <a:off x="4258" y="356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2" name="Rectangle 1387"/>
              <p:cNvSpPr>
                <a:spLocks noChangeArrowheads="1"/>
              </p:cNvSpPr>
              <p:nvPr/>
            </p:nvSpPr>
            <p:spPr bwMode="auto">
              <a:xfrm>
                <a:off x="4258" y="356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3" name="Rectangle 1388"/>
              <p:cNvSpPr>
                <a:spLocks noChangeArrowheads="1"/>
              </p:cNvSpPr>
              <p:nvPr/>
            </p:nvSpPr>
            <p:spPr bwMode="auto">
              <a:xfrm>
                <a:off x="4258" y="356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4" name="Rectangle 1389"/>
              <p:cNvSpPr>
                <a:spLocks noChangeArrowheads="1"/>
              </p:cNvSpPr>
              <p:nvPr/>
            </p:nvSpPr>
            <p:spPr bwMode="auto">
              <a:xfrm>
                <a:off x="4258" y="356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5" name="Rectangle 1390"/>
              <p:cNvSpPr>
                <a:spLocks noChangeArrowheads="1"/>
              </p:cNvSpPr>
              <p:nvPr/>
            </p:nvSpPr>
            <p:spPr bwMode="auto">
              <a:xfrm>
                <a:off x="4258" y="356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6" name="Rectangle 1391"/>
              <p:cNvSpPr>
                <a:spLocks noChangeArrowheads="1"/>
              </p:cNvSpPr>
              <p:nvPr/>
            </p:nvSpPr>
            <p:spPr bwMode="auto">
              <a:xfrm>
                <a:off x="4258" y="356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7" name="Rectangle 1392"/>
              <p:cNvSpPr>
                <a:spLocks noChangeArrowheads="1"/>
              </p:cNvSpPr>
              <p:nvPr/>
            </p:nvSpPr>
            <p:spPr bwMode="auto">
              <a:xfrm>
                <a:off x="4258" y="357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8" name="Rectangle 1393"/>
              <p:cNvSpPr>
                <a:spLocks noChangeArrowheads="1"/>
              </p:cNvSpPr>
              <p:nvPr/>
            </p:nvSpPr>
            <p:spPr bwMode="auto">
              <a:xfrm>
                <a:off x="4258" y="357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09" name="Rectangle 1394"/>
              <p:cNvSpPr>
                <a:spLocks noChangeArrowheads="1"/>
              </p:cNvSpPr>
              <p:nvPr/>
            </p:nvSpPr>
            <p:spPr bwMode="auto">
              <a:xfrm>
                <a:off x="4258" y="357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0" name="Rectangle 1395"/>
              <p:cNvSpPr>
                <a:spLocks noChangeArrowheads="1"/>
              </p:cNvSpPr>
              <p:nvPr/>
            </p:nvSpPr>
            <p:spPr bwMode="auto">
              <a:xfrm>
                <a:off x="4258" y="357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1" name="Rectangle 1396"/>
              <p:cNvSpPr>
                <a:spLocks noChangeArrowheads="1"/>
              </p:cNvSpPr>
              <p:nvPr/>
            </p:nvSpPr>
            <p:spPr bwMode="auto">
              <a:xfrm>
                <a:off x="4258" y="357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2" name="Rectangle 1397"/>
              <p:cNvSpPr>
                <a:spLocks noChangeArrowheads="1"/>
              </p:cNvSpPr>
              <p:nvPr/>
            </p:nvSpPr>
            <p:spPr bwMode="auto">
              <a:xfrm>
                <a:off x="4258" y="357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3" name="Rectangle 1398"/>
              <p:cNvSpPr>
                <a:spLocks noChangeArrowheads="1"/>
              </p:cNvSpPr>
              <p:nvPr/>
            </p:nvSpPr>
            <p:spPr bwMode="auto">
              <a:xfrm>
                <a:off x="4258" y="358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4" name="Rectangle 1399"/>
              <p:cNvSpPr>
                <a:spLocks noChangeArrowheads="1"/>
              </p:cNvSpPr>
              <p:nvPr/>
            </p:nvSpPr>
            <p:spPr bwMode="auto">
              <a:xfrm>
                <a:off x="4258" y="358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5" name="Rectangle 1400"/>
              <p:cNvSpPr>
                <a:spLocks noChangeArrowheads="1"/>
              </p:cNvSpPr>
              <p:nvPr/>
            </p:nvSpPr>
            <p:spPr bwMode="auto">
              <a:xfrm>
                <a:off x="4258" y="358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6" name="Rectangle 1401"/>
              <p:cNvSpPr>
                <a:spLocks noChangeArrowheads="1"/>
              </p:cNvSpPr>
              <p:nvPr/>
            </p:nvSpPr>
            <p:spPr bwMode="auto">
              <a:xfrm>
                <a:off x="4258" y="358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7" name="Rectangle 1402"/>
              <p:cNvSpPr>
                <a:spLocks noChangeArrowheads="1"/>
              </p:cNvSpPr>
              <p:nvPr/>
            </p:nvSpPr>
            <p:spPr bwMode="auto">
              <a:xfrm>
                <a:off x="4258" y="358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8" name="Rectangle 1403"/>
              <p:cNvSpPr>
                <a:spLocks noChangeArrowheads="1"/>
              </p:cNvSpPr>
              <p:nvPr/>
            </p:nvSpPr>
            <p:spPr bwMode="auto">
              <a:xfrm>
                <a:off x="4258" y="358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19" name="Rectangle 1404"/>
              <p:cNvSpPr>
                <a:spLocks noChangeArrowheads="1"/>
              </p:cNvSpPr>
              <p:nvPr/>
            </p:nvSpPr>
            <p:spPr bwMode="auto">
              <a:xfrm>
                <a:off x="4258" y="359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0" name="Rectangle 1405"/>
              <p:cNvSpPr>
                <a:spLocks noChangeArrowheads="1"/>
              </p:cNvSpPr>
              <p:nvPr/>
            </p:nvSpPr>
            <p:spPr bwMode="auto">
              <a:xfrm>
                <a:off x="4258" y="359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1" name="Rectangle 1406"/>
              <p:cNvSpPr>
                <a:spLocks noChangeArrowheads="1"/>
              </p:cNvSpPr>
              <p:nvPr/>
            </p:nvSpPr>
            <p:spPr bwMode="auto">
              <a:xfrm>
                <a:off x="4258" y="359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2" name="Rectangle 1407"/>
              <p:cNvSpPr>
                <a:spLocks noChangeArrowheads="1"/>
              </p:cNvSpPr>
              <p:nvPr/>
            </p:nvSpPr>
            <p:spPr bwMode="auto">
              <a:xfrm>
                <a:off x="4258" y="359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3" name="Rectangle 1408"/>
              <p:cNvSpPr>
                <a:spLocks noChangeArrowheads="1"/>
              </p:cNvSpPr>
              <p:nvPr/>
            </p:nvSpPr>
            <p:spPr bwMode="auto">
              <a:xfrm>
                <a:off x="4258" y="359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4" name="Rectangle 1409"/>
              <p:cNvSpPr>
                <a:spLocks noChangeArrowheads="1"/>
              </p:cNvSpPr>
              <p:nvPr/>
            </p:nvSpPr>
            <p:spPr bwMode="auto">
              <a:xfrm>
                <a:off x="4258" y="359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5" name="Rectangle 1410"/>
              <p:cNvSpPr>
                <a:spLocks noChangeArrowheads="1"/>
              </p:cNvSpPr>
              <p:nvPr/>
            </p:nvSpPr>
            <p:spPr bwMode="auto">
              <a:xfrm>
                <a:off x="4258" y="359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6" name="Rectangle 1411"/>
              <p:cNvSpPr>
                <a:spLocks noChangeArrowheads="1"/>
              </p:cNvSpPr>
              <p:nvPr/>
            </p:nvSpPr>
            <p:spPr bwMode="auto">
              <a:xfrm>
                <a:off x="4258" y="360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7" name="Rectangle 1412"/>
              <p:cNvSpPr>
                <a:spLocks noChangeArrowheads="1"/>
              </p:cNvSpPr>
              <p:nvPr/>
            </p:nvSpPr>
            <p:spPr bwMode="auto">
              <a:xfrm>
                <a:off x="4258" y="360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8" name="Rectangle 1413"/>
              <p:cNvSpPr>
                <a:spLocks noChangeArrowheads="1"/>
              </p:cNvSpPr>
              <p:nvPr/>
            </p:nvSpPr>
            <p:spPr bwMode="auto">
              <a:xfrm>
                <a:off x="4258" y="360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29" name="Rectangle 1414"/>
              <p:cNvSpPr>
                <a:spLocks noChangeArrowheads="1"/>
              </p:cNvSpPr>
              <p:nvPr/>
            </p:nvSpPr>
            <p:spPr bwMode="auto">
              <a:xfrm>
                <a:off x="4258" y="360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0" name="Rectangle 1415"/>
              <p:cNvSpPr>
                <a:spLocks noChangeArrowheads="1"/>
              </p:cNvSpPr>
              <p:nvPr/>
            </p:nvSpPr>
            <p:spPr bwMode="auto">
              <a:xfrm>
                <a:off x="4258" y="360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1" name="Rectangle 1416"/>
              <p:cNvSpPr>
                <a:spLocks noChangeArrowheads="1"/>
              </p:cNvSpPr>
              <p:nvPr/>
            </p:nvSpPr>
            <p:spPr bwMode="auto">
              <a:xfrm>
                <a:off x="4258" y="360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2" name="Rectangle 1417"/>
              <p:cNvSpPr>
                <a:spLocks noChangeArrowheads="1"/>
              </p:cNvSpPr>
              <p:nvPr/>
            </p:nvSpPr>
            <p:spPr bwMode="auto">
              <a:xfrm>
                <a:off x="4258" y="361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3" name="Rectangle 1418"/>
              <p:cNvSpPr>
                <a:spLocks noChangeArrowheads="1"/>
              </p:cNvSpPr>
              <p:nvPr/>
            </p:nvSpPr>
            <p:spPr bwMode="auto">
              <a:xfrm>
                <a:off x="4258" y="361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4" name="Rectangle 1419"/>
              <p:cNvSpPr>
                <a:spLocks noChangeArrowheads="1"/>
              </p:cNvSpPr>
              <p:nvPr/>
            </p:nvSpPr>
            <p:spPr bwMode="auto">
              <a:xfrm>
                <a:off x="4258" y="361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5" name="Rectangle 1420"/>
              <p:cNvSpPr>
                <a:spLocks noChangeArrowheads="1"/>
              </p:cNvSpPr>
              <p:nvPr/>
            </p:nvSpPr>
            <p:spPr bwMode="auto">
              <a:xfrm>
                <a:off x="4258" y="361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6" name="Rectangle 1421"/>
              <p:cNvSpPr>
                <a:spLocks noChangeArrowheads="1"/>
              </p:cNvSpPr>
              <p:nvPr/>
            </p:nvSpPr>
            <p:spPr bwMode="auto">
              <a:xfrm>
                <a:off x="4258" y="361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7" name="Rectangle 1422"/>
              <p:cNvSpPr>
                <a:spLocks noChangeArrowheads="1"/>
              </p:cNvSpPr>
              <p:nvPr/>
            </p:nvSpPr>
            <p:spPr bwMode="auto">
              <a:xfrm>
                <a:off x="4258" y="361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8" name="Rectangle 1423"/>
              <p:cNvSpPr>
                <a:spLocks noChangeArrowheads="1"/>
              </p:cNvSpPr>
              <p:nvPr/>
            </p:nvSpPr>
            <p:spPr bwMode="auto">
              <a:xfrm>
                <a:off x="4258" y="362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39" name="Rectangle 1424"/>
              <p:cNvSpPr>
                <a:spLocks noChangeArrowheads="1"/>
              </p:cNvSpPr>
              <p:nvPr/>
            </p:nvSpPr>
            <p:spPr bwMode="auto">
              <a:xfrm>
                <a:off x="4258" y="362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0" name="Rectangle 1425"/>
              <p:cNvSpPr>
                <a:spLocks noChangeArrowheads="1"/>
              </p:cNvSpPr>
              <p:nvPr/>
            </p:nvSpPr>
            <p:spPr bwMode="auto">
              <a:xfrm>
                <a:off x="4258" y="362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1" name="Rectangle 1426"/>
              <p:cNvSpPr>
                <a:spLocks noChangeArrowheads="1"/>
              </p:cNvSpPr>
              <p:nvPr/>
            </p:nvSpPr>
            <p:spPr bwMode="auto">
              <a:xfrm>
                <a:off x="4258" y="362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2" name="Rectangle 1427"/>
              <p:cNvSpPr>
                <a:spLocks noChangeArrowheads="1"/>
              </p:cNvSpPr>
              <p:nvPr/>
            </p:nvSpPr>
            <p:spPr bwMode="auto">
              <a:xfrm>
                <a:off x="4258" y="362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3" name="Rectangle 1428"/>
              <p:cNvSpPr>
                <a:spLocks noChangeArrowheads="1"/>
              </p:cNvSpPr>
              <p:nvPr/>
            </p:nvSpPr>
            <p:spPr bwMode="auto">
              <a:xfrm>
                <a:off x="4258" y="362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4" name="Rectangle 1429"/>
              <p:cNvSpPr>
                <a:spLocks noChangeArrowheads="1"/>
              </p:cNvSpPr>
              <p:nvPr/>
            </p:nvSpPr>
            <p:spPr bwMode="auto">
              <a:xfrm>
                <a:off x="4258" y="363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5" name="Rectangle 1430"/>
              <p:cNvSpPr>
                <a:spLocks noChangeArrowheads="1"/>
              </p:cNvSpPr>
              <p:nvPr/>
            </p:nvSpPr>
            <p:spPr bwMode="auto">
              <a:xfrm>
                <a:off x="4258" y="363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6" name="Rectangle 1431"/>
              <p:cNvSpPr>
                <a:spLocks noChangeArrowheads="1"/>
              </p:cNvSpPr>
              <p:nvPr/>
            </p:nvSpPr>
            <p:spPr bwMode="auto">
              <a:xfrm>
                <a:off x="4258" y="363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7" name="Rectangle 1432"/>
              <p:cNvSpPr>
                <a:spLocks noChangeArrowheads="1"/>
              </p:cNvSpPr>
              <p:nvPr/>
            </p:nvSpPr>
            <p:spPr bwMode="auto">
              <a:xfrm>
                <a:off x="4258" y="363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8" name="Rectangle 1433"/>
              <p:cNvSpPr>
                <a:spLocks noChangeArrowheads="1"/>
              </p:cNvSpPr>
              <p:nvPr/>
            </p:nvSpPr>
            <p:spPr bwMode="auto">
              <a:xfrm>
                <a:off x="4258" y="363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49" name="Rectangle 1434"/>
              <p:cNvSpPr>
                <a:spLocks noChangeArrowheads="1"/>
              </p:cNvSpPr>
              <p:nvPr/>
            </p:nvSpPr>
            <p:spPr bwMode="auto">
              <a:xfrm>
                <a:off x="4258" y="363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0" name="Rectangle 1435"/>
              <p:cNvSpPr>
                <a:spLocks noChangeArrowheads="1"/>
              </p:cNvSpPr>
              <p:nvPr/>
            </p:nvSpPr>
            <p:spPr bwMode="auto">
              <a:xfrm>
                <a:off x="4258" y="364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1" name="Rectangle 1436"/>
              <p:cNvSpPr>
                <a:spLocks noChangeArrowheads="1"/>
              </p:cNvSpPr>
              <p:nvPr/>
            </p:nvSpPr>
            <p:spPr bwMode="auto">
              <a:xfrm>
                <a:off x="4258" y="364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2" name="Rectangle 1437"/>
              <p:cNvSpPr>
                <a:spLocks noChangeArrowheads="1"/>
              </p:cNvSpPr>
              <p:nvPr/>
            </p:nvSpPr>
            <p:spPr bwMode="auto">
              <a:xfrm>
                <a:off x="4258" y="364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3" name="Rectangle 1438"/>
              <p:cNvSpPr>
                <a:spLocks noChangeArrowheads="1"/>
              </p:cNvSpPr>
              <p:nvPr/>
            </p:nvSpPr>
            <p:spPr bwMode="auto">
              <a:xfrm>
                <a:off x="4258" y="364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4" name="Rectangle 1439"/>
              <p:cNvSpPr>
                <a:spLocks noChangeArrowheads="1"/>
              </p:cNvSpPr>
              <p:nvPr/>
            </p:nvSpPr>
            <p:spPr bwMode="auto">
              <a:xfrm>
                <a:off x="4258" y="364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5" name="Rectangle 1440"/>
              <p:cNvSpPr>
                <a:spLocks noChangeArrowheads="1"/>
              </p:cNvSpPr>
              <p:nvPr/>
            </p:nvSpPr>
            <p:spPr bwMode="auto">
              <a:xfrm>
                <a:off x="4258" y="364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6" name="Rectangle 1441"/>
              <p:cNvSpPr>
                <a:spLocks noChangeArrowheads="1"/>
              </p:cNvSpPr>
              <p:nvPr/>
            </p:nvSpPr>
            <p:spPr bwMode="auto">
              <a:xfrm>
                <a:off x="4258" y="364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7" name="Rectangle 1442"/>
              <p:cNvSpPr>
                <a:spLocks noChangeArrowheads="1"/>
              </p:cNvSpPr>
              <p:nvPr/>
            </p:nvSpPr>
            <p:spPr bwMode="auto">
              <a:xfrm>
                <a:off x="4258" y="365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8" name="Rectangle 1443"/>
              <p:cNvSpPr>
                <a:spLocks noChangeArrowheads="1"/>
              </p:cNvSpPr>
              <p:nvPr/>
            </p:nvSpPr>
            <p:spPr bwMode="auto">
              <a:xfrm>
                <a:off x="4258" y="365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59" name="Rectangle 1444"/>
              <p:cNvSpPr>
                <a:spLocks noChangeArrowheads="1"/>
              </p:cNvSpPr>
              <p:nvPr/>
            </p:nvSpPr>
            <p:spPr bwMode="auto">
              <a:xfrm>
                <a:off x="4258" y="365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0" name="Rectangle 1445"/>
              <p:cNvSpPr>
                <a:spLocks noChangeArrowheads="1"/>
              </p:cNvSpPr>
              <p:nvPr/>
            </p:nvSpPr>
            <p:spPr bwMode="auto">
              <a:xfrm>
                <a:off x="4258" y="365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1" name="Rectangle 1446"/>
              <p:cNvSpPr>
                <a:spLocks noChangeArrowheads="1"/>
              </p:cNvSpPr>
              <p:nvPr/>
            </p:nvSpPr>
            <p:spPr bwMode="auto">
              <a:xfrm>
                <a:off x="4258" y="365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2" name="Rectangle 1447"/>
              <p:cNvSpPr>
                <a:spLocks noChangeArrowheads="1"/>
              </p:cNvSpPr>
              <p:nvPr/>
            </p:nvSpPr>
            <p:spPr bwMode="auto">
              <a:xfrm>
                <a:off x="4258" y="365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3" name="Rectangle 1448"/>
              <p:cNvSpPr>
                <a:spLocks noChangeArrowheads="1"/>
              </p:cNvSpPr>
              <p:nvPr/>
            </p:nvSpPr>
            <p:spPr bwMode="auto">
              <a:xfrm>
                <a:off x="4258" y="366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4" name="Rectangle 1449"/>
              <p:cNvSpPr>
                <a:spLocks noChangeArrowheads="1"/>
              </p:cNvSpPr>
              <p:nvPr/>
            </p:nvSpPr>
            <p:spPr bwMode="auto">
              <a:xfrm>
                <a:off x="4258" y="366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5" name="Rectangle 1450"/>
              <p:cNvSpPr>
                <a:spLocks noChangeArrowheads="1"/>
              </p:cNvSpPr>
              <p:nvPr/>
            </p:nvSpPr>
            <p:spPr bwMode="auto">
              <a:xfrm>
                <a:off x="4258" y="366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6" name="Rectangle 1451"/>
              <p:cNvSpPr>
                <a:spLocks noChangeArrowheads="1"/>
              </p:cNvSpPr>
              <p:nvPr/>
            </p:nvSpPr>
            <p:spPr bwMode="auto">
              <a:xfrm>
                <a:off x="4258" y="366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7" name="Rectangle 1452"/>
              <p:cNvSpPr>
                <a:spLocks noChangeArrowheads="1"/>
              </p:cNvSpPr>
              <p:nvPr/>
            </p:nvSpPr>
            <p:spPr bwMode="auto">
              <a:xfrm>
                <a:off x="4258" y="366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8" name="Rectangle 1453"/>
              <p:cNvSpPr>
                <a:spLocks noChangeArrowheads="1"/>
              </p:cNvSpPr>
              <p:nvPr/>
            </p:nvSpPr>
            <p:spPr bwMode="auto">
              <a:xfrm>
                <a:off x="4258" y="366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69" name="Rectangle 1454"/>
              <p:cNvSpPr>
                <a:spLocks noChangeArrowheads="1"/>
              </p:cNvSpPr>
              <p:nvPr/>
            </p:nvSpPr>
            <p:spPr bwMode="auto">
              <a:xfrm>
                <a:off x="4258" y="367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0" name="Rectangle 1455"/>
              <p:cNvSpPr>
                <a:spLocks noChangeArrowheads="1"/>
              </p:cNvSpPr>
              <p:nvPr/>
            </p:nvSpPr>
            <p:spPr bwMode="auto">
              <a:xfrm>
                <a:off x="4258" y="3672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1" name="Rectangle 1456"/>
              <p:cNvSpPr>
                <a:spLocks noChangeArrowheads="1"/>
              </p:cNvSpPr>
              <p:nvPr/>
            </p:nvSpPr>
            <p:spPr bwMode="auto">
              <a:xfrm>
                <a:off x="4258" y="367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2" name="Rectangle 1457"/>
              <p:cNvSpPr>
                <a:spLocks noChangeArrowheads="1"/>
              </p:cNvSpPr>
              <p:nvPr/>
            </p:nvSpPr>
            <p:spPr bwMode="auto">
              <a:xfrm>
                <a:off x="4258" y="367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3" name="Rectangle 1458"/>
              <p:cNvSpPr>
                <a:spLocks noChangeArrowheads="1"/>
              </p:cNvSpPr>
              <p:nvPr/>
            </p:nvSpPr>
            <p:spPr bwMode="auto">
              <a:xfrm>
                <a:off x="4258" y="367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4" name="Rectangle 1459"/>
              <p:cNvSpPr>
                <a:spLocks noChangeArrowheads="1"/>
              </p:cNvSpPr>
              <p:nvPr/>
            </p:nvSpPr>
            <p:spPr bwMode="auto">
              <a:xfrm>
                <a:off x="4258" y="367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5" name="Rectangle 1460"/>
              <p:cNvSpPr>
                <a:spLocks noChangeArrowheads="1"/>
              </p:cNvSpPr>
              <p:nvPr/>
            </p:nvSpPr>
            <p:spPr bwMode="auto">
              <a:xfrm>
                <a:off x="4258" y="368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6" name="Rectangle 1461"/>
              <p:cNvSpPr>
                <a:spLocks noChangeArrowheads="1"/>
              </p:cNvSpPr>
              <p:nvPr/>
            </p:nvSpPr>
            <p:spPr bwMode="auto">
              <a:xfrm>
                <a:off x="4258" y="368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7" name="Rectangle 1462"/>
              <p:cNvSpPr>
                <a:spLocks noChangeArrowheads="1"/>
              </p:cNvSpPr>
              <p:nvPr/>
            </p:nvSpPr>
            <p:spPr bwMode="auto">
              <a:xfrm>
                <a:off x="4258" y="3683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8" name="Rectangle 1463"/>
              <p:cNvSpPr>
                <a:spLocks noChangeArrowheads="1"/>
              </p:cNvSpPr>
              <p:nvPr/>
            </p:nvSpPr>
            <p:spPr bwMode="auto">
              <a:xfrm>
                <a:off x="4258" y="3685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79" name="Rectangle 1464"/>
              <p:cNvSpPr>
                <a:spLocks noChangeArrowheads="1"/>
              </p:cNvSpPr>
              <p:nvPr/>
            </p:nvSpPr>
            <p:spPr bwMode="auto">
              <a:xfrm>
                <a:off x="4258" y="368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0" name="Rectangle 1465"/>
              <p:cNvSpPr>
                <a:spLocks noChangeArrowheads="1"/>
              </p:cNvSpPr>
              <p:nvPr/>
            </p:nvSpPr>
            <p:spPr bwMode="auto">
              <a:xfrm>
                <a:off x="4258" y="368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1" name="Rectangle 1466"/>
              <p:cNvSpPr>
                <a:spLocks noChangeArrowheads="1"/>
              </p:cNvSpPr>
              <p:nvPr/>
            </p:nvSpPr>
            <p:spPr bwMode="auto">
              <a:xfrm>
                <a:off x="4258" y="3690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2" name="Rectangle 1467"/>
              <p:cNvSpPr>
                <a:spLocks noChangeArrowheads="1"/>
              </p:cNvSpPr>
              <p:nvPr/>
            </p:nvSpPr>
            <p:spPr bwMode="auto">
              <a:xfrm>
                <a:off x="4258" y="3691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3" name="Rectangle 1468"/>
              <p:cNvSpPr>
                <a:spLocks noChangeArrowheads="1"/>
              </p:cNvSpPr>
              <p:nvPr/>
            </p:nvSpPr>
            <p:spPr bwMode="auto">
              <a:xfrm>
                <a:off x="4258" y="3693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4" name="Rectangle 1469"/>
              <p:cNvSpPr>
                <a:spLocks noChangeArrowheads="1"/>
              </p:cNvSpPr>
              <p:nvPr/>
            </p:nvSpPr>
            <p:spPr bwMode="auto">
              <a:xfrm>
                <a:off x="4258" y="369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5" name="Rectangle 1470"/>
              <p:cNvSpPr>
                <a:spLocks noChangeArrowheads="1"/>
              </p:cNvSpPr>
              <p:nvPr/>
            </p:nvSpPr>
            <p:spPr bwMode="auto">
              <a:xfrm>
                <a:off x="4258" y="3696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6" name="Rectangle 1471"/>
              <p:cNvSpPr>
                <a:spLocks noChangeArrowheads="1"/>
              </p:cNvSpPr>
              <p:nvPr/>
            </p:nvSpPr>
            <p:spPr bwMode="auto">
              <a:xfrm>
                <a:off x="4258" y="3698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7" name="Rectangle 1472"/>
              <p:cNvSpPr>
                <a:spLocks noChangeArrowheads="1"/>
              </p:cNvSpPr>
              <p:nvPr/>
            </p:nvSpPr>
            <p:spPr bwMode="auto">
              <a:xfrm>
                <a:off x="4258" y="3699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8" name="Rectangle 1473"/>
              <p:cNvSpPr>
                <a:spLocks noChangeArrowheads="1"/>
              </p:cNvSpPr>
              <p:nvPr/>
            </p:nvSpPr>
            <p:spPr bwMode="auto">
              <a:xfrm>
                <a:off x="4258" y="3701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89" name="Rectangle 1474"/>
              <p:cNvSpPr>
                <a:spLocks noChangeArrowheads="1"/>
              </p:cNvSpPr>
              <p:nvPr/>
            </p:nvSpPr>
            <p:spPr bwMode="auto">
              <a:xfrm>
                <a:off x="4258" y="370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0" name="Rectangle 1475"/>
              <p:cNvSpPr>
                <a:spLocks noChangeArrowheads="1"/>
              </p:cNvSpPr>
              <p:nvPr/>
            </p:nvSpPr>
            <p:spPr bwMode="auto">
              <a:xfrm>
                <a:off x="4258" y="3704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1" name="Rectangle 1476"/>
              <p:cNvSpPr>
                <a:spLocks noChangeArrowheads="1"/>
              </p:cNvSpPr>
              <p:nvPr/>
            </p:nvSpPr>
            <p:spPr bwMode="auto">
              <a:xfrm>
                <a:off x="4258" y="3706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2" name="Rectangle 1477"/>
              <p:cNvSpPr>
                <a:spLocks noChangeArrowheads="1"/>
              </p:cNvSpPr>
              <p:nvPr/>
            </p:nvSpPr>
            <p:spPr bwMode="auto">
              <a:xfrm>
                <a:off x="4258" y="3707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3" name="Rectangle 1478"/>
              <p:cNvSpPr>
                <a:spLocks noChangeArrowheads="1"/>
              </p:cNvSpPr>
              <p:nvPr/>
            </p:nvSpPr>
            <p:spPr bwMode="auto">
              <a:xfrm>
                <a:off x="4258" y="3709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4" name="Rectangle 1479"/>
              <p:cNvSpPr>
                <a:spLocks noChangeArrowheads="1"/>
              </p:cNvSpPr>
              <p:nvPr/>
            </p:nvSpPr>
            <p:spPr bwMode="auto">
              <a:xfrm>
                <a:off x="4258" y="371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5" name="Rectangle 1480"/>
              <p:cNvSpPr>
                <a:spLocks noChangeArrowheads="1"/>
              </p:cNvSpPr>
              <p:nvPr/>
            </p:nvSpPr>
            <p:spPr bwMode="auto">
              <a:xfrm>
                <a:off x="4258" y="3712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6" name="Rectangle 1481"/>
              <p:cNvSpPr>
                <a:spLocks noChangeArrowheads="1"/>
              </p:cNvSpPr>
              <p:nvPr/>
            </p:nvSpPr>
            <p:spPr bwMode="auto">
              <a:xfrm>
                <a:off x="4258" y="3714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7" name="Rectangle 1482"/>
              <p:cNvSpPr>
                <a:spLocks noChangeArrowheads="1"/>
              </p:cNvSpPr>
              <p:nvPr/>
            </p:nvSpPr>
            <p:spPr bwMode="auto">
              <a:xfrm>
                <a:off x="4258" y="3715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8" name="Rectangle 1483"/>
              <p:cNvSpPr>
                <a:spLocks noChangeArrowheads="1"/>
              </p:cNvSpPr>
              <p:nvPr/>
            </p:nvSpPr>
            <p:spPr bwMode="auto">
              <a:xfrm>
                <a:off x="4258" y="3717"/>
                <a:ext cx="250" cy="1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99" name="Rectangle 1484"/>
              <p:cNvSpPr>
                <a:spLocks noChangeArrowheads="1"/>
              </p:cNvSpPr>
              <p:nvPr/>
            </p:nvSpPr>
            <p:spPr bwMode="auto">
              <a:xfrm>
                <a:off x="4258" y="3718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00" name="Rectangle 1485"/>
              <p:cNvSpPr>
                <a:spLocks noChangeArrowheads="1"/>
              </p:cNvSpPr>
              <p:nvPr/>
            </p:nvSpPr>
            <p:spPr bwMode="auto">
              <a:xfrm>
                <a:off x="4258" y="3720"/>
                <a:ext cx="250" cy="2"/>
              </a:xfrm>
              <a:prstGeom prst="rect">
                <a:avLst/>
              </a:prstGeom>
              <a:solidFill>
                <a:srgbClr val="FF33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1599" name="Rectangle 1486"/>
            <p:cNvSpPr>
              <a:spLocks noChangeArrowheads="1"/>
            </p:cNvSpPr>
            <p:nvPr/>
          </p:nvSpPr>
          <p:spPr bwMode="auto">
            <a:xfrm>
              <a:off x="4258" y="3722"/>
              <a:ext cx="250" cy="1"/>
            </a:xfrm>
            <a:prstGeom prst="rect">
              <a:avLst/>
            </a:prstGeom>
            <a:solidFill>
              <a:srgbClr val="FF3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1600" name="Rectangle 1487"/>
            <p:cNvSpPr>
              <a:spLocks noChangeArrowheads="1"/>
            </p:cNvSpPr>
            <p:nvPr/>
          </p:nvSpPr>
          <p:spPr bwMode="auto">
            <a:xfrm>
              <a:off x="4258" y="3723"/>
              <a:ext cx="250" cy="2"/>
            </a:xfrm>
            <a:prstGeom prst="rect">
              <a:avLst/>
            </a:prstGeom>
            <a:solidFill>
              <a:srgbClr val="FF33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0228" name="Freeform 1488"/>
          <p:cNvSpPr>
            <a:spLocks/>
          </p:cNvSpPr>
          <p:nvPr/>
        </p:nvSpPr>
        <p:spPr bwMode="auto">
          <a:xfrm>
            <a:off x="6540500" y="5970588"/>
            <a:ext cx="347663" cy="117475"/>
          </a:xfrm>
          <a:custGeom>
            <a:avLst/>
            <a:gdLst>
              <a:gd name="T0" fmla="*/ 0 w 247"/>
              <a:gd name="T1" fmla="*/ 59481 h 79"/>
              <a:gd name="T2" fmla="*/ 2815 w 247"/>
              <a:gd name="T3" fmla="*/ 72864 h 79"/>
              <a:gd name="T4" fmla="*/ 15483 w 247"/>
              <a:gd name="T5" fmla="*/ 81786 h 79"/>
              <a:gd name="T6" fmla="*/ 29558 w 247"/>
              <a:gd name="T7" fmla="*/ 90709 h 79"/>
              <a:gd name="T8" fmla="*/ 50672 w 247"/>
              <a:gd name="T9" fmla="*/ 101118 h 79"/>
              <a:gd name="T10" fmla="*/ 77415 w 247"/>
              <a:gd name="T11" fmla="*/ 108553 h 79"/>
              <a:gd name="T12" fmla="*/ 106973 w 247"/>
              <a:gd name="T13" fmla="*/ 113014 h 79"/>
              <a:gd name="T14" fmla="*/ 137939 w 247"/>
              <a:gd name="T15" fmla="*/ 117475 h 79"/>
              <a:gd name="T16" fmla="*/ 173128 w 247"/>
              <a:gd name="T17" fmla="*/ 117475 h 79"/>
              <a:gd name="T18" fmla="*/ 209724 w 247"/>
              <a:gd name="T19" fmla="*/ 117475 h 79"/>
              <a:gd name="T20" fmla="*/ 240690 w 247"/>
              <a:gd name="T21" fmla="*/ 113014 h 79"/>
              <a:gd name="T22" fmla="*/ 270248 w 247"/>
              <a:gd name="T23" fmla="*/ 108553 h 79"/>
              <a:gd name="T24" fmla="*/ 296991 w 247"/>
              <a:gd name="T25" fmla="*/ 101118 h 79"/>
              <a:gd name="T26" fmla="*/ 318105 w 247"/>
              <a:gd name="T27" fmla="*/ 90709 h 79"/>
              <a:gd name="T28" fmla="*/ 332180 w 247"/>
              <a:gd name="T29" fmla="*/ 81786 h 79"/>
              <a:gd name="T30" fmla="*/ 344848 w 247"/>
              <a:gd name="T31" fmla="*/ 72864 h 79"/>
              <a:gd name="T32" fmla="*/ 347663 w 247"/>
              <a:gd name="T33" fmla="*/ 59481 h 79"/>
              <a:gd name="T34" fmla="*/ 344848 w 247"/>
              <a:gd name="T35" fmla="*/ 47585 h 79"/>
              <a:gd name="T36" fmla="*/ 332180 w 247"/>
              <a:gd name="T37" fmla="*/ 35689 h 79"/>
              <a:gd name="T38" fmla="*/ 318105 w 247"/>
              <a:gd name="T39" fmla="*/ 26766 h 79"/>
              <a:gd name="T40" fmla="*/ 296991 w 247"/>
              <a:gd name="T41" fmla="*/ 17844 h 79"/>
              <a:gd name="T42" fmla="*/ 270248 w 247"/>
              <a:gd name="T43" fmla="*/ 10409 h 79"/>
              <a:gd name="T44" fmla="*/ 240690 w 247"/>
              <a:gd name="T45" fmla="*/ 4461 h 79"/>
              <a:gd name="T46" fmla="*/ 209724 w 247"/>
              <a:gd name="T47" fmla="*/ 2974 h 79"/>
              <a:gd name="T48" fmla="*/ 173128 w 247"/>
              <a:gd name="T49" fmla="*/ 0 h 79"/>
              <a:gd name="T50" fmla="*/ 137939 w 247"/>
              <a:gd name="T51" fmla="*/ 2974 h 79"/>
              <a:gd name="T52" fmla="*/ 106973 w 247"/>
              <a:gd name="T53" fmla="*/ 4461 h 79"/>
              <a:gd name="T54" fmla="*/ 77415 w 247"/>
              <a:gd name="T55" fmla="*/ 10409 h 79"/>
              <a:gd name="T56" fmla="*/ 50672 w 247"/>
              <a:gd name="T57" fmla="*/ 17844 h 79"/>
              <a:gd name="T58" fmla="*/ 29558 w 247"/>
              <a:gd name="T59" fmla="*/ 26766 h 79"/>
              <a:gd name="T60" fmla="*/ 15483 w 247"/>
              <a:gd name="T61" fmla="*/ 35689 h 79"/>
              <a:gd name="T62" fmla="*/ 2815 w 247"/>
              <a:gd name="T63" fmla="*/ 47585 h 79"/>
              <a:gd name="T64" fmla="*/ 0 w 247"/>
              <a:gd name="T65" fmla="*/ 59481 h 7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247"/>
              <a:gd name="T100" fmla="*/ 0 h 79"/>
              <a:gd name="T101" fmla="*/ 247 w 247"/>
              <a:gd name="T102" fmla="*/ 79 h 7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247" h="79">
                <a:moveTo>
                  <a:pt x="0" y="40"/>
                </a:moveTo>
                <a:lnTo>
                  <a:pt x="2" y="49"/>
                </a:lnTo>
                <a:lnTo>
                  <a:pt x="11" y="55"/>
                </a:lnTo>
                <a:lnTo>
                  <a:pt x="21" y="61"/>
                </a:lnTo>
                <a:lnTo>
                  <a:pt x="36" y="68"/>
                </a:lnTo>
                <a:lnTo>
                  <a:pt x="55" y="73"/>
                </a:lnTo>
                <a:lnTo>
                  <a:pt x="76" y="76"/>
                </a:lnTo>
                <a:lnTo>
                  <a:pt x="98" y="79"/>
                </a:lnTo>
                <a:lnTo>
                  <a:pt x="123" y="79"/>
                </a:lnTo>
                <a:lnTo>
                  <a:pt x="149" y="79"/>
                </a:lnTo>
                <a:lnTo>
                  <a:pt x="171" y="76"/>
                </a:lnTo>
                <a:lnTo>
                  <a:pt x="192" y="73"/>
                </a:lnTo>
                <a:lnTo>
                  <a:pt x="211" y="68"/>
                </a:lnTo>
                <a:lnTo>
                  <a:pt x="226" y="61"/>
                </a:lnTo>
                <a:lnTo>
                  <a:pt x="236" y="55"/>
                </a:lnTo>
                <a:lnTo>
                  <a:pt x="245" y="49"/>
                </a:lnTo>
                <a:lnTo>
                  <a:pt x="247" y="40"/>
                </a:lnTo>
                <a:lnTo>
                  <a:pt x="245" y="32"/>
                </a:lnTo>
                <a:lnTo>
                  <a:pt x="236" y="24"/>
                </a:lnTo>
                <a:lnTo>
                  <a:pt x="226" y="18"/>
                </a:lnTo>
                <a:lnTo>
                  <a:pt x="211" y="12"/>
                </a:lnTo>
                <a:lnTo>
                  <a:pt x="192" y="7"/>
                </a:lnTo>
                <a:lnTo>
                  <a:pt x="171" y="3"/>
                </a:lnTo>
                <a:lnTo>
                  <a:pt x="149" y="2"/>
                </a:lnTo>
                <a:lnTo>
                  <a:pt x="123" y="0"/>
                </a:lnTo>
                <a:lnTo>
                  <a:pt x="98" y="2"/>
                </a:lnTo>
                <a:lnTo>
                  <a:pt x="76" y="3"/>
                </a:lnTo>
                <a:lnTo>
                  <a:pt x="55" y="7"/>
                </a:lnTo>
                <a:lnTo>
                  <a:pt x="36" y="12"/>
                </a:lnTo>
                <a:lnTo>
                  <a:pt x="21" y="18"/>
                </a:lnTo>
                <a:lnTo>
                  <a:pt x="11" y="24"/>
                </a:lnTo>
                <a:lnTo>
                  <a:pt x="2" y="32"/>
                </a:lnTo>
                <a:lnTo>
                  <a:pt x="0" y="40"/>
                </a:lnTo>
                <a:close/>
              </a:path>
            </a:pathLst>
          </a:custGeom>
          <a:solidFill>
            <a:srgbClr val="CDCDCD"/>
          </a:solidFill>
          <a:ln w="9525">
            <a:noFill/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29" name="Freeform 1489"/>
          <p:cNvSpPr>
            <a:spLocks/>
          </p:cNvSpPr>
          <p:nvPr/>
        </p:nvSpPr>
        <p:spPr bwMode="auto">
          <a:xfrm>
            <a:off x="6540500" y="5970588"/>
            <a:ext cx="347663" cy="469900"/>
          </a:xfrm>
          <a:custGeom>
            <a:avLst/>
            <a:gdLst>
              <a:gd name="T0" fmla="*/ 173128 w 247"/>
              <a:gd name="T1" fmla="*/ 0 h 319"/>
              <a:gd name="T2" fmla="*/ 137939 w 247"/>
              <a:gd name="T3" fmla="*/ 2946 h 319"/>
              <a:gd name="T4" fmla="*/ 106973 w 247"/>
              <a:gd name="T5" fmla="*/ 4419 h 319"/>
              <a:gd name="T6" fmla="*/ 77415 w 247"/>
              <a:gd name="T7" fmla="*/ 10311 h 319"/>
              <a:gd name="T8" fmla="*/ 50672 w 247"/>
              <a:gd name="T9" fmla="*/ 17676 h 319"/>
              <a:gd name="T10" fmla="*/ 29558 w 247"/>
              <a:gd name="T11" fmla="*/ 26515 h 319"/>
              <a:gd name="T12" fmla="*/ 15483 w 247"/>
              <a:gd name="T13" fmla="*/ 35353 h 319"/>
              <a:gd name="T14" fmla="*/ 2815 w 247"/>
              <a:gd name="T15" fmla="*/ 47137 h 319"/>
              <a:gd name="T16" fmla="*/ 0 w 247"/>
              <a:gd name="T17" fmla="*/ 58922 h 319"/>
              <a:gd name="T18" fmla="*/ 0 w 247"/>
              <a:gd name="T19" fmla="*/ 409505 h 319"/>
              <a:gd name="T20" fmla="*/ 2815 w 247"/>
              <a:gd name="T21" fmla="*/ 422763 h 319"/>
              <a:gd name="T22" fmla="*/ 15483 w 247"/>
              <a:gd name="T23" fmla="*/ 434547 h 319"/>
              <a:gd name="T24" fmla="*/ 29558 w 247"/>
              <a:gd name="T25" fmla="*/ 443385 h 319"/>
              <a:gd name="T26" fmla="*/ 50672 w 247"/>
              <a:gd name="T27" fmla="*/ 452224 h 319"/>
              <a:gd name="T28" fmla="*/ 77415 w 247"/>
              <a:gd name="T29" fmla="*/ 459589 h 319"/>
              <a:gd name="T30" fmla="*/ 106973 w 247"/>
              <a:gd name="T31" fmla="*/ 464008 h 319"/>
              <a:gd name="T32" fmla="*/ 137939 w 247"/>
              <a:gd name="T33" fmla="*/ 469900 h 319"/>
              <a:gd name="T34" fmla="*/ 173128 w 247"/>
              <a:gd name="T35" fmla="*/ 469900 h 319"/>
              <a:gd name="T36" fmla="*/ 209724 w 247"/>
              <a:gd name="T37" fmla="*/ 469900 h 319"/>
              <a:gd name="T38" fmla="*/ 240690 w 247"/>
              <a:gd name="T39" fmla="*/ 464008 h 319"/>
              <a:gd name="T40" fmla="*/ 270248 w 247"/>
              <a:gd name="T41" fmla="*/ 459589 h 319"/>
              <a:gd name="T42" fmla="*/ 296991 w 247"/>
              <a:gd name="T43" fmla="*/ 452224 h 319"/>
              <a:gd name="T44" fmla="*/ 318105 w 247"/>
              <a:gd name="T45" fmla="*/ 443385 h 319"/>
              <a:gd name="T46" fmla="*/ 332180 w 247"/>
              <a:gd name="T47" fmla="*/ 434547 h 319"/>
              <a:gd name="T48" fmla="*/ 344848 w 247"/>
              <a:gd name="T49" fmla="*/ 422763 h 319"/>
              <a:gd name="T50" fmla="*/ 347663 w 247"/>
              <a:gd name="T51" fmla="*/ 409505 h 319"/>
              <a:gd name="T52" fmla="*/ 347663 w 247"/>
              <a:gd name="T53" fmla="*/ 58922 h 319"/>
              <a:gd name="T54" fmla="*/ 344848 w 247"/>
              <a:gd name="T55" fmla="*/ 47137 h 319"/>
              <a:gd name="T56" fmla="*/ 332180 w 247"/>
              <a:gd name="T57" fmla="*/ 35353 h 319"/>
              <a:gd name="T58" fmla="*/ 318105 w 247"/>
              <a:gd name="T59" fmla="*/ 26515 h 319"/>
              <a:gd name="T60" fmla="*/ 296991 w 247"/>
              <a:gd name="T61" fmla="*/ 17676 h 319"/>
              <a:gd name="T62" fmla="*/ 270248 w 247"/>
              <a:gd name="T63" fmla="*/ 10311 h 319"/>
              <a:gd name="T64" fmla="*/ 240690 w 247"/>
              <a:gd name="T65" fmla="*/ 4419 h 319"/>
              <a:gd name="T66" fmla="*/ 209724 w 247"/>
              <a:gd name="T67" fmla="*/ 2946 h 319"/>
              <a:gd name="T68" fmla="*/ 173128 w 247"/>
              <a:gd name="T69" fmla="*/ 0 h 3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47"/>
              <a:gd name="T106" fmla="*/ 0 h 319"/>
              <a:gd name="T107" fmla="*/ 247 w 247"/>
              <a:gd name="T108" fmla="*/ 319 h 31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47" h="319">
                <a:moveTo>
                  <a:pt x="123" y="0"/>
                </a:moveTo>
                <a:lnTo>
                  <a:pt x="98" y="2"/>
                </a:lnTo>
                <a:lnTo>
                  <a:pt x="76" y="3"/>
                </a:lnTo>
                <a:lnTo>
                  <a:pt x="55" y="7"/>
                </a:lnTo>
                <a:lnTo>
                  <a:pt x="36" y="12"/>
                </a:lnTo>
                <a:lnTo>
                  <a:pt x="21" y="18"/>
                </a:lnTo>
                <a:lnTo>
                  <a:pt x="11" y="24"/>
                </a:lnTo>
                <a:lnTo>
                  <a:pt x="2" y="32"/>
                </a:lnTo>
                <a:lnTo>
                  <a:pt x="0" y="40"/>
                </a:lnTo>
                <a:lnTo>
                  <a:pt x="0" y="278"/>
                </a:lnTo>
                <a:lnTo>
                  <a:pt x="2" y="287"/>
                </a:lnTo>
                <a:lnTo>
                  <a:pt x="11" y="295"/>
                </a:lnTo>
                <a:lnTo>
                  <a:pt x="21" y="301"/>
                </a:lnTo>
                <a:lnTo>
                  <a:pt x="36" y="307"/>
                </a:lnTo>
                <a:lnTo>
                  <a:pt x="55" y="312"/>
                </a:lnTo>
                <a:lnTo>
                  <a:pt x="76" y="315"/>
                </a:lnTo>
                <a:lnTo>
                  <a:pt x="98" y="319"/>
                </a:lnTo>
                <a:lnTo>
                  <a:pt x="123" y="319"/>
                </a:lnTo>
                <a:lnTo>
                  <a:pt x="149" y="319"/>
                </a:lnTo>
                <a:lnTo>
                  <a:pt x="171" y="315"/>
                </a:lnTo>
                <a:lnTo>
                  <a:pt x="192" y="312"/>
                </a:lnTo>
                <a:lnTo>
                  <a:pt x="211" y="307"/>
                </a:lnTo>
                <a:lnTo>
                  <a:pt x="226" y="301"/>
                </a:lnTo>
                <a:lnTo>
                  <a:pt x="236" y="295"/>
                </a:lnTo>
                <a:lnTo>
                  <a:pt x="245" y="287"/>
                </a:lnTo>
                <a:lnTo>
                  <a:pt x="247" y="278"/>
                </a:lnTo>
                <a:lnTo>
                  <a:pt x="247" y="40"/>
                </a:lnTo>
                <a:lnTo>
                  <a:pt x="245" y="32"/>
                </a:lnTo>
                <a:lnTo>
                  <a:pt x="236" y="24"/>
                </a:lnTo>
                <a:lnTo>
                  <a:pt x="226" y="18"/>
                </a:lnTo>
                <a:lnTo>
                  <a:pt x="211" y="12"/>
                </a:lnTo>
                <a:lnTo>
                  <a:pt x="192" y="7"/>
                </a:lnTo>
                <a:lnTo>
                  <a:pt x="171" y="3"/>
                </a:lnTo>
                <a:lnTo>
                  <a:pt x="149" y="2"/>
                </a:lnTo>
                <a:lnTo>
                  <a:pt x="123" y="0"/>
                </a:lnTo>
                <a:close/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30" name="Freeform 1490"/>
          <p:cNvSpPr>
            <a:spLocks/>
          </p:cNvSpPr>
          <p:nvPr/>
        </p:nvSpPr>
        <p:spPr bwMode="auto">
          <a:xfrm>
            <a:off x="6540500" y="6029325"/>
            <a:ext cx="347663" cy="58738"/>
          </a:xfrm>
          <a:custGeom>
            <a:avLst/>
            <a:gdLst>
              <a:gd name="T0" fmla="*/ 0 w 247"/>
              <a:gd name="T1" fmla="*/ 0 h 39"/>
              <a:gd name="T2" fmla="*/ 2815 w 247"/>
              <a:gd name="T3" fmla="*/ 13555 h 39"/>
              <a:gd name="T4" fmla="*/ 15483 w 247"/>
              <a:gd name="T5" fmla="*/ 22592 h 39"/>
              <a:gd name="T6" fmla="*/ 29558 w 247"/>
              <a:gd name="T7" fmla="*/ 31628 h 39"/>
              <a:gd name="T8" fmla="*/ 50672 w 247"/>
              <a:gd name="T9" fmla="*/ 42171 h 39"/>
              <a:gd name="T10" fmla="*/ 77415 w 247"/>
              <a:gd name="T11" fmla="*/ 49701 h 39"/>
              <a:gd name="T12" fmla="*/ 106973 w 247"/>
              <a:gd name="T13" fmla="*/ 54220 h 39"/>
              <a:gd name="T14" fmla="*/ 137939 w 247"/>
              <a:gd name="T15" fmla="*/ 58738 h 39"/>
              <a:gd name="T16" fmla="*/ 173128 w 247"/>
              <a:gd name="T17" fmla="*/ 58738 h 39"/>
              <a:gd name="T18" fmla="*/ 209724 w 247"/>
              <a:gd name="T19" fmla="*/ 58738 h 39"/>
              <a:gd name="T20" fmla="*/ 240690 w 247"/>
              <a:gd name="T21" fmla="*/ 54220 h 39"/>
              <a:gd name="T22" fmla="*/ 270248 w 247"/>
              <a:gd name="T23" fmla="*/ 49701 h 39"/>
              <a:gd name="T24" fmla="*/ 296991 w 247"/>
              <a:gd name="T25" fmla="*/ 42171 h 39"/>
              <a:gd name="T26" fmla="*/ 318105 w 247"/>
              <a:gd name="T27" fmla="*/ 31628 h 39"/>
              <a:gd name="T28" fmla="*/ 332180 w 247"/>
              <a:gd name="T29" fmla="*/ 22592 h 39"/>
              <a:gd name="T30" fmla="*/ 344848 w 247"/>
              <a:gd name="T31" fmla="*/ 13555 h 39"/>
              <a:gd name="T32" fmla="*/ 347663 w 247"/>
              <a:gd name="T33" fmla="*/ 0 h 3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47"/>
              <a:gd name="T52" fmla="*/ 0 h 39"/>
              <a:gd name="T53" fmla="*/ 247 w 247"/>
              <a:gd name="T54" fmla="*/ 39 h 3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47" h="39">
                <a:moveTo>
                  <a:pt x="0" y="0"/>
                </a:moveTo>
                <a:lnTo>
                  <a:pt x="2" y="9"/>
                </a:lnTo>
                <a:lnTo>
                  <a:pt x="11" y="15"/>
                </a:lnTo>
                <a:lnTo>
                  <a:pt x="21" y="21"/>
                </a:lnTo>
                <a:lnTo>
                  <a:pt x="36" y="28"/>
                </a:lnTo>
                <a:lnTo>
                  <a:pt x="55" y="33"/>
                </a:lnTo>
                <a:lnTo>
                  <a:pt x="76" y="36"/>
                </a:lnTo>
                <a:lnTo>
                  <a:pt x="98" y="39"/>
                </a:lnTo>
                <a:lnTo>
                  <a:pt x="123" y="39"/>
                </a:lnTo>
                <a:lnTo>
                  <a:pt x="149" y="39"/>
                </a:lnTo>
                <a:lnTo>
                  <a:pt x="171" y="36"/>
                </a:lnTo>
                <a:lnTo>
                  <a:pt x="192" y="33"/>
                </a:lnTo>
                <a:lnTo>
                  <a:pt x="211" y="28"/>
                </a:lnTo>
                <a:lnTo>
                  <a:pt x="226" y="21"/>
                </a:lnTo>
                <a:lnTo>
                  <a:pt x="236" y="15"/>
                </a:lnTo>
                <a:lnTo>
                  <a:pt x="245" y="9"/>
                </a:lnTo>
                <a:lnTo>
                  <a:pt x="247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cxnSp>
        <p:nvCxnSpPr>
          <p:cNvPr id="50231" name="AutoShape 1491"/>
          <p:cNvCxnSpPr>
            <a:cxnSpLocks noChangeShapeType="1"/>
            <a:stCxn id="50226" idx="2"/>
            <a:endCxn id="51731" idx="1"/>
          </p:cNvCxnSpPr>
          <p:nvPr/>
        </p:nvCxnSpPr>
        <p:spPr bwMode="auto">
          <a:xfrm rot="16200000" flipH="1">
            <a:off x="6015038" y="5749925"/>
            <a:ext cx="541338" cy="509587"/>
          </a:xfrm>
          <a:prstGeom prst="bentConnector2">
            <a:avLst/>
          </a:prstGeom>
          <a:noFill/>
          <a:ln w="28575" cap="sq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0232" name="Text Box 1492"/>
          <p:cNvSpPr txBox="1">
            <a:spLocks noChangeArrowheads="1"/>
          </p:cNvSpPr>
          <p:nvPr/>
        </p:nvSpPr>
        <p:spPr bwMode="auto">
          <a:xfrm>
            <a:off x="7110413" y="5891213"/>
            <a:ext cx="1042987" cy="306387"/>
          </a:xfrm>
          <a:prstGeom prst="rect">
            <a:avLst/>
          </a:prstGeom>
          <a:solidFill>
            <a:srgbClr val="FF33CC"/>
          </a:solidFill>
          <a:ln w="31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400" b="1">
                <a:solidFill>
                  <a:schemeClr val="bg1"/>
                </a:solidFill>
                <a:latin typeface="Comic Sans MS" pitchFamily="66" charset="0"/>
              </a:rPr>
              <a:t>300 MB/s</a:t>
            </a:r>
          </a:p>
        </p:txBody>
      </p:sp>
      <p:sp>
        <p:nvSpPr>
          <p:cNvPr id="50233" name="Text Box 2025"/>
          <p:cNvSpPr txBox="1">
            <a:spLocks noChangeArrowheads="1"/>
          </p:cNvSpPr>
          <p:nvPr/>
        </p:nvSpPr>
        <p:spPr bwMode="auto">
          <a:xfrm>
            <a:off x="2681288" y="6172200"/>
            <a:ext cx="2441575" cy="368300"/>
          </a:xfrm>
          <a:prstGeom prst="rect">
            <a:avLst/>
          </a:prstGeom>
          <a:solidFill>
            <a:srgbClr val="FF33CC"/>
          </a:solidFill>
          <a:ln w="9525">
            <a:noFill/>
            <a:miter lim="800000"/>
            <a:headEnd/>
            <a:tailEnd/>
          </a:ln>
        </p:spPr>
        <p:txBody>
          <a:bodyPr wrap="none" lIns="91430" tIns="45715" rIns="91430" bIns="45715">
            <a:spAutoFit/>
          </a:bodyPr>
          <a:lstStyle/>
          <a:p>
            <a:pPr defTabSz="449263"/>
            <a:r>
              <a:rPr lang="en-US" b="1">
                <a:solidFill>
                  <a:schemeClr val="bg1"/>
                </a:solidFill>
                <a:latin typeface="Comic Sans MS" pitchFamily="66" charset="0"/>
              </a:rPr>
              <a:t>Event Size ~1.5 MB</a:t>
            </a:r>
          </a:p>
        </p:txBody>
      </p:sp>
      <p:sp>
        <p:nvSpPr>
          <p:cNvPr id="50234" name="Text Box 1079"/>
          <p:cNvSpPr txBox="1">
            <a:spLocks noChangeArrowheads="1"/>
          </p:cNvSpPr>
          <p:nvPr/>
        </p:nvSpPr>
        <p:spPr bwMode="auto">
          <a:xfrm>
            <a:off x="563563" y="5019675"/>
            <a:ext cx="758825" cy="341313"/>
          </a:xfrm>
          <a:prstGeom prst="rect">
            <a:avLst/>
          </a:prstGeom>
          <a:solidFill>
            <a:srgbClr val="33CC33"/>
          </a:solidFill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600" b="1">
                <a:solidFill>
                  <a:schemeClr val="bg1"/>
                </a:solidFill>
                <a:latin typeface="Comic Sans MS" pitchFamily="66" charset="0"/>
              </a:rPr>
              <a:t>~4sec</a:t>
            </a:r>
          </a:p>
        </p:txBody>
      </p:sp>
      <p:sp>
        <p:nvSpPr>
          <p:cNvPr id="50235" name="Text Box 1494"/>
          <p:cNvSpPr txBox="1">
            <a:spLocks noChangeArrowheads="1"/>
          </p:cNvSpPr>
          <p:nvPr/>
        </p:nvSpPr>
        <p:spPr bwMode="auto">
          <a:xfrm>
            <a:off x="566738" y="3430588"/>
            <a:ext cx="817562" cy="338137"/>
          </a:xfrm>
          <a:prstGeom prst="rect">
            <a:avLst/>
          </a:prstGeom>
          <a:solidFill>
            <a:srgbClr val="FFCC00"/>
          </a:solidFill>
          <a:ln w="28575" cap="sq">
            <a:solidFill>
              <a:srgbClr val="FFCC00"/>
            </a:solidFill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600" b="1">
                <a:solidFill>
                  <a:srgbClr val="02016B"/>
                </a:solidFill>
                <a:latin typeface="Comic Sans MS" pitchFamily="66" charset="0"/>
              </a:rPr>
              <a:t>~40ms</a:t>
            </a:r>
          </a:p>
        </p:txBody>
      </p:sp>
      <p:grpSp>
        <p:nvGrpSpPr>
          <p:cNvPr id="50236" name="Group 2294"/>
          <p:cNvGrpSpPr>
            <a:grpSpLocks/>
          </p:cNvGrpSpPr>
          <p:nvPr/>
        </p:nvGrpSpPr>
        <p:grpSpPr bwMode="auto">
          <a:xfrm>
            <a:off x="2478088" y="1508125"/>
            <a:ext cx="1895475" cy="4221163"/>
            <a:chOff x="1721" y="1245"/>
            <a:chExt cx="1316" cy="2931"/>
          </a:xfrm>
        </p:grpSpPr>
        <p:sp>
          <p:nvSpPr>
            <p:cNvPr id="50272" name="Oval 8"/>
            <p:cNvSpPr>
              <a:spLocks noChangeArrowheads="1"/>
            </p:cNvSpPr>
            <p:nvPr/>
          </p:nvSpPr>
          <p:spPr bwMode="auto">
            <a:xfrm>
              <a:off x="2829" y="3853"/>
              <a:ext cx="73" cy="8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15401" name="Text Box 9"/>
            <p:cNvSpPr txBox="1">
              <a:spLocks noChangeArrowheads="1"/>
            </p:cNvSpPr>
            <p:nvPr/>
          </p:nvSpPr>
          <p:spPr bwMode="auto">
            <a:xfrm>
              <a:off x="1727" y="2182"/>
              <a:ext cx="1310" cy="1994"/>
            </a:xfrm>
            <a:prstGeom prst="rect">
              <a:avLst/>
            </a:prstGeom>
            <a:gradFill rotWithShape="0">
              <a:gsLst>
                <a:gs pos="0">
                  <a:srgbClr val="99CCFF">
                    <a:gamma/>
                    <a:shade val="46275"/>
                    <a:invGamma/>
                    <a:alpha val="39999"/>
                  </a:srgbClr>
                </a:gs>
                <a:gs pos="50000">
                  <a:srgbClr val="99CCFF">
                    <a:alpha val="80000"/>
                  </a:srgbClr>
                </a:gs>
                <a:gs pos="100000">
                  <a:srgbClr val="99CCFF">
                    <a:gamma/>
                    <a:shade val="46275"/>
                    <a:invGamma/>
                    <a:alpha val="39999"/>
                  </a:srgbClr>
                </a:gs>
              </a:gsLst>
              <a:lin ang="5400000" scaled="1"/>
            </a:gradFill>
            <a:ln w="28575" cap="sq">
              <a:noFill/>
              <a:miter lim="800000"/>
              <a:headEnd/>
              <a:tailEnd/>
            </a:ln>
            <a:effectLst/>
          </p:spPr>
          <p:txBody>
            <a:bodyPr lIns="100794" tIns="50397" rIns="100794" bIns="50397" anchor="ctr">
              <a:spAutoFit/>
            </a:bodyPr>
            <a:lstStyle/>
            <a:p>
              <a:pPr defTabSz="449287" eaLnBrk="0">
                <a:defRPr/>
              </a:pPr>
              <a:endParaRPr kumimoji="1" lang="en-US" sz="1600" b="1" dirty="0">
                <a:latin typeface="Comic Sans MS" pitchFamily="66" charset="0"/>
              </a:endParaRPr>
            </a:p>
            <a:p>
              <a:pPr defTabSz="449287" eaLnBrk="0">
                <a:defRPr/>
              </a:pPr>
              <a:endParaRPr kumimoji="1" lang="en-US" sz="1600" b="1" dirty="0">
                <a:latin typeface="Comic Sans MS" pitchFamily="66" charset="0"/>
              </a:endParaRPr>
            </a:p>
            <a:p>
              <a:pPr defTabSz="449287" eaLnBrk="0">
                <a:defRPr/>
              </a:pPr>
              <a:endParaRPr kumimoji="1" lang="en-US" sz="1600" b="1" dirty="0">
                <a:latin typeface="Comic Sans MS" pitchFamily="66" charset="0"/>
              </a:endParaRPr>
            </a:p>
            <a:p>
              <a:pPr defTabSz="449287" eaLnBrk="0">
                <a:defRPr/>
              </a:pPr>
              <a:r>
                <a:rPr kumimoji="1" lang="en-US" sz="1600" b="1" dirty="0">
                  <a:solidFill>
                    <a:srgbClr val="FF3300"/>
                  </a:solidFill>
                  <a:latin typeface="Comic Sans MS" pitchFamily="66" charset="0"/>
                </a:rPr>
                <a:t>H</a:t>
              </a:r>
            </a:p>
            <a:p>
              <a:pPr defTabSz="449287" eaLnBrk="0">
                <a:defRPr/>
              </a:pPr>
              <a:endParaRPr kumimoji="1" lang="en-US" sz="1600" b="1" dirty="0">
                <a:solidFill>
                  <a:srgbClr val="FF3300"/>
                </a:solidFill>
                <a:latin typeface="Comic Sans MS" pitchFamily="66" charset="0"/>
              </a:endParaRPr>
            </a:p>
            <a:p>
              <a:pPr defTabSz="449287" eaLnBrk="0">
                <a:defRPr/>
              </a:pPr>
              <a:r>
                <a:rPr kumimoji="1" lang="en-US" sz="1600" b="1" dirty="0">
                  <a:solidFill>
                    <a:srgbClr val="FF3300"/>
                  </a:solidFill>
                  <a:latin typeface="Comic Sans MS" pitchFamily="66" charset="0"/>
                </a:rPr>
                <a:t>L</a:t>
              </a:r>
            </a:p>
            <a:p>
              <a:pPr defTabSz="449287" eaLnBrk="0">
                <a:defRPr/>
              </a:pPr>
              <a:endParaRPr kumimoji="1" lang="en-US" sz="1600" b="1" dirty="0">
                <a:solidFill>
                  <a:srgbClr val="FF3300"/>
                </a:solidFill>
                <a:latin typeface="Comic Sans MS" pitchFamily="66" charset="0"/>
              </a:endParaRPr>
            </a:p>
            <a:p>
              <a:pPr defTabSz="449287" eaLnBrk="0">
                <a:defRPr/>
              </a:pPr>
              <a:r>
                <a:rPr kumimoji="1" lang="en-US" sz="1600" b="1" dirty="0">
                  <a:solidFill>
                    <a:srgbClr val="FF3300"/>
                  </a:solidFill>
                  <a:latin typeface="Comic Sans MS" pitchFamily="66" charset="0"/>
                </a:rPr>
                <a:t>T</a:t>
              </a:r>
            </a:p>
            <a:p>
              <a:pPr defTabSz="449287" eaLnBrk="0">
                <a:defRPr/>
              </a:pPr>
              <a:endParaRPr kumimoji="1" lang="en-US" sz="1600" b="1" dirty="0">
                <a:solidFill>
                  <a:srgbClr val="FF3300"/>
                </a:solidFill>
                <a:latin typeface="Comic Sans MS" pitchFamily="66" charset="0"/>
              </a:endParaRPr>
            </a:p>
            <a:p>
              <a:pPr defTabSz="449287" eaLnBrk="0">
                <a:defRPr/>
              </a:pPr>
              <a:endParaRPr kumimoji="1" lang="en-US" sz="1600" b="1" dirty="0">
                <a:latin typeface="Comic Sans MS" pitchFamily="66" charset="0"/>
              </a:endParaRPr>
            </a:p>
            <a:p>
              <a:pPr defTabSz="449287" eaLnBrk="0">
                <a:defRPr/>
              </a:pPr>
              <a:endParaRPr kumimoji="1" lang="en-US" sz="1600" b="1" dirty="0">
                <a:latin typeface="Comic Sans MS" pitchFamily="66" charset="0"/>
              </a:endParaRPr>
            </a:p>
          </p:txBody>
        </p:sp>
        <p:sp>
          <p:nvSpPr>
            <p:cNvPr id="50276" name="Oval 10"/>
            <p:cNvSpPr>
              <a:spLocks noChangeArrowheads="1"/>
            </p:cNvSpPr>
            <p:nvPr/>
          </p:nvSpPr>
          <p:spPr bwMode="auto">
            <a:xfrm>
              <a:off x="2201" y="1676"/>
              <a:ext cx="59" cy="83"/>
            </a:xfrm>
            <a:prstGeom prst="ellipse">
              <a:avLst/>
            </a:prstGeom>
            <a:solidFill>
              <a:srgbClr val="FFDE02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277" name="Oval 11"/>
            <p:cNvSpPr>
              <a:spLocks noChangeArrowheads="1"/>
            </p:cNvSpPr>
            <p:nvPr/>
          </p:nvSpPr>
          <p:spPr bwMode="auto">
            <a:xfrm>
              <a:off x="2563" y="1676"/>
              <a:ext cx="58" cy="83"/>
            </a:xfrm>
            <a:prstGeom prst="ellipse">
              <a:avLst/>
            </a:prstGeom>
            <a:solidFill>
              <a:srgbClr val="FFDE02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278" name="Oval 12"/>
            <p:cNvSpPr>
              <a:spLocks noChangeArrowheads="1"/>
            </p:cNvSpPr>
            <p:nvPr/>
          </p:nvSpPr>
          <p:spPr bwMode="auto">
            <a:xfrm>
              <a:off x="2935" y="1676"/>
              <a:ext cx="58" cy="83"/>
            </a:xfrm>
            <a:prstGeom prst="ellipse">
              <a:avLst/>
            </a:prstGeom>
            <a:solidFill>
              <a:srgbClr val="FFDE02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279" name="Text Box 272"/>
            <p:cNvSpPr txBox="1">
              <a:spLocks noChangeArrowheads="1"/>
            </p:cNvSpPr>
            <p:nvPr/>
          </p:nvSpPr>
          <p:spPr bwMode="auto">
            <a:xfrm>
              <a:off x="1721" y="1245"/>
              <a:ext cx="1309" cy="797"/>
            </a:xfrm>
            <a:prstGeom prst="rect">
              <a:avLst/>
            </a:prstGeom>
            <a:solidFill>
              <a:srgbClr val="FF0000"/>
            </a:solidFill>
            <a:ln w="28575" cap="sq">
              <a:noFill/>
              <a:miter lim="800000"/>
              <a:headEnd/>
              <a:tailEnd/>
            </a:ln>
          </p:spPr>
          <p:txBody>
            <a:bodyPr lIns="100794" tIns="50397" rIns="100794" bIns="50397" anchor="ctr">
              <a:spAutoFit/>
            </a:bodyPr>
            <a:lstStyle/>
            <a:p>
              <a:pPr defTabSz="449263" eaLnBrk="0"/>
              <a:r>
                <a:rPr kumimoji="1" lang="en-US" sz="1600" b="1">
                  <a:solidFill>
                    <a:schemeClr val="bg1"/>
                  </a:solidFill>
                  <a:latin typeface="Comic Sans MS" pitchFamily="66" charset="0"/>
                </a:rPr>
                <a:t>L1</a:t>
              </a:r>
            </a:p>
            <a:p>
              <a:pPr defTabSz="449263" eaLnBrk="0"/>
              <a:endParaRPr kumimoji="1" lang="en-US" sz="1600" b="1">
                <a:solidFill>
                  <a:schemeClr val="bg1"/>
                </a:solidFill>
                <a:latin typeface="Comic Sans MS" pitchFamily="66" charset="0"/>
              </a:endParaRPr>
            </a:p>
            <a:p>
              <a:pPr defTabSz="449263" eaLnBrk="0"/>
              <a:endParaRPr kumimoji="1" lang="en-US" sz="1600" b="1">
                <a:latin typeface="Comic Sans MS" pitchFamily="66" charset="0"/>
              </a:endParaRPr>
            </a:p>
            <a:p>
              <a:pPr defTabSz="449263" eaLnBrk="0"/>
              <a:endParaRPr kumimoji="1" lang="en-US" b="1">
                <a:latin typeface="Comic Sans MS" pitchFamily="66" charset="0"/>
              </a:endParaRPr>
            </a:p>
          </p:txBody>
        </p:sp>
        <p:grpSp>
          <p:nvGrpSpPr>
            <p:cNvPr id="50280" name="Group 273"/>
            <p:cNvGrpSpPr>
              <a:grpSpLocks/>
            </p:cNvGrpSpPr>
            <p:nvPr/>
          </p:nvGrpSpPr>
          <p:grpSpPr bwMode="auto">
            <a:xfrm>
              <a:off x="1754" y="1484"/>
              <a:ext cx="596" cy="286"/>
              <a:chOff x="2320" y="1724"/>
              <a:chExt cx="333" cy="206"/>
            </a:xfrm>
          </p:grpSpPr>
          <p:grpSp>
            <p:nvGrpSpPr>
              <p:cNvPr id="51342" name="Group 274"/>
              <p:cNvGrpSpPr>
                <a:grpSpLocks/>
              </p:cNvGrpSpPr>
              <p:nvPr/>
            </p:nvGrpSpPr>
            <p:grpSpPr bwMode="auto">
              <a:xfrm>
                <a:off x="2320" y="1724"/>
                <a:ext cx="333" cy="206"/>
                <a:chOff x="2320" y="1724"/>
                <a:chExt cx="333" cy="206"/>
              </a:xfrm>
            </p:grpSpPr>
            <p:sp>
              <p:nvSpPr>
                <p:cNvPr id="51397" name="Rectangle 275"/>
                <p:cNvSpPr>
                  <a:spLocks noChangeArrowheads="1"/>
                </p:cNvSpPr>
                <p:nvPr/>
              </p:nvSpPr>
              <p:spPr bwMode="auto">
                <a:xfrm>
                  <a:off x="2320" y="1724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98" name="Rectangle 276"/>
                <p:cNvSpPr>
                  <a:spLocks noChangeArrowheads="1"/>
                </p:cNvSpPr>
                <p:nvPr/>
              </p:nvSpPr>
              <p:spPr bwMode="auto">
                <a:xfrm>
                  <a:off x="2320" y="1726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99" name="Rectangle 277"/>
                <p:cNvSpPr>
                  <a:spLocks noChangeArrowheads="1"/>
                </p:cNvSpPr>
                <p:nvPr/>
              </p:nvSpPr>
              <p:spPr bwMode="auto">
                <a:xfrm>
                  <a:off x="2320" y="1727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0" name="Rectangle 278"/>
                <p:cNvSpPr>
                  <a:spLocks noChangeArrowheads="1"/>
                </p:cNvSpPr>
                <p:nvPr/>
              </p:nvSpPr>
              <p:spPr bwMode="auto">
                <a:xfrm>
                  <a:off x="2320" y="1729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1" name="Rectangle 279"/>
                <p:cNvSpPr>
                  <a:spLocks noChangeArrowheads="1"/>
                </p:cNvSpPr>
                <p:nvPr/>
              </p:nvSpPr>
              <p:spPr bwMode="auto">
                <a:xfrm>
                  <a:off x="2320" y="1731"/>
                  <a:ext cx="333" cy="1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2" name="Rectangle 280"/>
                <p:cNvSpPr>
                  <a:spLocks noChangeArrowheads="1"/>
                </p:cNvSpPr>
                <p:nvPr/>
              </p:nvSpPr>
              <p:spPr bwMode="auto">
                <a:xfrm>
                  <a:off x="2320" y="173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3" name="Rectangle 281"/>
                <p:cNvSpPr>
                  <a:spLocks noChangeArrowheads="1"/>
                </p:cNvSpPr>
                <p:nvPr/>
              </p:nvSpPr>
              <p:spPr bwMode="auto">
                <a:xfrm>
                  <a:off x="2320" y="1734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4" name="Rectangle 282"/>
                <p:cNvSpPr>
                  <a:spLocks noChangeArrowheads="1"/>
                </p:cNvSpPr>
                <p:nvPr/>
              </p:nvSpPr>
              <p:spPr bwMode="auto">
                <a:xfrm>
                  <a:off x="2320" y="1735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5" name="Rectangle 283"/>
                <p:cNvSpPr>
                  <a:spLocks noChangeArrowheads="1"/>
                </p:cNvSpPr>
                <p:nvPr/>
              </p:nvSpPr>
              <p:spPr bwMode="auto">
                <a:xfrm>
                  <a:off x="2320" y="173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6" name="Rectangle 284"/>
                <p:cNvSpPr>
                  <a:spLocks noChangeArrowheads="1"/>
                </p:cNvSpPr>
                <p:nvPr/>
              </p:nvSpPr>
              <p:spPr bwMode="auto">
                <a:xfrm>
                  <a:off x="2320" y="1739"/>
                  <a:ext cx="333" cy="1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7" name="Rectangle 285"/>
                <p:cNvSpPr>
                  <a:spLocks noChangeArrowheads="1"/>
                </p:cNvSpPr>
                <p:nvPr/>
              </p:nvSpPr>
              <p:spPr bwMode="auto">
                <a:xfrm>
                  <a:off x="2320" y="1740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8" name="Rectangle 286"/>
                <p:cNvSpPr>
                  <a:spLocks noChangeArrowheads="1"/>
                </p:cNvSpPr>
                <p:nvPr/>
              </p:nvSpPr>
              <p:spPr bwMode="auto">
                <a:xfrm>
                  <a:off x="2320" y="1742"/>
                  <a:ext cx="333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09" name="Rectangle 287"/>
                <p:cNvSpPr>
                  <a:spLocks noChangeArrowheads="1"/>
                </p:cNvSpPr>
                <p:nvPr/>
              </p:nvSpPr>
              <p:spPr bwMode="auto">
                <a:xfrm>
                  <a:off x="2320" y="1743"/>
                  <a:ext cx="333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0" name="Rectangle 288"/>
                <p:cNvSpPr>
                  <a:spLocks noChangeArrowheads="1"/>
                </p:cNvSpPr>
                <p:nvPr/>
              </p:nvSpPr>
              <p:spPr bwMode="auto">
                <a:xfrm>
                  <a:off x="2320" y="1745"/>
                  <a:ext cx="333" cy="2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1" name="Rectangle 289"/>
                <p:cNvSpPr>
                  <a:spLocks noChangeArrowheads="1"/>
                </p:cNvSpPr>
                <p:nvPr/>
              </p:nvSpPr>
              <p:spPr bwMode="auto">
                <a:xfrm>
                  <a:off x="2320" y="1747"/>
                  <a:ext cx="333" cy="1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2" name="Rectangle 290"/>
                <p:cNvSpPr>
                  <a:spLocks noChangeArrowheads="1"/>
                </p:cNvSpPr>
                <p:nvPr/>
              </p:nvSpPr>
              <p:spPr bwMode="auto">
                <a:xfrm>
                  <a:off x="2320" y="1748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3" name="Rectangle 291"/>
                <p:cNvSpPr>
                  <a:spLocks noChangeArrowheads="1"/>
                </p:cNvSpPr>
                <p:nvPr/>
              </p:nvSpPr>
              <p:spPr bwMode="auto">
                <a:xfrm>
                  <a:off x="2320" y="1750"/>
                  <a:ext cx="333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4" name="Rectangle 292"/>
                <p:cNvSpPr>
                  <a:spLocks noChangeArrowheads="1"/>
                </p:cNvSpPr>
                <p:nvPr/>
              </p:nvSpPr>
              <p:spPr bwMode="auto">
                <a:xfrm>
                  <a:off x="2320" y="1751"/>
                  <a:ext cx="333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5" name="Rectangle 293"/>
                <p:cNvSpPr>
                  <a:spLocks noChangeArrowheads="1"/>
                </p:cNvSpPr>
                <p:nvPr/>
              </p:nvSpPr>
              <p:spPr bwMode="auto">
                <a:xfrm>
                  <a:off x="2320" y="1753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6" name="Rectangle 294"/>
                <p:cNvSpPr>
                  <a:spLocks noChangeArrowheads="1"/>
                </p:cNvSpPr>
                <p:nvPr/>
              </p:nvSpPr>
              <p:spPr bwMode="auto">
                <a:xfrm>
                  <a:off x="2320" y="1755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7" name="Rectangle 295"/>
                <p:cNvSpPr>
                  <a:spLocks noChangeArrowheads="1"/>
                </p:cNvSpPr>
                <p:nvPr/>
              </p:nvSpPr>
              <p:spPr bwMode="auto">
                <a:xfrm>
                  <a:off x="2320" y="175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8" name="Rectangle 296"/>
                <p:cNvSpPr>
                  <a:spLocks noChangeArrowheads="1"/>
                </p:cNvSpPr>
                <p:nvPr/>
              </p:nvSpPr>
              <p:spPr bwMode="auto">
                <a:xfrm>
                  <a:off x="2320" y="1758"/>
                  <a:ext cx="333" cy="2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19" name="Rectangle 297"/>
                <p:cNvSpPr>
                  <a:spLocks noChangeArrowheads="1"/>
                </p:cNvSpPr>
                <p:nvPr/>
              </p:nvSpPr>
              <p:spPr bwMode="auto">
                <a:xfrm>
                  <a:off x="2320" y="1760"/>
                  <a:ext cx="333" cy="1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0" name="Rectangle 298"/>
                <p:cNvSpPr>
                  <a:spLocks noChangeArrowheads="1"/>
                </p:cNvSpPr>
                <p:nvPr/>
              </p:nvSpPr>
              <p:spPr bwMode="auto">
                <a:xfrm>
                  <a:off x="2320" y="176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1" name="Rectangle 299"/>
                <p:cNvSpPr>
                  <a:spLocks noChangeArrowheads="1"/>
                </p:cNvSpPr>
                <p:nvPr/>
              </p:nvSpPr>
              <p:spPr bwMode="auto">
                <a:xfrm>
                  <a:off x="2320" y="1763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2" name="Rectangle 300"/>
                <p:cNvSpPr>
                  <a:spLocks noChangeArrowheads="1"/>
                </p:cNvSpPr>
                <p:nvPr/>
              </p:nvSpPr>
              <p:spPr bwMode="auto">
                <a:xfrm>
                  <a:off x="2320" y="1764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3" name="Rectangle 301"/>
                <p:cNvSpPr>
                  <a:spLocks noChangeArrowheads="1"/>
                </p:cNvSpPr>
                <p:nvPr/>
              </p:nvSpPr>
              <p:spPr bwMode="auto">
                <a:xfrm>
                  <a:off x="2320" y="1766"/>
                  <a:ext cx="333" cy="2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4" name="Rectangle 302"/>
                <p:cNvSpPr>
                  <a:spLocks noChangeArrowheads="1"/>
                </p:cNvSpPr>
                <p:nvPr/>
              </p:nvSpPr>
              <p:spPr bwMode="auto">
                <a:xfrm>
                  <a:off x="2320" y="1768"/>
                  <a:ext cx="333" cy="1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5" name="Rectangle 303"/>
                <p:cNvSpPr>
                  <a:spLocks noChangeArrowheads="1"/>
                </p:cNvSpPr>
                <p:nvPr/>
              </p:nvSpPr>
              <p:spPr bwMode="auto">
                <a:xfrm>
                  <a:off x="2320" y="1769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6" name="Rectangle 304"/>
                <p:cNvSpPr>
                  <a:spLocks noChangeArrowheads="1"/>
                </p:cNvSpPr>
                <p:nvPr/>
              </p:nvSpPr>
              <p:spPr bwMode="auto">
                <a:xfrm>
                  <a:off x="2320" y="1771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7" name="Rectangle 305"/>
                <p:cNvSpPr>
                  <a:spLocks noChangeArrowheads="1"/>
                </p:cNvSpPr>
                <p:nvPr/>
              </p:nvSpPr>
              <p:spPr bwMode="auto">
                <a:xfrm>
                  <a:off x="2320" y="1772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8" name="Rectangle 306"/>
                <p:cNvSpPr>
                  <a:spLocks noChangeArrowheads="1"/>
                </p:cNvSpPr>
                <p:nvPr/>
              </p:nvSpPr>
              <p:spPr bwMode="auto">
                <a:xfrm>
                  <a:off x="2320" y="1774"/>
                  <a:ext cx="333" cy="3"/>
                </a:xfrm>
                <a:prstGeom prst="rect">
                  <a:avLst/>
                </a:prstGeom>
                <a:solidFill>
                  <a:srgbClr val="FFDB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29" name="Rectangle 307"/>
                <p:cNvSpPr>
                  <a:spLocks noChangeArrowheads="1"/>
                </p:cNvSpPr>
                <p:nvPr/>
              </p:nvSpPr>
              <p:spPr bwMode="auto">
                <a:xfrm>
                  <a:off x="2320" y="1777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0" name="Rectangle 308"/>
                <p:cNvSpPr>
                  <a:spLocks noChangeArrowheads="1"/>
                </p:cNvSpPr>
                <p:nvPr/>
              </p:nvSpPr>
              <p:spPr bwMode="auto">
                <a:xfrm>
                  <a:off x="2320" y="1779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1" name="Rectangle 309"/>
                <p:cNvSpPr>
                  <a:spLocks noChangeArrowheads="1"/>
                </p:cNvSpPr>
                <p:nvPr/>
              </p:nvSpPr>
              <p:spPr bwMode="auto">
                <a:xfrm>
                  <a:off x="2320" y="1780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2" name="Rectangle 310"/>
                <p:cNvSpPr>
                  <a:spLocks noChangeArrowheads="1"/>
                </p:cNvSpPr>
                <p:nvPr/>
              </p:nvSpPr>
              <p:spPr bwMode="auto">
                <a:xfrm>
                  <a:off x="2320" y="1782"/>
                  <a:ext cx="333" cy="2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3" name="Rectangle 311"/>
                <p:cNvSpPr>
                  <a:spLocks noChangeArrowheads="1"/>
                </p:cNvSpPr>
                <p:nvPr/>
              </p:nvSpPr>
              <p:spPr bwMode="auto">
                <a:xfrm>
                  <a:off x="2320" y="1784"/>
                  <a:ext cx="333" cy="1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4" name="Rectangle 312"/>
                <p:cNvSpPr>
                  <a:spLocks noChangeArrowheads="1"/>
                </p:cNvSpPr>
                <p:nvPr/>
              </p:nvSpPr>
              <p:spPr bwMode="auto">
                <a:xfrm>
                  <a:off x="2320" y="1785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5" name="Rectangle 313"/>
                <p:cNvSpPr>
                  <a:spLocks noChangeArrowheads="1"/>
                </p:cNvSpPr>
                <p:nvPr/>
              </p:nvSpPr>
              <p:spPr bwMode="auto">
                <a:xfrm>
                  <a:off x="2320" y="1787"/>
                  <a:ext cx="333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6" name="Rectangle 314"/>
                <p:cNvSpPr>
                  <a:spLocks noChangeArrowheads="1"/>
                </p:cNvSpPr>
                <p:nvPr/>
              </p:nvSpPr>
              <p:spPr bwMode="auto">
                <a:xfrm>
                  <a:off x="2320" y="1788"/>
                  <a:ext cx="333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7" name="Rectangle 315"/>
                <p:cNvSpPr>
                  <a:spLocks noChangeArrowheads="1"/>
                </p:cNvSpPr>
                <p:nvPr/>
              </p:nvSpPr>
              <p:spPr bwMode="auto">
                <a:xfrm>
                  <a:off x="2320" y="1790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8" name="Rectangle 316"/>
                <p:cNvSpPr>
                  <a:spLocks noChangeArrowheads="1"/>
                </p:cNvSpPr>
                <p:nvPr/>
              </p:nvSpPr>
              <p:spPr bwMode="auto">
                <a:xfrm>
                  <a:off x="2320" y="1792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39" name="Rectangle 317"/>
                <p:cNvSpPr>
                  <a:spLocks noChangeArrowheads="1"/>
                </p:cNvSpPr>
                <p:nvPr/>
              </p:nvSpPr>
              <p:spPr bwMode="auto">
                <a:xfrm>
                  <a:off x="2320" y="1793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0" name="Rectangle 318"/>
                <p:cNvSpPr>
                  <a:spLocks noChangeArrowheads="1"/>
                </p:cNvSpPr>
                <p:nvPr/>
              </p:nvSpPr>
              <p:spPr bwMode="auto">
                <a:xfrm>
                  <a:off x="2320" y="1795"/>
                  <a:ext cx="333" cy="2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1" name="Rectangle 319"/>
                <p:cNvSpPr>
                  <a:spLocks noChangeArrowheads="1"/>
                </p:cNvSpPr>
                <p:nvPr/>
              </p:nvSpPr>
              <p:spPr bwMode="auto">
                <a:xfrm>
                  <a:off x="2320" y="1797"/>
                  <a:ext cx="333" cy="1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2" name="Rectangle 320"/>
                <p:cNvSpPr>
                  <a:spLocks noChangeArrowheads="1"/>
                </p:cNvSpPr>
                <p:nvPr/>
              </p:nvSpPr>
              <p:spPr bwMode="auto">
                <a:xfrm>
                  <a:off x="2320" y="1798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3" name="Rectangle 321"/>
                <p:cNvSpPr>
                  <a:spLocks noChangeArrowheads="1"/>
                </p:cNvSpPr>
                <p:nvPr/>
              </p:nvSpPr>
              <p:spPr bwMode="auto">
                <a:xfrm>
                  <a:off x="2320" y="1800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4" name="Rectangle 322"/>
                <p:cNvSpPr>
                  <a:spLocks noChangeArrowheads="1"/>
                </p:cNvSpPr>
                <p:nvPr/>
              </p:nvSpPr>
              <p:spPr bwMode="auto">
                <a:xfrm>
                  <a:off x="2320" y="180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5" name="Rectangle 323"/>
                <p:cNvSpPr>
                  <a:spLocks noChangeArrowheads="1"/>
                </p:cNvSpPr>
                <p:nvPr/>
              </p:nvSpPr>
              <p:spPr bwMode="auto">
                <a:xfrm>
                  <a:off x="2320" y="1803"/>
                  <a:ext cx="333" cy="2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6" name="Rectangle 324"/>
                <p:cNvSpPr>
                  <a:spLocks noChangeArrowheads="1"/>
                </p:cNvSpPr>
                <p:nvPr/>
              </p:nvSpPr>
              <p:spPr bwMode="auto">
                <a:xfrm>
                  <a:off x="2320" y="1805"/>
                  <a:ext cx="333" cy="1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7" name="Rectangle 325"/>
                <p:cNvSpPr>
                  <a:spLocks noChangeArrowheads="1"/>
                </p:cNvSpPr>
                <p:nvPr/>
              </p:nvSpPr>
              <p:spPr bwMode="auto">
                <a:xfrm>
                  <a:off x="2320" y="180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8" name="Rectangle 326"/>
                <p:cNvSpPr>
                  <a:spLocks noChangeArrowheads="1"/>
                </p:cNvSpPr>
                <p:nvPr/>
              </p:nvSpPr>
              <p:spPr bwMode="auto">
                <a:xfrm>
                  <a:off x="2320" y="1808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49" name="Rectangle 327"/>
                <p:cNvSpPr>
                  <a:spLocks noChangeArrowheads="1"/>
                </p:cNvSpPr>
                <p:nvPr/>
              </p:nvSpPr>
              <p:spPr bwMode="auto">
                <a:xfrm>
                  <a:off x="2320" y="1809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0" name="Rectangle 328"/>
                <p:cNvSpPr>
                  <a:spLocks noChangeArrowheads="1"/>
                </p:cNvSpPr>
                <p:nvPr/>
              </p:nvSpPr>
              <p:spPr bwMode="auto">
                <a:xfrm>
                  <a:off x="2320" y="1811"/>
                  <a:ext cx="333" cy="2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1" name="Rectangle 329"/>
                <p:cNvSpPr>
                  <a:spLocks noChangeArrowheads="1"/>
                </p:cNvSpPr>
                <p:nvPr/>
              </p:nvSpPr>
              <p:spPr bwMode="auto">
                <a:xfrm>
                  <a:off x="2320" y="1813"/>
                  <a:ext cx="333" cy="1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2" name="Rectangle 330"/>
                <p:cNvSpPr>
                  <a:spLocks noChangeArrowheads="1"/>
                </p:cNvSpPr>
                <p:nvPr/>
              </p:nvSpPr>
              <p:spPr bwMode="auto">
                <a:xfrm>
                  <a:off x="2320" y="1814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3" name="Rectangle 331"/>
                <p:cNvSpPr>
                  <a:spLocks noChangeArrowheads="1"/>
                </p:cNvSpPr>
                <p:nvPr/>
              </p:nvSpPr>
              <p:spPr bwMode="auto">
                <a:xfrm>
                  <a:off x="2320" y="1816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4" name="Rectangle 332"/>
                <p:cNvSpPr>
                  <a:spLocks noChangeArrowheads="1"/>
                </p:cNvSpPr>
                <p:nvPr/>
              </p:nvSpPr>
              <p:spPr bwMode="auto">
                <a:xfrm>
                  <a:off x="2320" y="1817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5" name="Rectangle 333"/>
                <p:cNvSpPr>
                  <a:spLocks noChangeArrowheads="1"/>
                </p:cNvSpPr>
                <p:nvPr/>
              </p:nvSpPr>
              <p:spPr bwMode="auto">
                <a:xfrm>
                  <a:off x="2320" y="1819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6" name="Rectangle 334"/>
                <p:cNvSpPr>
                  <a:spLocks noChangeArrowheads="1"/>
                </p:cNvSpPr>
                <p:nvPr/>
              </p:nvSpPr>
              <p:spPr bwMode="auto">
                <a:xfrm>
                  <a:off x="2320" y="1821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7" name="Rectangle 335"/>
                <p:cNvSpPr>
                  <a:spLocks noChangeArrowheads="1"/>
                </p:cNvSpPr>
                <p:nvPr/>
              </p:nvSpPr>
              <p:spPr bwMode="auto">
                <a:xfrm>
                  <a:off x="2320" y="1822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8" name="Rectangle 336"/>
                <p:cNvSpPr>
                  <a:spLocks noChangeArrowheads="1"/>
                </p:cNvSpPr>
                <p:nvPr/>
              </p:nvSpPr>
              <p:spPr bwMode="auto">
                <a:xfrm>
                  <a:off x="2320" y="1824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59" name="Rectangle 337"/>
                <p:cNvSpPr>
                  <a:spLocks noChangeArrowheads="1"/>
                </p:cNvSpPr>
                <p:nvPr/>
              </p:nvSpPr>
              <p:spPr bwMode="auto">
                <a:xfrm>
                  <a:off x="2320" y="1825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0" name="Rectangle 338"/>
                <p:cNvSpPr>
                  <a:spLocks noChangeArrowheads="1"/>
                </p:cNvSpPr>
                <p:nvPr/>
              </p:nvSpPr>
              <p:spPr bwMode="auto">
                <a:xfrm>
                  <a:off x="2320" y="1827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1" name="Rectangle 339"/>
                <p:cNvSpPr>
                  <a:spLocks noChangeArrowheads="1"/>
                </p:cNvSpPr>
                <p:nvPr/>
              </p:nvSpPr>
              <p:spPr bwMode="auto">
                <a:xfrm>
                  <a:off x="2320" y="1829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2" name="Rectangle 340"/>
                <p:cNvSpPr>
                  <a:spLocks noChangeArrowheads="1"/>
                </p:cNvSpPr>
                <p:nvPr/>
              </p:nvSpPr>
              <p:spPr bwMode="auto">
                <a:xfrm>
                  <a:off x="2320" y="1830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3" name="Rectangle 341"/>
                <p:cNvSpPr>
                  <a:spLocks noChangeArrowheads="1"/>
                </p:cNvSpPr>
                <p:nvPr/>
              </p:nvSpPr>
              <p:spPr bwMode="auto">
                <a:xfrm>
                  <a:off x="2320" y="1832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4" name="Rectangle 342"/>
                <p:cNvSpPr>
                  <a:spLocks noChangeArrowheads="1"/>
                </p:cNvSpPr>
                <p:nvPr/>
              </p:nvSpPr>
              <p:spPr bwMode="auto">
                <a:xfrm>
                  <a:off x="2320" y="1834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5" name="Rectangle 343"/>
                <p:cNvSpPr>
                  <a:spLocks noChangeArrowheads="1"/>
                </p:cNvSpPr>
                <p:nvPr/>
              </p:nvSpPr>
              <p:spPr bwMode="auto">
                <a:xfrm>
                  <a:off x="2320" y="1835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6" name="Rectangle 344"/>
                <p:cNvSpPr>
                  <a:spLocks noChangeArrowheads="1"/>
                </p:cNvSpPr>
                <p:nvPr/>
              </p:nvSpPr>
              <p:spPr bwMode="auto">
                <a:xfrm>
                  <a:off x="2320" y="1837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7" name="Rectangle 345"/>
                <p:cNvSpPr>
                  <a:spLocks noChangeArrowheads="1"/>
                </p:cNvSpPr>
                <p:nvPr/>
              </p:nvSpPr>
              <p:spPr bwMode="auto">
                <a:xfrm>
                  <a:off x="2320" y="1838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8" name="Rectangle 346"/>
                <p:cNvSpPr>
                  <a:spLocks noChangeArrowheads="1"/>
                </p:cNvSpPr>
                <p:nvPr/>
              </p:nvSpPr>
              <p:spPr bwMode="auto">
                <a:xfrm>
                  <a:off x="2320" y="1840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69" name="Rectangle 347"/>
                <p:cNvSpPr>
                  <a:spLocks noChangeArrowheads="1"/>
                </p:cNvSpPr>
                <p:nvPr/>
              </p:nvSpPr>
              <p:spPr bwMode="auto">
                <a:xfrm>
                  <a:off x="2320" y="1842"/>
                  <a:ext cx="333" cy="1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0" name="Rectangle 348"/>
                <p:cNvSpPr>
                  <a:spLocks noChangeArrowheads="1"/>
                </p:cNvSpPr>
                <p:nvPr/>
              </p:nvSpPr>
              <p:spPr bwMode="auto">
                <a:xfrm>
                  <a:off x="2320" y="1843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1" name="Rectangle 349"/>
                <p:cNvSpPr>
                  <a:spLocks noChangeArrowheads="1"/>
                </p:cNvSpPr>
                <p:nvPr/>
              </p:nvSpPr>
              <p:spPr bwMode="auto">
                <a:xfrm>
                  <a:off x="2320" y="1845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2" name="Rectangle 350"/>
                <p:cNvSpPr>
                  <a:spLocks noChangeArrowheads="1"/>
                </p:cNvSpPr>
                <p:nvPr/>
              </p:nvSpPr>
              <p:spPr bwMode="auto">
                <a:xfrm>
                  <a:off x="2320" y="184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3" name="Rectangle 351"/>
                <p:cNvSpPr>
                  <a:spLocks noChangeArrowheads="1"/>
                </p:cNvSpPr>
                <p:nvPr/>
              </p:nvSpPr>
              <p:spPr bwMode="auto">
                <a:xfrm>
                  <a:off x="2320" y="1848"/>
                  <a:ext cx="333" cy="2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4" name="Rectangle 352"/>
                <p:cNvSpPr>
                  <a:spLocks noChangeArrowheads="1"/>
                </p:cNvSpPr>
                <p:nvPr/>
              </p:nvSpPr>
              <p:spPr bwMode="auto">
                <a:xfrm>
                  <a:off x="2320" y="1850"/>
                  <a:ext cx="333" cy="1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5" name="Rectangle 353"/>
                <p:cNvSpPr>
                  <a:spLocks noChangeArrowheads="1"/>
                </p:cNvSpPr>
                <p:nvPr/>
              </p:nvSpPr>
              <p:spPr bwMode="auto">
                <a:xfrm>
                  <a:off x="2320" y="185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6" name="Rectangle 354"/>
                <p:cNvSpPr>
                  <a:spLocks noChangeArrowheads="1"/>
                </p:cNvSpPr>
                <p:nvPr/>
              </p:nvSpPr>
              <p:spPr bwMode="auto">
                <a:xfrm>
                  <a:off x="2320" y="1853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7" name="Rectangle 355"/>
                <p:cNvSpPr>
                  <a:spLocks noChangeArrowheads="1"/>
                </p:cNvSpPr>
                <p:nvPr/>
              </p:nvSpPr>
              <p:spPr bwMode="auto">
                <a:xfrm>
                  <a:off x="2320" y="1854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8" name="Rectangle 356"/>
                <p:cNvSpPr>
                  <a:spLocks noChangeArrowheads="1"/>
                </p:cNvSpPr>
                <p:nvPr/>
              </p:nvSpPr>
              <p:spPr bwMode="auto">
                <a:xfrm>
                  <a:off x="2320" y="1856"/>
                  <a:ext cx="333" cy="2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79" name="Rectangle 357"/>
                <p:cNvSpPr>
                  <a:spLocks noChangeArrowheads="1"/>
                </p:cNvSpPr>
                <p:nvPr/>
              </p:nvSpPr>
              <p:spPr bwMode="auto">
                <a:xfrm>
                  <a:off x="2320" y="1858"/>
                  <a:ext cx="333" cy="1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0" name="Rectangle 358"/>
                <p:cNvSpPr>
                  <a:spLocks noChangeArrowheads="1"/>
                </p:cNvSpPr>
                <p:nvPr/>
              </p:nvSpPr>
              <p:spPr bwMode="auto">
                <a:xfrm>
                  <a:off x="2320" y="1859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1" name="Rectangle 359"/>
                <p:cNvSpPr>
                  <a:spLocks noChangeArrowheads="1"/>
                </p:cNvSpPr>
                <p:nvPr/>
              </p:nvSpPr>
              <p:spPr bwMode="auto">
                <a:xfrm>
                  <a:off x="2320" y="1861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2" name="Rectangle 360"/>
                <p:cNvSpPr>
                  <a:spLocks noChangeArrowheads="1"/>
                </p:cNvSpPr>
                <p:nvPr/>
              </p:nvSpPr>
              <p:spPr bwMode="auto">
                <a:xfrm>
                  <a:off x="2320" y="1862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3" name="Rectangle 361"/>
                <p:cNvSpPr>
                  <a:spLocks noChangeArrowheads="1"/>
                </p:cNvSpPr>
                <p:nvPr/>
              </p:nvSpPr>
              <p:spPr bwMode="auto">
                <a:xfrm>
                  <a:off x="2320" y="1864"/>
                  <a:ext cx="333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4" name="Rectangle 362"/>
                <p:cNvSpPr>
                  <a:spLocks noChangeArrowheads="1"/>
                </p:cNvSpPr>
                <p:nvPr/>
              </p:nvSpPr>
              <p:spPr bwMode="auto">
                <a:xfrm>
                  <a:off x="2320" y="1866"/>
                  <a:ext cx="333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5" name="Rectangle 363"/>
                <p:cNvSpPr>
                  <a:spLocks noChangeArrowheads="1"/>
                </p:cNvSpPr>
                <p:nvPr/>
              </p:nvSpPr>
              <p:spPr bwMode="auto">
                <a:xfrm>
                  <a:off x="2320" y="1867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6" name="Rectangle 364"/>
                <p:cNvSpPr>
                  <a:spLocks noChangeArrowheads="1"/>
                </p:cNvSpPr>
                <p:nvPr/>
              </p:nvSpPr>
              <p:spPr bwMode="auto">
                <a:xfrm>
                  <a:off x="2320" y="1869"/>
                  <a:ext cx="333" cy="2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7" name="Rectangle 365"/>
                <p:cNvSpPr>
                  <a:spLocks noChangeArrowheads="1"/>
                </p:cNvSpPr>
                <p:nvPr/>
              </p:nvSpPr>
              <p:spPr bwMode="auto">
                <a:xfrm>
                  <a:off x="2320" y="1871"/>
                  <a:ext cx="333" cy="1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8" name="Rectangle 366"/>
                <p:cNvSpPr>
                  <a:spLocks noChangeArrowheads="1"/>
                </p:cNvSpPr>
                <p:nvPr/>
              </p:nvSpPr>
              <p:spPr bwMode="auto">
                <a:xfrm>
                  <a:off x="2320" y="1872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89" name="Rectangle 367"/>
                <p:cNvSpPr>
                  <a:spLocks noChangeArrowheads="1"/>
                </p:cNvSpPr>
                <p:nvPr/>
              </p:nvSpPr>
              <p:spPr bwMode="auto">
                <a:xfrm>
                  <a:off x="2320" y="1874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0" name="Rectangle 368"/>
                <p:cNvSpPr>
                  <a:spLocks noChangeArrowheads="1"/>
                </p:cNvSpPr>
                <p:nvPr/>
              </p:nvSpPr>
              <p:spPr bwMode="auto">
                <a:xfrm>
                  <a:off x="2320" y="1875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1" name="Rectangle 369"/>
                <p:cNvSpPr>
                  <a:spLocks noChangeArrowheads="1"/>
                </p:cNvSpPr>
                <p:nvPr/>
              </p:nvSpPr>
              <p:spPr bwMode="auto">
                <a:xfrm>
                  <a:off x="2320" y="1877"/>
                  <a:ext cx="333" cy="3"/>
                </a:xfrm>
                <a:prstGeom prst="rect">
                  <a:avLst/>
                </a:prstGeom>
                <a:solidFill>
                  <a:srgbClr val="FFDC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2" name="Rectangle 370"/>
                <p:cNvSpPr>
                  <a:spLocks noChangeArrowheads="1"/>
                </p:cNvSpPr>
                <p:nvPr/>
              </p:nvSpPr>
              <p:spPr bwMode="auto">
                <a:xfrm>
                  <a:off x="2320" y="1880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3" name="Rectangle 371"/>
                <p:cNvSpPr>
                  <a:spLocks noChangeArrowheads="1"/>
                </p:cNvSpPr>
                <p:nvPr/>
              </p:nvSpPr>
              <p:spPr bwMode="auto">
                <a:xfrm>
                  <a:off x="2320" y="1882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4" name="Rectangle 372"/>
                <p:cNvSpPr>
                  <a:spLocks noChangeArrowheads="1"/>
                </p:cNvSpPr>
                <p:nvPr/>
              </p:nvSpPr>
              <p:spPr bwMode="auto">
                <a:xfrm>
                  <a:off x="2320" y="1883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5" name="Rectangle 373"/>
                <p:cNvSpPr>
                  <a:spLocks noChangeArrowheads="1"/>
                </p:cNvSpPr>
                <p:nvPr/>
              </p:nvSpPr>
              <p:spPr bwMode="auto">
                <a:xfrm>
                  <a:off x="2320" y="1885"/>
                  <a:ext cx="333" cy="2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6" name="Rectangle 374"/>
                <p:cNvSpPr>
                  <a:spLocks noChangeArrowheads="1"/>
                </p:cNvSpPr>
                <p:nvPr/>
              </p:nvSpPr>
              <p:spPr bwMode="auto">
                <a:xfrm>
                  <a:off x="2320" y="1887"/>
                  <a:ext cx="333" cy="1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7" name="Rectangle 375"/>
                <p:cNvSpPr>
                  <a:spLocks noChangeArrowheads="1"/>
                </p:cNvSpPr>
                <p:nvPr/>
              </p:nvSpPr>
              <p:spPr bwMode="auto">
                <a:xfrm>
                  <a:off x="2320" y="1888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8" name="Rectangle 376"/>
                <p:cNvSpPr>
                  <a:spLocks noChangeArrowheads="1"/>
                </p:cNvSpPr>
                <p:nvPr/>
              </p:nvSpPr>
              <p:spPr bwMode="auto">
                <a:xfrm>
                  <a:off x="2320" y="1890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499" name="Rectangle 377"/>
                <p:cNvSpPr>
                  <a:spLocks noChangeArrowheads="1"/>
                </p:cNvSpPr>
                <p:nvPr/>
              </p:nvSpPr>
              <p:spPr bwMode="auto">
                <a:xfrm>
                  <a:off x="2320" y="189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0" name="Rectangle 378"/>
                <p:cNvSpPr>
                  <a:spLocks noChangeArrowheads="1"/>
                </p:cNvSpPr>
                <p:nvPr/>
              </p:nvSpPr>
              <p:spPr bwMode="auto">
                <a:xfrm>
                  <a:off x="2320" y="1893"/>
                  <a:ext cx="333" cy="2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1" name="Rectangle 379"/>
                <p:cNvSpPr>
                  <a:spLocks noChangeArrowheads="1"/>
                </p:cNvSpPr>
                <p:nvPr/>
              </p:nvSpPr>
              <p:spPr bwMode="auto">
                <a:xfrm>
                  <a:off x="2320" y="1895"/>
                  <a:ext cx="333" cy="1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2" name="Rectangle 380"/>
                <p:cNvSpPr>
                  <a:spLocks noChangeArrowheads="1"/>
                </p:cNvSpPr>
                <p:nvPr/>
              </p:nvSpPr>
              <p:spPr bwMode="auto">
                <a:xfrm>
                  <a:off x="2320" y="189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3" name="Rectangle 381"/>
                <p:cNvSpPr>
                  <a:spLocks noChangeArrowheads="1"/>
                </p:cNvSpPr>
                <p:nvPr/>
              </p:nvSpPr>
              <p:spPr bwMode="auto">
                <a:xfrm>
                  <a:off x="2320" y="1898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4" name="Rectangle 382"/>
                <p:cNvSpPr>
                  <a:spLocks noChangeArrowheads="1"/>
                </p:cNvSpPr>
                <p:nvPr/>
              </p:nvSpPr>
              <p:spPr bwMode="auto">
                <a:xfrm>
                  <a:off x="2320" y="1899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5" name="Rectangle 383"/>
                <p:cNvSpPr>
                  <a:spLocks noChangeArrowheads="1"/>
                </p:cNvSpPr>
                <p:nvPr/>
              </p:nvSpPr>
              <p:spPr bwMode="auto">
                <a:xfrm>
                  <a:off x="2320" y="1901"/>
                  <a:ext cx="333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6" name="Rectangle 384"/>
                <p:cNvSpPr>
                  <a:spLocks noChangeArrowheads="1"/>
                </p:cNvSpPr>
                <p:nvPr/>
              </p:nvSpPr>
              <p:spPr bwMode="auto">
                <a:xfrm>
                  <a:off x="2320" y="1903"/>
                  <a:ext cx="333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7" name="Rectangle 385"/>
                <p:cNvSpPr>
                  <a:spLocks noChangeArrowheads="1"/>
                </p:cNvSpPr>
                <p:nvPr/>
              </p:nvSpPr>
              <p:spPr bwMode="auto">
                <a:xfrm>
                  <a:off x="2320" y="1904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8" name="Rectangle 386"/>
                <p:cNvSpPr>
                  <a:spLocks noChangeArrowheads="1"/>
                </p:cNvSpPr>
                <p:nvPr/>
              </p:nvSpPr>
              <p:spPr bwMode="auto">
                <a:xfrm>
                  <a:off x="2320" y="1906"/>
                  <a:ext cx="333" cy="2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09" name="Rectangle 387"/>
                <p:cNvSpPr>
                  <a:spLocks noChangeArrowheads="1"/>
                </p:cNvSpPr>
                <p:nvPr/>
              </p:nvSpPr>
              <p:spPr bwMode="auto">
                <a:xfrm>
                  <a:off x="2320" y="1908"/>
                  <a:ext cx="333" cy="1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0" name="Rectangle 388"/>
                <p:cNvSpPr>
                  <a:spLocks noChangeArrowheads="1"/>
                </p:cNvSpPr>
                <p:nvPr/>
              </p:nvSpPr>
              <p:spPr bwMode="auto">
                <a:xfrm>
                  <a:off x="2320" y="1909"/>
                  <a:ext cx="333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1" name="Rectangle 389"/>
                <p:cNvSpPr>
                  <a:spLocks noChangeArrowheads="1"/>
                </p:cNvSpPr>
                <p:nvPr/>
              </p:nvSpPr>
              <p:spPr bwMode="auto">
                <a:xfrm>
                  <a:off x="2320" y="1911"/>
                  <a:ext cx="333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2" name="Rectangle 390"/>
                <p:cNvSpPr>
                  <a:spLocks noChangeArrowheads="1"/>
                </p:cNvSpPr>
                <p:nvPr/>
              </p:nvSpPr>
              <p:spPr bwMode="auto">
                <a:xfrm>
                  <a:off x="2320" y="1912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3" name="Rectangle 391"/>
                <p:cNvSpPr>
                  <a:spLocks noChangeArrowheads="1"/>
                </p:cNvSpPr>
                <p:nvPr/>
              </p:nvSpPr>
              <p:spPr bwMode="auto">
                <a:xfrm>
                  <a:off x="2320" y="1914"/>
                  <a:ext cx="333" cy="2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4" name="Rectangle 392"/>
                <p:cNvSpPr>
                  <a:spLocks noChangeArrowheads="1"/>
                </p:cNvSpPr>
                <p:nvPr/>
              </p:nvSpPr>
              <p:spPr bwMode="auto">
                <a:xfrm>
                  <a:off x="2320" y="1916"/>
                  <a:ext cx="333" cy="1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5" name="Rectangle 393"/>
                <p:cNvSpPr>
                  <a:spLocks noChangeArrowheads="1"/>
                </p:cNvSpPr>
                <p:nvPr/>
              </p:nvSpPr>
              <p:spPr bwMode="auto">
                <a:xfrm>
                  <a:off x="2320" y="191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6" name="Rectangle 394"/>
                <p:cNvSpPr>
                  <a:spLocks noChangeArrowheads="1"/>
                </p:cNvSpPr>
                <p:nvPr/>
              </p:nvSpPr>
              <p:spPr bwMode="auto">
                <a:xfrm>
                  <a:off x="2320" y="1919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7" name="Rectangle 395"/>
                <p:cNvSpPr>
                  <a:spLocks noChangeArrowheads="1"/>
                </p:cNvSpPr>
                <p:nvPr/>
              </p:nvSpPr>
              <p:spPr bwMode="auto">
                <a:xfrm>
                  <a:off x="2320" y="1920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8" name="Rectangle 396"/>
                <p:cNvSpPr>
                  <a:spLocks noChangeArrowheads="1"/>
                </p:cNvSpPr>
                <p:nvPr/>
              </p:nvSpPr>
              <p:spPr bwMode="auto">
                <a:xfrm>
                  <a:off x="2320" y="192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19" name="Rectangle 397"/>
                <p:cNvSpPr>
                  <a:spLocks noChangeArrowheads="1"/>
                </p:cNvSpPr>
                <p:nvPr/>
              </p:nvSpPr>
              <p:spPr bwMode="auto">
                <a:xfrm>
                  <a:off x="2320" y="1924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0" name="Rectangle 398"/>
                <p:cNvSpPr>
                  <a:spLocks noChangeArrowheads="1"/>
                </p:cNvSpPr>
                <p:nvPr/>
              </p:nvSpPr>
              <p:spPr bwMode="auto">
                <a:xfrm>
                  <a:off x="2320" y="1925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1" name="Rectangle 399"/>
                <p:cNvSpPr>
                  <a:spLocks noChangeArrowheads="1"/>
                </p:cNvSpPr>
                <p:nvPr/>
              </p:nvSpPr>
              <p:spPr bwMode="auto">
                <a:xfrm>
                  <a:off x="2320" y="1927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2" name="Rectangle 400"/>
                <p:cNvSpPr>
                  <a:spLocks noChangeArrowheads="1"/>
                </p:cNvSpPr>
                <p:nvPr/>
              </p:nvSpPr>
              <p:spPr bwMode="auto">
                <a:xfrm>
                  <a:off x="2320" y="1928"/>
                  <a:ext cx="333" cy="2"/>
                </a:xfrm>
                <a:prstGeom prst="rect">
                  <a:avLst/>
                </a:prstGeom>
                <a:solidFill>
                  <a:srgbClr val="FFEB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3" name="Freeform 401"/>
                <p:cNvSpPr>
                  <a:spLocks/>
                </p:cNvSpPr>
                <p:nvPr/>
              </p:nvSpPr>
              <p:spPr bwMode="auto">
                <a:xfrm>
                  <a:off x="2320" y="172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3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3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6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6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3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3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6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6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FFEBD7"/>
                </a:solidFill>
                <a:ln w="0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4" name="Freeform 402"/>
                <p:cNvSpPr>
                  <a:spLocks/>
                </p:cNvSpPr>
                <p:nvPr/>
              </p:nvSpPr>
              <p:spPr bwMode="auto">
                <a:xfrm>
                  <a:off x="2320" y="172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3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3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6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6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3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3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6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6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5" name="Rectangle 403"/>
                <p:cNvSpPr>
                  <a:spLocks noChangeArrowheads="1"/>
                </p:cNvSpPr>
                <p:nvPr/>
              </p:nvSpPr>
              <p:spPr bwMode="auto">
                <a:xfrm>
                  <a:off x="2320" y="1724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6" name="Rectangle 404"/>
                <p:cNvSpPr>
                  <a:spLocks noChangeArrowheads="1"/>
                </p:cNvSpPr>
                <p:nvPr/>
              </p:nvSpPr>
              <p:spPr bwMode="auto">
                <a:xfrm>
                  <a:off x="2320" y="1726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7" name="Rectangle 405"/>
                <p:cNvSpPr>
                  <a:spLocks noChangeArrowheads="1"/>
                </p:cNvSpPr>
                <p:nvPr/>
              </p:nvSpPr>
              <p:spPr bwMode="auto">
                <a:xfrm>
                  <a:off x="2320" y="1727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8" name="Rectangle 406"/>
                <p:cNvSpPr>
                  <a:spLocks noChangeArrowheads="1"/>
                </p:cNvSpPr>
                <p:nvPr/>
              </p:nvSpPr>
              <p:spPr bwMode="auto">
                <a:xfrm>
                  <a:off x="2320" y="1729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29" name="Rectangle 407"/>
                <p:cNvSpPr>
                  <a:spLocks noChangeArrowheads="1"/>
                </p:cNvSpPr>
                <p:nvPr/>
              </p:nvSpPr>
              <p:spPr bwMode="auto">
                <a:xfrm>
                  <a:off x="2320" y="1731"/>
                  <a:ext cx="333" cy="1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0" name="Rectangle 408"/>
                <p:cNvSpPr>
                  <a:spLocks noChangeArrowheads="1"/>
                </p:cNvSpPr>
                <p:nvPr/>
              </p:nvSpPr>
              <p:spPr bwMode="auto">
                <a:xfrm>
                  <a:off x="2320" y="173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1" name="Rectangle 409"/>
                <p:cNvSpPr>
                  <a:spLocks noChangeArrowheads="1"/>
                </p:cNvSpPr>
                <p:nvPr/>
              </p:nvSpPr>
              <p:spPr bwMode="auto">
                <a:xfrm>
                  <a:off x="2320" y="1734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2" name="Rectangle 410"/>
                <p:cNvSpPr>
                  <a:spLocks noChangeArrowheads="1"/>
                </p:cNvSpPr>
                <p:nvPr/>
              </p:nvSpPr>
              <p:spPr bwMode="auto">
                <a:xfrm>
                  <a:off x="2320" y="1735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3" name="Rectangle 411"/>
                <p:cNvSpPr>
                  <a:spLocks noChangeArrowheads="1"/>
                </p:cNvSpPr>
                <p:nvPr/>
              </p:nvSpPr>
              <p:spPr bwMode="auto">
                <a:xfrm>
                  <a:off x="2320" y="173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4" name="Rectangle 412"/>
                <p:cNvSpPr>
                  <a:spLocks noChangeArrowheads="1"/>
                </p:cNvSpPr>
                <p:nvPr/>
              </p:nvSpPr>
              <p:spPr bwMode="auto">
                <a:xfrm>
                  <a:off x="2320" y="1739"/>
                  <a:ext cx="333" cy="1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5" name="Rectangle 413"/>
                <p:cNvSpPr>
                  <a:spLocks noChangeArrowheads="1"/>
                </p:cNvSpPr>
                <p:nvPr/>
              </p:nvSpPr>
              <p:spPr bwMode="auto">
                <a:xfrm>
                  <a:off x="2320" y="1740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6" name="Rectangle 414"/>
                <p:cNvSpPr>
                  <a:spLocks noChangeArrowheads="1"/>
                </p:cNvSpPr>
                <p:nvPr/>
              </p:nvSpPr>
              <p:spPr bwMode="auto">
                <a:xfrm>
                  <a:off x="2320" y="1742"/>
                  <a:ext cx="333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7" name="Rectangle 415"/>
                <p:cNvSpPr>
                  <a:spLocks noChangeArrowheads="1"/>
                </p:cNvSpPr>
                <p:nvPr/>
              </p:nvSpPr>
              <p:spPr bwMode="auto">
                <a:xfrm>
                  <a:off x="2320" y="1743"/>
                  <a:ext cx="333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8" name="Rectangle 416"/>
                <p:cNvSpPr>
                  <a:spLocks noChangeArrowheads="1"/>
                </p:cNvSpPr>
                <p:nvPr/>
              </p:nvSpPr>
              <p:spPr bwMode="auto">
                <a:xfrm>
                  <a:off x="2320" y="1745"/>
                  <a:ext cx="333" cy="2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39" name="Rectangle 417"/>
                <p:cNvSpPr>
                  <a:spLocks noChangeArrowheads="1"/>
                </p:cNvSpPr>
                <p:nvPr/>
              </p:nvSpPr>
              <p:spPr bwMode="auto">
                <a:xfrm>
                  <a:off x="2320" y="1747"/>
                  <a:ext cx="333" cy="1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0" name="Rectangle 418"/>
                <p:cNvSpPr>
                  <a:spLocks noChangeArrowheads="1"/>
                </p:cNvSpPr>
                <p:nvPr/>
              </p:nvSpPr>
              <p:spPr bwMode="auto">
                <a:xfrm>
                  <a:off x="2320" y="1748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1" name="Rectangle 419"/>
                <p:cNvSpPr>
                  <a:spLocks noChangeArrowheads="1"/>
                </p:cNvSpPr>
                <p:nvPr/>
              </p:nvSpPr>
              <p:spPr bwMode="auto">
                <a:xfrm>
                  <a:off x="2320" y="1750"/>
                  <a:ext cx="333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2" name="Rectangle 420"/>
                <p:cNvSpPr>
                  <a:spLocks noChangeArrowheads="1"/>
                </p:cNvSpPr>
                <p:nvPr/>
              </p:nvSpPr>
              <p:spPr bwMode="auto">
                <a:xfrm>
                  <a:off x="2320" y="1751"/>
                  <a:ext cx="333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3" name="Rectangle 421"/>
                <p:cNvSpPr>
                  <a:spLocks noChangeArrowheads="1"/>
                </p:cNvSpPr>
                <p:nvPr/>
              </p:nvSpPr>
              <p:spPr bwMode="auto">
                <a:xfrm>
                  <a:off x="2320" y="1753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4" name="Rectangle 422"/>
                <p:cNvSpPr>
                  <a:spLocks noChangeArrowheads="1"/>
                </p:cNvSpPr>
                <p:nvPr/>
              </p:nvSpPr>
              <p:spPr bwMode="auto">
                <a:xfrm>
                  <a:off x="2320" y="1755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5" name="Rectangle 423"/>
                <p:cNvSpPr>
                  <a:spLocks noChangeArrowheads="1"/>
                </p:cNvSpPr>
                <p:nvPr/>
              </p:nvSpPr>
              <p:spPr bwMode="auto">
                <a:xfrm>
                  <a:off x="2320" y="175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6" name="Rectangle 424"/>
                <p:cNvSpPr>
                  <a:spLocks noChangeArrowheads="1"/>
                </p:cNvSpPr>
                <p:nvPr/>
              </p:nvSpPr>
              <p:spPr bwMode="auto">
                <a:xfrm>
                  <a:off x="2320" y="1758"/>
                  <a:ext cx="333" cy="2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7" name="Rectangle 425"/>
                <p:cNvSpPr>
                  <a:spLocks noChangeArrowheads="1"/>
                </p:cNvSpPr>
                <p:nvPr/>
              </p:nvSpPr>
              <p:spPr bwMode="auto">
                <a:xfrm>
                  <a:off x="2320" y="1760"/>
                  <a:ext cx="333" cy="1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8" name="Rectangle 426"/>
                <p:cNvSpPr>
                  <a:spLocks noChangeArrowheads="1"/>
                </p:cNvSpPr>
                <p:nvPr/>
              </p:nvSpPr>
              <p:spPr bwMode="auto">
                <a:xfrm>
                  <a:off x="2320" y="176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49" name="Rectangle 427"/>
                <p:cNvSpPr>
                  <a:spLocks noChangeArrowheads="1"/>
                </p:cNvSpPr>
                <p:nvPr/>
              </p:nvSpPr>
              <p:spPr bwMode="auto">
                <a:xfrm>
                  <a:off x="2320" y="1763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0" name="Rectangle 428"/>
                <p:cNvSpPr>
                  <a:spLocks noChangeArrowheads="1"/>
                </p:cNvSpPr>
                <p:nvPr/>
              </p:nvSpPr>
              <p:spPr bwMode="auto">
                <a:xfrm>
                  <a:off x="2320" y="1764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1" name="Rectangle 429"/>
                <p:cNvSpPr>
                  <a:spLocks noChangeArrowheads="1"/>
                </p:cNvSpPr>
                <p:nvPr/>
              </p:nvSpPr>
              <p:spPr bwMode="auto">
                <a:xfrm>
                  <a:off x="2320" y="1766"/>
                  <a:ext cx="333" cy="2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2" name="Rectangle 430"/>
                <p:cNvSpPr>
                  <a:spLocks noChangeArrowheads="1"/>
                </p:cNvSpPr>
                <p:nvPr/>
              </p:nvSpPr>
              <p:spPr bwMode="auto">
                <a:xfrm>
                  <a:off x="2320" y="1768"/>
                  <a:ext cx="333" cy="1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3" name="Rectangle 431"/>
                <p:cNvSpPr>
                  <a:spLocks noChangeArrowheads="1"/>
                </p:cNvSpPr>
                <p:nvPr/>
              </p:nvSpPr>
              <p:spPr bwMode="auto">
                <a:xfrm>
                  <a:off x="2320" y="1769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4" name="Rectangle 432"/>
                <p:cNvSpPr>
                  <a:spLocks noChangeArrowheads="1"/>
                </p:cNvSpPr>
                <p:nvPr/>
              </p:nvSpPr>
              <p:spPr bwMode="auto">
                <a:xfrm>
                  <a:off x="2320" y="1771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5" name="Rectangle 433"/>
                <p:cNvSpPr>
                  <a:spLocks noChangeArrowheads="1"/>
                </p:cNvSpPr>
                <p:nvPr/>
              </p:nvSpPr>
              <p:spPr bwMode="auto">
                <a:xfrm>
                  <a:off x="2320" y="1772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6" name="Rectangle 434"/>
                <p:cNvSpPr>
                  <a:spLocks noChangeArrowheads="1"/>
                </p:cNvSpPr>
                <p:nvPr/>
              </p:nvSpPr>
              <p:spPr bwMode="auto">
                <a:xfrm>
                  <a:off x="2320" y="1774"/>
                  <a:ext cx="333" cy="3"/>
                </a:xfrm>
                <a:prstGeom prst="rect">
                  <a:avLst/>
                </a:prstGeom>
                <a:solidFill>
                  <a:srgbClr val="FFDB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7" name="Rectangle 435"/>
                <p:cNvSpPr>
                  <a:spLocks noChangeArrowheads="1"/>
                </p:cNvSpPr>
                <p:nvPr/>
              </p:nvSpPr>
              <p:spPr bwMode="auto">
                <a:xfrm>
                  <a:off x="2320" y="1777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8" name="Rectangle 436"/>
                <p:cNvSpPr>
                  <a:spLocks noChangeArrowheads="1"/>
                </p:cNvSpPr>
                <p:nvPr/>
              </p:nvSpPr>
              <p:spPr bwMode="auto">
                <a:xfrm>
                  <a:off x="2320" y="1779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59" name="Rectangle 437"/>
                <p:cNvSpPr>
                  <a:spLocks noChangeArrowheads="1"/>
                </p:cNvSpPr>
                <p:nvPr/>
              </p:nvSpPr>
              <p:spPr bwMode="auto">
                <a:xfrm>
                  <a:off x="2320" y="1780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0" name="Rectangle 438"/>
                <p:cNvSpPr>
                  <a:spLocks noChangeArrowheads="1"/>
                </p:cNvSpPr>
                <p:nvPr/>
              </p:nvSpPr>
              <p:spPr bwMode="auto">
                <a:xfrm>
                  <a:off x="2320" y="1782"/>
                  <a:ext cx="333" cy="2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1" name="Rectangle 439"/>
                <p:cNvSpPr>
                  <a:spLocks noChangeArrowheads="1"/>
                </p:cNvSpPr>
                <p:nvPr/>
              </p:nvSpPr>
              <p:spPr bwMode="auto">
                <a:xfrm>
                  <a:off x="2320" y="1784"/>
                  <a:ext cx="333" cy="1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2" name="Rectangle 440"/>
                <p:cNvSpPr>
                  <a:spLocks noChangeArrowheads="1"/>
                </p:cNvSpPr>
                <p:nvPr/>
              </p:nvSpPr>
              <p:spPr bwMode="auto">
                <a:xfrm>
                  <a:off x="2320" y="1785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3" name="Rectangle 441"/>
                <p:cNvSpPr>
                  <a:spLocks noChangeArrowheads="1"/>
                </p:cNvSpPr>
                <p:nvPr/>
              </p:nvSpPr>
              <p:spPr bwMode="auto">
                <a:xfrm>
                  <a:off x="2320" y="1787"/>
                  <a:ext cx="333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4" name="Rectangle 442"/>
                <p:cNvSpPr>
                  <a:spLocks noChangeArrowheads="1"/>
                </p:cNvSpPr>
                <p:nvPr/>
              </p:nvSpPr>
              <p:spPr bwMode="auto">
                <a:xfrm>
                  <a:off x="2320" y="1788"/>
                  <a:ext cx="333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5" name="Rectangle 443"/>
                <p:cNvSpPr>
                  <a:spLocks noChangeArrowheads="1"/>
                </p:cNvSpPr>
                <p:nvPr/>
              </p:nvSpPr>
              <p:spPr bwMode="auto">
                <a:xfrm>
                  <a:off x="2320" y="1790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6" name="Rectangle 444"/>
                <p:cNvSpPr>
                  <a:spLocks noChangeArrowheads="1"/>
                </p:cNvSpPr>
                <p:nvPr/>
              </p:nvSpPr>
              <p:spPr bwMode="auto">
                <a:xfrm>
                  <a:off x="2320" y="1792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7" name="Rectangle 445"/>
                <p:cNvSpPr>
                  <a:spLocks noChangeArrowheads="1"/>
                </p:cNvSpPr>
                <p:nvPr/>
              </p:nvSpPr>
              <p:spPr bwMode="auto">
                <a:xfrm>
                  <a:off x="2320" y="1793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8" name="Rectangle 446"/>
                <p:cNvSpPr>
                  <a:spLocks noChangeArrowheads="1"/>
                </p:cNvSpPr>
                <p:nvPr/>
              </p:nvSpPr>
              <p:spPr bwMode="auto">
                <a:xfrm>
                  <a:off x="2320" y="1795"/>
                  <a:ext cx="333" cy="2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69" name="Rectangle 447"/>
                <p:cNvSpPr>
                  <a:spLocks noChangeArrowheads="1"/>
                </p:cNvSpPr>
                <p:nvPr/>
              </p:nvSpPr>
              <p:spPr bwMode="auto">
                <a:xfrm>
                  <a:off x="2320" y="1797"/>
                  <a:ext cx="333" cy="1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0" name="Rectangle 448"/>
                <p:cNvSpPr>
                  <a:spLocks noChangeArrowheads="1"/>
                </p:cNvSpPr>
                <p:nvPr/>
              </p:nvSpPr>
              <p:spPr bwMode="auto">
                <a:xfrm>
                  <a:off x="2320" y="1798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1" name="Rectangle 449"/>
                <p:cNvSpPr>
                  <a:spLocks noChangeArrowheads="1"/>
                </p:cNvSpPr>
                <p:nvPr/>
              </p:nvSpPr>
              <p:spPr bwMode="auto">
                <a:xfrm>
                  <a:off x="2320" y="1800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2" name="Rectangle 450"/>
                <p:cNvSpPr>
                  <a:spLocks noChangeArrowheads="1"/>
                </p:cNvSpPr>
                <p:nvPr/>
              </p:nvSpPr>
              <p:spPr bwMode="auto">
                <a:xfrm>
                  <a:off x="2320" y="180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3" name="Rectangle 451"/>
                <p:cNvSpPr>
                  <a:spLocks noChangeArrowheads="1"/>
                </p:cNvSpPr>
                <p:nvPr/>
              </p:nvSpPr>
              <p:spPr bwMode="auto">
                <a:xfrm>
                  <a:off x="2320" y="1803"/>
                  <a:ext cx="333" cy="2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4" name="Rectangle 452"/>
                <p:cNvSpPr>
                  <a:spLocks noChangeArrowheads="1"/>
                </p:cNvSpPr>
                <p:nvPr/>
              </p:nvSpPr>
              <p:spPr bwMode="auto">
                <a:xfrm>
                  <a:off x="2320" y="1805"/>
                  <a:ext cx="333" cy="1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5" name="Rectangle 453"/>
                <p:cNvSpPr>
                  <a:spLocks noChangeArrowheads="1"/>
                </p:cNvSpPr>
                <p:nvPr/>
              </p:nvSpPr>
              <p:spPr bwMode="auto">
                <a:xfrm>
                  <a:off x="2320" y="180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6" name="Rectangle 454"/>
                <p:cNvSpPr>
                  <a:spLocks noChangeArrowheads="1"/>
                </p:cNvSpPr>
                <p:nvPr/>
              </p:nvSpPr>
              <p:spPr bwMode="auto">
                <a:xfrm>
                  <a:off x="2320" y="1808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7" name="Rectangle 455"/>
                <p:cNvSpPr>
                  <a:spLocks noChangeArrowheads="1"/>
                </p:cNvSpPr>
                <p:nvPr/>
              </p:nvSpPr>
              <p:spPr bwMode="auto">
                <a:xfrm>
                  <a:off x="2320" y="1809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8" name="Rectangle 456"/>
                <p:cNvSpPr>
                  <a:spLocks noChangeArrowheads="1"/>
                </p:cNvSpPr>
                <p:nvPr/>
              </p:nvSpPr>
              <p:spPr bwMode="auto">
                <a:xfrm>
                  <a:off x="2320" y="1811"/>
                  <a:ext cx="333" cy="2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79" name="Rectangle 457"/>
                <p:cNvSpPr>
                  <a:spLocks noChangeArrowheads="1"/>
                </p:cNvSpPr>
                <p:nvPr/>
              </p:nvSpPr>
              <p:spPr bwMode="auto">
                <a:xfrm>
                  <a:off x="2320" y="1813"/>
                  <a:ext cx="333" cy="1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0" name="Rectangle 458"/>
                <p:cNvSpPr>
                  <a:spLocks noChangeArrowheads="1"/>
                </p:cNvSpPr>
                <p:nvPr/>
              </p:nvSpPr>
              <p:spPr bwMode="auto">
                <a:xfrm>
                  <a:off x="2320" y="1814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1" name="Rectangle 459"/>
                <p:cNvSpPr>
                  <a:spLocks noChangeArrowheads="1"/>
                </p:cNvSpPr>
                <p:nvPr/>
              </p:nvSpPr>
              <p:spPr bwMode="auto">
                <a:xfrm>
                  <a:off x="2320" y="1816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2" name="Rectangle 460"/>
                <p:cNvSpPr>
                  <a:spLocks noChangeArrowheads="1"/>
                </p:cNvSpPr>
                <p:nvPr/>
              </p:nvSpPr>
              <p:spPr bwMode="auto">
                <a:xfrm>
                  <a:off x="2320" y="1817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3" name="Rectangle 461"/>
                <p:cNvSpPr>
                  <a:spLocks noChangeArrowheads="1"/>
                </p:cNvSpPr>
                <p:nvPr/>
              </p:nvSpPr>
              <p:spPr bwMode="auto">
                <a:xfrm>
                  <a:off x="2320" y="1819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4" name="Rectangle 462"/>
                <p:cNvSpPr>
                  <a:spLocks noChangeArrowheads="1"/>
                </p:cNvSpPr>
                <p:nvPr/>
              </p:nvSpPr>
              <p:spPr bwMode="auto">
                <a:xfrm>
                  <a:off x="2320" y="1821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5" name="Rectangle 463"/>
                <p:cNvSpPr>
                  <a:spLocks noChangeArrowheads="1"/>
                </p:cNvSpPr>
                <p:nvPr/>
              </p:nvSpPr>
              <p:spPr bwMode="auto">
                <a:xfrm>
                  <a:off x="2320" y="1822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6" name="Rectangle 464"/>
                <p:cNvSpPr>
                  <a:spLocks noChangeArrowheads="1"/>
                </p:cNvSpPr>
                <p:nvPr/>
              </p:nvSpPr>
              <p:spPr bwMode="auto">
                <a:xfrm>
                  <a:off x="2320" y="1824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7" name="Rectangle 465"/>
                <p:cNvSpPr>
                  <a:spLocks noChangeArrowheads="1"/>
                </p:cNvSpPr>
                <p:nvPr/>
              </p:nvSpPr>
              <p:spPr bwMode="auto">
                <a:xfrm>
                  <a:off x="2320" y="1825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8" name="Rectangle 466"/>
                <p:cNvSpPr>
                  <a:spLocks noChangeArrowheads="1"/>
                </p:cNvSpPr>
                <p:nvPr/>
              </p:nvSpPr>
              <p:spPr bwMode="auto">
                <a:xfrm>
                  <a:off x="2320" y="1827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89" name="Rectangle 467"/>
                <p:cNvSpPr>
                  <a:spLocks noChangeArrowheads="1"/>
                </p:cNvSpPr>
                <p:nvPr/>
              </p:nvSpPr>
              <p:spPr bwMode="auto">
                <a:xfrm>
                  <a:off x="2320" y="1829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90" name="Rectangle 468"/>
                <p:cNvSpPr>
                  <a:spLocks noChangeArrowheads="1"/>
                </p:cNvSpPr>
                <p:nvPr/>
              </p:nvSpPr>
              <p:spPr bwMode="auto">
                <a:xfrm>
                  <a:off x="2320" y="1830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91" name="Rectangle 469"/>
                <p:cNvSpPr>
                  <a:spLocks noChangeArrowheads="1"/>
                </p:cNvSpPr>
                <p:nvPr/>
              </p:nvSpPr>
              <p:spPr bwMode="auto">
                <a:xfrm>
                  <a:off x="2320" y="1832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92" name="Rectangle 470"/>
                <p:cNvSpPr>
                  <a:spLocks noChangeArrowheads="1"/>
                </p:cNvSpPr>
                <p:nvPr/>
              </p:nvSpPr>
              <p:spPr bwMode="auto">
                <a:xfrm>
                  <a:off x="2320" y="1834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93" name="Rectangle 471"/>
                <p:cNvSpPr>
                  <a:spLocks noChangeArrowheads="1"/>
                </p:cNvSpPr>
                <p:nvPr/>
              </p:nvSpPr>
              <p:spPr bwMode="auto">
                <a:xfrm>
                  <a:off x="2320" y="1835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94" name="Rectangle 472"/>
                <p:cNvSpPr>
                  <a:spLocks noChangeArrowheads="1"/>
                </p:cNvSpPr>
                <p:nvPr/>
              </p:nvSpPr>
              <p:spPr bwMode="auto">
                <a:xfrm>
                  <a:off x="2320" y="1837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95" name="Rectangle 473"/>
                <p:cNvSpPr>
                  <a:spLocks noChangeArrowheads="1"/>
                </p:cNvSpPr>
                <p:nvPr/>
              </p:nvSpPr>
              <p:spPr bwMode="auto">
                <a:xfrm>
                  <a:off x="2320" y="1838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596" name="Rectangle 474"/>
                <p:cNvSpPr>
                  <a:spLocks noChangeArrowheads="1"/>
                </p:cNvSpPr>
                <p:nvPr/>
              </p:nvSpPr>
              <p:spPr bwMode="auto">
                <a:xfrm>
                  <a:off x="2320" y="1840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1343" name="Rectangle 475"/>
              <p:cNvSpPr>
                <a:spLocks noChangeArrowheads="1"/>
              </p:cNvSpPr>
              <p:nvPr/>
            </p:nvSpPr>
            <p:spPr bwMode="auto">
              <a:xfrm>
                <a:off x="2320" y="1842"/>
                <a:ext cx="333" cy="1"/>
              </a:xfrm>
              <a:prstGeom prst="rect">
                <a:avLst/>
              </a:prstGeom>
              <a:solidFill>
                <a:srgbClr val="FFC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44" name="Rectangle 476"/>
              <p:cNvSpPr>
                <a:spLocks noChangeArrowheads="1"/>
              </p:cNvSpPr>
              <p:nvPr/>
            </p:nvSpPr>
            <p:spPr bwMode="auto">
              <a:xfrm>
                <a:off x="2320" y="1843"/>
                <a:ext cx="333" cy="2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45" name="Rectangle 477"/>
              <p:cNvSpPr>
                <a:spLocks noChangeArrowheads="1"/>
              </p:cNvSpPr>
              <p:nvPr/>
            </p:nvSpPr>
            <p:spPr bwMode="auto">
              <a:xfrm>
                <a:off x="2320" y="1845"/>
                <a:ext cx="333" cy="1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46" name="Rectangle 478"/>
              <p:cNvSpPr>
                <a:spLocks noChangeArrowheads="1"/>
              </p:cNvSpPr>
              <p:nvPr/>
            </p:nvSpPr>
            <p:spPr bwMode="auto">
              <a:xfrm>
                <a:off x="2320" y="1846"/>
                <a:ext cx="333" cy="2"/>
              </a:xfrm>
              <a:prstGeom prst="rect">
                <a:avLst/>
              </a:prstGeom>
              <a:solidFill>
                <a:srgbClr val="FFC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47" name="Rectangle 479"/>
              <p:cNvSpPr>
                <a:spLocks noChangeArrowheads="1"/>
              </p:cNvSpPr>
              <p:nvPr/>
            </p:nvSpPr>
            <p:spPr bwMode="auto">
              <a:xfrm>
                <a:off x="2320" y="1848"/>
                <a:ext cx="333" cy="2"/>
              </a:xfrm>
              <a:prstGeom prst="rect">
                <a:avLst/>
              </a:prstGeom>
              <a:solidFill>
                <a:srgbClr val="FFCF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48" name="Rectangle 480"/>
              <p:cNvSpPr>
                <a:spLocks noChangeArrowheads="1"/>
              </p:cNvSpPr>
              <p:nvPr/>
            </p:nvSpPr>
            <p:spPr bwMode="auto">
              <a:xfrm>
                <a:off x="2320" y="1850"/>
                <a:ext cx="333" cy="1"/>
              </a:xfrm>
              <a:prstGeom prst="rect">
                <a:avLst/>
              </a:prstGeom>
              <a:solidFill>
                <a:srgbClr val="FFCF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49" name="Rectangle 481"/>
              <p:cNvSpPr>
                <a:spLocks noChangeArrowheads="1"/>
              </p:cNvSpPr>
              <p:nvPr/>
            </p:nvSpPr>
            <p:spPr bwMode="auto">
              <a:xfrm>
                <a:off x="2320" y="1851"/>
                <a:ext cx="333" cy="2"/>
              </a:xfrm>
              <a:prstGeom prst="rect">
                <a:avLst/>
              </a:prstGeom>
              <a:solidFill>
                <a:srgbClr val="FFD0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0" name="Rectangle 482"/>
              <p:cNvSpPr>
                <a:spLocks noChangeArrowheads="1"/>
              </p:cNvSpPr>
              <p:nvPr/>
            </p:nvSpPr>
            <p:spPr bwMode="auto">
              <a:xfrm>
                <a:off x="2320" y="1853"/>
                <a:ext cx="333" cy="1"/>
              </a:xfrm>
              <a:prstGeom prst="rect">
                <a:avLst/>
              </a:prstGeom>
              <a:solidFill>
                <a:srgbClr val="FFD1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1" name="Rectangle 483"/>
              <p:cNvSpPr>
                <a:spLocks noChangeArrowheads="1"/>
              </p:cNvSpPr>
              <p:nvPr/>
            </p:nvSpPr>
            <p:spPr bwMode="auto">
              <a:xfrm>
                <a:off x="2320" y="1854"/>
                <a:ext cx="333" cy="2"/>
              </a:xfrm>
              <a:prstGeom prst="rect">
                <a:avLst/>
              </a:prstGeom>
              <a:solidFill>
                <a:srgbClr val="FFD1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2" name="Rectangle 484"/>
              <p:cNvSpPr>
                <a:spLocks noChangeArrowheads="1"/>
              </p:cNvSpPr>
              <p:nvPr/>
            </p:nvSpPr>
            <p:spPr bwMode="auto">
              <a:xfrm>
                <a:off x="2320" y="1856"/>
                <a:ext cx="333" cy="2"/>
              </a:xfrm>
              <a:prstGeom prst="rect">
                <a:avLst/>
              </a:prstGeom>
              <a:solidFill>
                <a:srgbClr val="FFD2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3" name="Rectangle 485"/>
              <p:cNvSpPr>
                <a:spLocks noChangeArrowheads="1"/>
              </p:cNvSpPr>
              <p:nvPr/>
            </p:nvSpPr>
            <p:spPr bwMode="auto">
              <a:xfrm>
                <a:off x="2320" y="1858"/>
                <a:ext cx="333" cy="1"/>
              </a:xfrm>
              <a:prstGeom prst="rect">
                <a:avLst/>
              </a:prstGeom>
              <a:solidFill>
                <a:srgbClr val="FFD2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4" name="Rectangle 486"/>
              <p:cNvSpPr>
                <a:spLocks noChangeArrowheads="1"/>
              </p:cNvSpPr>
              <p:nvPr/>
            </p:nvSpPr>
            <p:spPr bwMode="auto">
              <a:xfrm>
                <a:off x="2320" y="1859"/>
                <a:ext cx="333" cy="2"/>
              </a:xfrm>
              <a:prstGeom prst="rect">
                <a:avLst/>
              </a:prstGeom>
              <a:solidFill>
                <a:srgbClr val="FFD3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5" name="Rectangle 487"/>
              <p:cNvSpPr>
                <a:spLocks noChangeArrowheads="1"/>
              </p:cNvSpPr>
              <p:nvPr/>
            </p:nvSpPr>
            <p:spPr bwMode="auto">
              <a:xfrm>
                <a:off x="2320" y="1861"/>
                <a:ext cx="333" cy="1"/>
              </a:xfrm>
              <a:prstGeom prst="rect">
                <a:avLst/>
              </a:prstGeom>
              <a:solidFill>
                <a:srgbClr val="FFD4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6" name="Rectangle 488"/>
              <p:cNvSpPr>
                <a:spLocks noChangeArrowheads="1"/>
              </p:cNvSpPr>
              <p:nvPr/>
            </p:nvSpPr>
            <p:spPr bwMode="auto">
              <a:xfrm>
                <a:off x="2320" y="1862"/>
                <a:ext cx="333" cy="2"/>
              </a:xfrm>
              <a:prstGeom prst="rect">
                <a:avLst/>
              </a:prstGeom>
              <a:solidFill>
                <a:srgbClr val="FFD4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7" name="Rectangle 489"/>
              <p:cNvSpPr>
                <a:spLocks noChangeArrowheads="1"/>
              </p:cNvSpPr>
              <p:nvPr/>
            </p:nvSpPr>
            <p:spPr bwMode="auto">
              <a:xfrm>
                <a:off x="2320" y="1864"/>
                <a:ext cx="333" cy="2"/>
              </a:xfrm>
              <a:prstGeom prst="rect">
                <a:avLst/>
              </a:prstGeom>
              <a:solidFill>
                <a:srgbClr val="FFD5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8" name="Rectangle 490"/>
              <p:cNvSpPr>
                <a:spLocks noChangeArrowheads="1"/>
              </p:cNvSpPr>
              <p:nvPr/>
            </p:nvSpPr>
            <p:spPr bwMode="auto">
              <a:xfrm>
                <a:off x="2320" y="1866"/>
                <a:ext cx="333" cy="1"/>
              </a:xfrm>
              <a:prstGeom prst="rect">
                <a:avLst/>
              </a:prstGeom>
              <a:solidFill>
                <a:srgbClr val="FFD6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59" name="Rectangle 491"/>
              <p:cNvSpPr>
                <a:spLocks noChangeArrowheads="1"/>
              </p:cNvSpPr>
              <p:nvPr/>
            </p:nvSpPr>
            <p:spPr bwMode="auto">
              <a:xfrm>
                <a:off x="2320" y="1867"/>
                <a:ext cx="333" cy="2"/>
              </a:xfrm>
              <a:prstGeom prst="rect">
                <a:avLst/>
              </a:prstGeom>
              <a:solidFill>
                <a:srgbClr val="FFD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0" name="Rectangle 492"/>
              <p:cNvSpPr>
                <a:spLocks noChangeArrowheads="1"/>
              </p:cNvSpPr>
              <p:nvPr/>
            </p:nvSpPr>
            <p:spPr bwMode="auto">
              <a:xfrm>
                <a:off x="2320" y="1869"/>
                <a:ext cx="333" cy="2"/>
              </a:xfrm>
              <a:prstGeom prst="rect">
                <a:avLst/>
              </a:prstGeom>
              <a:solidFill>
                <a:srgbClr val="FFD7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1" name="Rectangle 493"/>
              <p:cNvSpPr>
                <a:spLocks noChangeArrowheads="1"/>
              </p:cNvSpPr>
              <p:nvPr/>
            </p:nvSpPr>
            <p:spPr bwMode="auto">
              <a:xfrm>
                <a:off x="2320" y="1871"/>
                <a:ext cx="333" cy="1"/>
              </a:xfrm>
              <a:prstGeom prst="rect">
                <a:avLst/>
              </a:prstGeom>
              <a:solidFill>
                <a:srgbClr val="FFD8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2" name="Rectangle 494"/>
              <p:cNvSpPr>
                <a:spLocks noChangeArrowheads="1"/>
              </p:cNvSpPr>
              <p:nvPr/>
            </p:nvSpPr>
            <p:spPr bwMode="auto">
              <a:xfrm>
                <a:off x="2320" y="1872"/>
                <a:ext cx="333" cy="2"/>
              </a:xfrm>
              <a:prstGeom prst="rect">
                <a:avLst/>
              </a:prstGeom>
              <a:solidFill>
                <a:srgbClr val="FFD9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3" name="Rectangle 495"/>
              <p:cNvSpPr>
                <a:spLocks noChangeArrowheads="1"/>
              </p:cNvSpPr>
              <p:nvPr/>
            </p:nvSpPr>
            <p:spPr bwMode="auto">
              <a:xfrm>
                <a:off x="2320" y="1874"/>
                <a:ext cx="333" cy="1"/>
              </a:xfrm>
              <a:prstGeom prst="rect">
                <a:avLst/>
              </a:prstGeom>
              <a:solidFill>
                <a:srgbClr val="FFDA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4" name="Rectangle 496"/>
              <p:cNvSpPr>
                <a:spLocks noChangeArrowheads="1"/>
              </p:cNvSpPr>
              <p:nvPr/>
            </p:nvSpPr>
            <p:spPr bwMode="auto">
              <a:xfrm>
                <a:off x="2320" y="1875"/>
                <a:ext cx="333" cy="2"/>
              </a:xfrm>
              <a:prstGeom prst="rect">
                <a:avLst/>
              </a:prstGeom>
              <a:solidFill>
                <a:srgbClr val="FFDB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5" name="Rectangle 497"/>
              <p:cNvSpPr>
                <a:spLocks noChangeArrowheads="1"/>
              </p:cNvSpPr>
              <p:nvPr/>
            </p:nvSpPr>
            <p:spPr bwMode="auto">
              <a:xfrm>
                <a:off x="2320" y="1877"/>
                <a:ext cx="333" cy="3"/>
              </a:xfrm>
              <a:prstGeom prst="rect">
                <a:avLst/>
              </a:prstGeom>
              <a:solidFill>
                <a:srgbClr val="FFDC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6" name="Rectangle 498"/>
              <p:cNvSpPr>
                <a:spLocks noChangeArrowheads="1"/>
              </p:cNvSpPr>
              <p:nvPr/>
            </p:nvSpPr>
            <p:spPr bwMode="auto">
              <a:xfrm>
                <a:off x="2320" y="1880"/>
                <a:ext cx="333" cy="2"/>
              </a:xfrm>
              <a:prstGeom prst="rect">
                <a:avLst/>
              </a:prstGeom>
              <a:solidFill>
                <a:srgbClr val="FFDC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7" name="Rectangle 499"/>
              <p:cNvSpPr>
                <a:spLocks noChangeArrowheads="1"/>
              </p:cNvSpPr>
              <p:nvPr/>
            </p:nvSpPr>
            <p:spPr bwMode="auto">
              <a:xfrm>
                <a:off x="2320" y="1882"/>
                <a:ext cx="333" cy="1"/>
              </a:xfrm>
              <a:prstGeom prst="rect">
                <a:avLst/>
              </a:prstGeom>
              <a:solidFill>
                <a:srgbClr val="FFDD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8" name="Rectangle 500"/>
              <p:cNvSpPr>
                <a:spLocks noChangeArrowheads="1"/>
              </p:cNvSpPr>
              <p:nvPr/>
            </p:nvSpPr>
            <p:spPr bwMode="auto">
              <a:xfrm>
                <a:off x="2320" y="1883"/>
                <a:ext cx="333" cy="2"/>
              </a:xfrm>
              <a:prstGeom prst="rect">
                <a:avLst/>
              </a:prstGeom>
              <a:solidFill>
                <a:srgbClr val="FFDE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69" name="Rectangle 501"/>
              <p:cNvSpPr>
                <a:spLocks noChangeArrowheads="1"/>
              </p:cNvSpPr>
              <p:nvPr/>
            </p:nvSpPr>
            <p:spPr bwMode="auto">
              <a:xfrm>
                <a:off x="2320" y="1885"/>
                <a:ext cx="333" cy="2"/>
              </a:xfrm>
              <a:prstGeom prst="rect">
                <a:avLst/>
              </a:prstGeom>
              <a:solidFill>
                <a:srgbClr val="FFDF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0" name="Rectangle 502"/>
              <p:cNvSpPr>
                <a:spLocks noChangeArrowheads="1"/>
              </p:cNvSpPr>
              <p:nvPr/>
            </p:nvSpPr>
            <p:spPr bwMode="auto">
              <a:xfrm>
                <a:off x="2320" y="1887"/>
                <a:ext cx="333" cy="1"/>
              </a:xfrm>
              <a:prstGeom prst="rect">
                <a:avLst/>
              </a:prstGeom>
              <a:solidFill>
                <a:srgbClr val="FFE0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1" name="Rectangle 503"/>
              <p:cNvSpPr>
                <a:spLocks noChangeArrowheads="1"/>
              </p:cNvSpPr>
              <p:nvPr/>
            </p:nvSpPr>
            <p:spPr bwMode="auto">
              <a:xfrm>
                <a:off x="2320" y="1888"/>
                <a:ext cx="333" cy="2"/>
              </a:xfrm>
              <a:prstGeom prst="rect">
                <a:avLst/>
              </a:prstGeom>
              <a:solidFill>
                <a:srgbClr val="FFE0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2" name="Rectangle 504"/>
              <p:cNvSpPr>
                <a:spLocks noChangeArrowheads="1"/>
              </p:cNvSpPr>
              <p:nvPr/>
            </p:nvSpPr>
            <p:spPr bwMode="auto">
              <a:xfrm>
                <a:off x="2320" y="1890"/>
                <a:ext cx="333" cy="1"/>
              </a:xfrm>
              <a:prstGeom prst="rect">
                <a:avLst/>
              </a:prstGeom>
              <a:solidFill>
                <a:srgbClr val="FFE1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3" name="Rectangle 505"/>
              <p:cNvSpPr>
                <a:spLocks noChangeArrowheads="1"/>
              </p:cNvSpPr>
              <p:nvPr/>
            </p:nvSpPr>
            <p:spPr bwMode="auto">
              <a:xfrm>
                <a:off x="2320" y="1891"/>
                <a:ext cx="333" cy="2"/>
              </a:xfrm>
              <a:prstGeom prst="rect">
                <a:avLst/>
              </a:prstGeom>
              <a:solidFill>
                <a:srgbClr val="FFE2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4" name="Rectangle 506"/>
              <p:cNvSpPr>
                <a:spLocks noChangeArrowheads="1"/>
              </p:cNvSpPr>
              <p:nvPr/>
            </p:nvSpPr>
            <p:spPr bwMode="auto">
              <a:xfrm>
                <a:off x="2320" y="1893"/>
                <a:ext cx="333" cy="2"/>
              </a:xfrm>
              <a:prstGeom prst="rect">
                <a:avLst/>
              </a:prstGeom>
              <a:solidFill>
                <a:srgbClr val="FFE2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5" name="Rectangle 507"/>
              <p:cNvSpPr>
                <a:spLocks noChangeArrowheads="1"/>
              </p:cNvSpPr>
              <p:nvPr/>
            </p:nvSpPr>
            <p:spPr bwMode="auto">
              <a:xfrm>
                <a:off x="2320" y="1895"/>
                <a:ext cx="333" cy="1"/>
              </a:xfrm>
              <a:prstGeom prst="rect">
                <a:avLst/>
              </a:prstGeom>
              <a:solidFill>
                <a:srgbClr val="FFE3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6" name="Rectangle 508"/>
              <p:cNvSpPr>
                <a:spLocks noChangeArrowheads="1"/>
              </p:cNvSpPr>
              <p:nvPr/>
            </p:nvSpPr>
            <p:spPr bwMode="auto">
              <a:xfrm>
                <a:off x="2320" y="1896"/>
                <a:ext cx="333" cy="2"/>
              </a:xfrm>
              <a:prstGeom prst="rect">
                <a:avLst/>
              </a:prstGeom>
              <a:solidFill>
                <a:srgbClr val="FFE4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7" name="Rectangle 509"/>
              <p:cNvSpPr>
                <a:spLocks noChangeArrowheads="1"/>
              </p:cNvSpPr>
              <p:nvPr/>
            </p:nvSpPr>
            <p:spPr bwMode="auto">
              <a:xfrm>
                <a:off x="2320" y="1898"/>
                <a:ext cx="333" cy="1"/>
              </a:xfrm>
              <a:prstGeom prst="rect">
                <a:avLst/>
              </a:prstGeom>
              <a:solidFill>
                <a:srgbClr val="FFE4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8" name="Rectangle 510"/>
              <p:cNvSpPr>
                <a:spLocks noChangeArrowheads="1"/>
              </p:cNvSpPr>
              <p:nvPr/>
            </p:nvSpPr>
            <p:spPr bwMode="auto">
              <a:xfrm>
                <a:off x="2320" y="1899"/>
                <a:ext cx="333" cy="2"/>
              </a:xfrm>
              <a:prstGeom prst="rect">
                <a:avLst/>
              </a:prstGeom>
              <a:solidFill>
                <a:srgbClr val="FFE5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79" name="Rectangle 511"/>
              <p:cNvSpPr>
                <a:spLocks noChangeArrowheads="1"/>
              </p:cNvSpPr>
              <p:nvPr/>
            </p:nvSpPr>
            <p:spPr bwMode="auto">
              <a:xfrm>
                <a:off x="2320" y="1901"/>
                <a:ext cx="333" cy="2"/>
              </a:xfrm>
              <a:prstGeom prst="rect">
                <a:avLst/>
              </a:prstGeom>
              <a:solidFill>
                <a:srgbClr val="FFE5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0" name="Rectangle 512"/>
              <p:cNvSpPr>
                <a:spLocks noChangeArrowheads="1"/>
              </p:cNvSpPr>
              <p:nvPr/>
            </p:nvSpPr>
            <p:spPr bwMode="auto">
              <a:xfrm>
                <a:off x="2320" y="1903"/>
                <a:ext cx="333" cy="1"/>
              </a:xfrm>
              <a:prstGeom prst="rect">
                <a:avLst/>
              </a:prstGeom>
              <a:solidFill>
                <a:srgbClr val="FFE6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1" name="Rectangle 513"/>
              <p:cNvSpPr>
                <a:spLocks noChangeArrowheads="1"/>
              </p:cNvSpPr>
              <p:nvPr/>
            </p:nvSpPr>
            <p:spPr bwMode="auto">
              <a:xfrm>
                <a:off x="2320" y="1904"/>
                <a:ext cx="333" cy="2"/>
              </a:xfrm>
              <a:prstGeom prst="rect">
                <a:avLst/>
              </a:prstGeom>
              <a:solidFill>
                <a:srgbClr val="FFE7C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2" name="Rectangle 514"/>
              <p:cNvSpPr>
                <a:spLocks noChangeArrowheads="1"/>
              </p:cNvSpPr>
              <p:nvPr/>
            </p:nvSpPr>
            <p:spPr bwMode="auto">
              <a:xfrm>
                <a:off x="2320" y="1906"/>
                <a:ext cx="333" cy="2"/>
              </a:xfrm>
              <a:prstGeom prst="rect">
                <a:avLst/>
              </a:prstGeom>
              <a:solidFill>
                <a:srgbClr val="FFE7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3" name="Rectangle 515"/>
              <p:cNvSpPr>
                <a:spLocks noChangeArrowheads="1"/>
              </p:cNvSpPr>
              <p:nvPr/>
            </p:nvSpPr>
            <p:spPr bwMode="auto">
              <a:xfrm>
                <a:off x="2320" y="1908"/>
                <a:ext cx="333" cy="1"/>
              </a:xfrm>
              <a:prstGeom prst="rect">
                <a:avLst/>
              </a:prstGeom>
              <a:solidFill>
                <a:srgbClr val="FFE7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4" name="Rectangle 516"/>
              <p:cNvSpPr>
                <a:spLocks noChangeArrowheads="1"/>
              </p:cNvSpPr>
              <p:nvPr/>
            </p:nvSpPr>
            <p:spPr bwMode="auto">
              <a:xfrm>
                <a:off x="2320" y="1909"/>
                <a:ext cx="333" cy="2"/>
              </a:xfrm>
              <a:prstGeom prst="rect">
                <a:avLst/>
              </a:prstGeom>
              <a:solidFill>
                <a:srgbClr val="FFE8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5" name="Rectangle 517"/>
              <p:cNvSpPr>
                <a:spLocks noChangeArrowheads="1"/>
              </p:cNvSpPr>
              <p:nvPr/>
            </p:nvSpPr>
            <p:spPr bwMode="auto">
              <a:xfrm>
                <a:off x="2320" y="1911"/>
                <a:ext cx="333" cy="1"/>
              </a:xfrm>
              <a:prstGeom prst="rect">
                <a:avLst/>
              </a:prstGeom>
              <a:solidFill>
                <a:srgbClr val="FFE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6" name="Rectangle 518"/>
              <p:cNvSpPr>
                <a:spLocks noChangeArrowheads="1"/>
              </p:cNvSpPr>
              <p:nvPr/>
            </p:nvSpPr>
            <p:spPr bwMode="auto">
              <a:xfrm>
                <a:off x="2320" y="1912"/>
                <a:ext cx="333" cy="2"/>
              </a:xfrm>
              <a:prstGeom prst="rect">
                <a:avLst/>
              </a:prstGeom>
              <a:solidFill>
                <a:srgbClr val="FFE8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7" name="Rectangle 519"/>
              <p:cNvSpPr>
                <a:spLocks noChangeArrowheads="1"/>
              </p:cNvSpPr>
              <p:nvPr/>
            </p:nvSpPr>
            <p:spPr bwMode="auto">
              <a:xfrm>
                <a:off x="2320" y="1914"/>
                <a:ext cx="333" cy="2"/>
              </a:xfrm>
              <a:prstGeom prst="rect">
                <a:avLst/>
              </a:prstGeom>
              <a:solidFill>
                <a:srgbClr val="FFE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8" name="Rectangle 520"/>
              <p:cNvSpPr>
                <a:spLocks noChangeArrowheads="1"/>
              </p:cNvSpPr>
              <p:nvPr/>
            </p:nvSpPr>
            <p:spPr bwMode="auto">
              <a:xfrm>
                <a:off x="2320" y="1916"/>
                <a:ext cx="333" cy="1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89" name="Rectangle 521"/>
              <p:cNvSpPr>
                <a:spLocks noChangeArrowheads="1"/>
              </p:cNvSpPr>
              <p:nvPr/>
            </p:nvSpPr>
            <p:spPr bwMode="auto">
              <a:xfrm>
                <a:off x="2320" y="1917"/>
                <a:ext cx="333" cy="2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90" name="Rectangle 522"/>
              <p:cNvSpPr>
                <a:spLocks noChangeArrowheads="1"/>
              </p:cNvSpPr>
              <p:nvPr/>
            </p:nvSpPr>
            <p:spPr bwMode="auto">
              <a:xfrm>
                <a:off x="2320" y="1919"/>
                <a:ext cx="333" cy="1"/>
              </a:xfrm>
              <a:prstGeom prst="rect">
                <a:avLst/>
              </a:prstGeom>
              <a:solidFill>
                <a:srgbClr val="FFE9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91" name="Rectangle 523"/>
              <p:cNvSpPr>
                <a:spLocks noChangeArrowheads="1"/>
              </p:cNvSpPr>
              <p:nvPr/>
            </p:nvSpPr>
            <p:spPr bwMode="auto">
              <a:xfrm>
                <a:off x="2320" y="1920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92" name="Rectangle 524"/>
              <p:cNvSpPr>
                <a:spLocks noChangeArrowheads="1"/>
              </p:cNvSpPr>
              <p:nvPr/>
            </p:nvSpPr>
            <p:spPr bwMode="auto">
              <a:xfrm>
                <a:off x="2320" y="1922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93" name="Rectangle 525"/>
              <p:cNvSpPr>
                <a:spLocks noChangeArrowheads="1"/>
              </p:cNvSpPr>
              <p:nvPr/>
            </p:nvSpPr>
            <p:spPr bwMode="auto">
              <a:xfrm>
                <a:off x="2320" y="1924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94" name="Rectangle 526"/>
              <p:cNvSpPr>
                <a:spLocks noChangeArrowheads="1"/>
              </p:cNvSpPr>
              <p:nvPr/>
            </p:nvSpPr>
            <p:spPr bwMode="auto">
              <a:xfrm>
                <a:off x="2320" y="1925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95" name="Rectangle 527"/>
              <p:cNvSpPr>
                <a:spLocks noChangeArrowheads="1"/>
              </p:cNvSpPr>
              <p:nvPr/>
            </p:nvSpPr>
            <p:spPr bwMode="auto">
              <a:xfrm>
                <a:off x="2320" y="1927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96" name="Rectangle 528"/>
              <p:cNvSpPr>
                <a:spLocks noChangeArrowheads="1"/>
              </p:cNvSpPr>
              <p:nvPr/>
            </p:nvSpPr>
            <p:spPr bwMode="auto">
              <a:xfrm>
                <a:off x="2320" y="1928"/>
                <a:ext cx="333" cy="2"/>
              </a:xfrm>
              <a:prstGeom prst="rect">
                <a:avLst/>
              </a:prstGeom>
              <a:solidFill>
                <a:srgbClr val="FFEB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0281" name="Freeform 529"/>
            <p:cNvSpPr>
              <a:spLocks/>
            </p:cNvSpPr>
            <p:nvPr/>
          </p:nvSpPr>
          <p:spPr bwMode="auto">
            <a:xfrm>
              <a:off x="1754" y="1484"/>
              <a:ext cx="591" cy="281"/>
            </a:xfrm>
            <a:custGeom>
              <a:avLst/>
              <a:gdLst>
                <a:gd name="T0" fmla="*/ 64 w 330"/>
                <a:gd name="T1" fmla="*/ 0 h 203"/>
                <a:gd name="T2" fmla="*/ 39 w 330"/>
                <a:gd name="T3" fmla="*/ 4 h 203"/>
                <a:gd name="T4" fmla="*/ 18 w 330"/>
                <a:gd name="T5" fmla="*/ 14 h 203"/>
                <a:gd name="T6" fmla="*/ 5 w 330"/>
                <a:gd name="T7" fmla="*/ 29 h 203"/>
                <a:gd name="T8" fmla="*/ 0 w 330"/>
                <a:gd name="T9" fmla="*/ 47 h 203"/>
                <a:gd name="T10" fmla="*/ 0 w 330"/>
                <a:gd name="T11" fmla="*/ 234 h 203"/>
                <a:gd name="T12" fmla="*/ 5 w 330"/>
                <a:gd name="T13" fmla="*/ 252 h 203"/>
                <a:gd name="T14" fmla="*/ 18 w 330"/>
                <a:gd name="T15" fmla="*/ 267 h 203"/>
                <a:gd name="T16" fmla="*/ 39 w 330"/>
                <a:gd name="T17" fmla="*/ 277 h 203"/>
                <a:gd name="T18" fmla="*/ 64 w 330"/>
                <a:gd name="T19" fmla="*/ 281 h 203"/>
                <a:gd name="T20" fmla="*/ 527 w 330"/>
                <a:gd name="T21" fmla="*/ 281 h 203"/>
                <a:gd name="T22" fmla="*/ 552 w 330"/>
                <a:gd name="T23" fmla="*/ 277 h 203"/>
                <a:gd name="T24" fmla="*/ 573 w 330"/>
                <a:gd name="T25" fmla="*/ 267 h 203"/>
                <a:gd name="T26" fmla="*/ 584 w 330"/>
                <a:gd name="T27" fmla="*/ 252 h 203"/>
                <a:gd name="T28" fmla="*/ 591 w 330"/>
                <a:gd name="T29" fmla="*/ 234 h 203"/>
                <a:gd name="T30" fmla="*/ 591 w 330"/>
                <a:gd name="T31" fmla="*/ 47 h 203"/>
                <a:gd name="T32" fmla="*/ 584 w 330"/>
                <a:gd name="T33" fmla="*/ 29 h 203"/>
                <a:gd name="T34" fmla="*/ 573 w 330"/>
                <a:gd name="T35" fmla="*/ 14 h 203"/>
                <a:gd name="T36" fmla="*/ 552 w 330"/>
                <a:gd name="T37" fmla="*/ 4 h 203"/>
                <a:gd name="T38" fmla="*/ 527 w 330"/>
                <a:gd name="T39" fmla="*/ 0 h 203"/>
                <a:gd name="T40" fmla="*/ 64 w 330"/>
                <a:gd name="T41" fmla="*/ 0 h 2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0"/>
                <a:gd name="T64" fmla="*/ 0 h 203"/>
                <a:gd name="T65" fmla="*/ 330 w 330"/>
                <a:gd name="T66" fmla="*/ 203 h 2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0" h="203">
                  <a:moveTo>
                    <a:pt x="36" y="0"/>
                  </a:moveTo>
                  <a:lnTo>
                    <a:pt x="22" y="3"/>
                  </a:lnTo>
                  <a:lnTo>
                    <a:pt x="10" y="10"/>
                  </a:lnTo>
                  <a:lnTo>
                    <a:pt x="3" y="21"/>
                  </a:lnTo>
                  <a:lnTo>
                    <a:pt x="0" y="34"/>
                  </a:lnTo>
                  <a:lnTo>
                    <a:pt x="0" y="169"/>
                  </a:lnTo>
                  <a:lnTo>
                    <a:pt x="3" y="182"/>
                  </a:lnTo>
                  <a:lnTo>
                    <a:pt x="10" y="193"/>
                  </a:lnTo>
                  <a:lnTo>
                    <a:pt x="22" y="200"/>
                  </a:lnTo>
                  <a:lnTo>
                    <a:pt x="36" y="203"/>
                  </a:lnTo>
                  <a:lnTo>
                    <a:pt x="294" y="203"/>
                  </a:lnTo>
                  <a:lnTo>
                    <a:pt x="308" y="200"/>
                  </a:lnTo>
                  <a:lnTo>
                    <a:pt x="320" y="193"/>
                  </a:lnTo>
                  <a:lnTo>
                    <a:pt x="326" y="182"/>
                  </a:lnTo>
                  <a:lnTo>
                    <a:pt x="330" y="169"/>
                  </a:lnTo>
                  <a:lnTo>
                    <a:pt x="330" y="34"/>
                  </a:lnTo>
                  <a:lnTo>
                    <a:pt x="326" y="21"/>
                  </a:lnTo>
                  <a:lnTo>
                    <a:pt x="320" y="10"/>
                  </a:lnTo>
                  <a:lnTo>
                    <a:pt x="308" y="3"/>
                  </a:lnTo>
                  <a:lnTo>
                    <a:pt x="294" y="0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282" name="Rectangle 530"/>
            <p:cNvSpPr>
              <a:spLocks noChangeArrowheads="1"/>
            </p:cNvSpPr>
            <p:nvPr/>
          </p:nvSpPr>
          <p:spPr bwMode="auto">
            <a:xfrm>
              <a:off x="1740" y="1484"/>
              <a:ext cx="632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200" b="1">
                  <a:latin typeface="Tahoma" pitchFamily="34" charset="0"/>
                </a:rPr>
                <a:t>Calorimeter</a:t>
              </a:r>
            </a:p>
            <a:p>
              <a:pPr defTabSz="449263"/>
              <a:r>
                <a:rPr lang="en-US" sz="1200" b="1">
                  <a:latin typeface="Tahoma" pitchFamily="34" charset="0"/>
                </a:rPr>
                <a:t>Trigger</a:t>
              </a:r>
            </a:p>
          </p:txBody>
        </p:sp>
        <p:grpSp>
          <p:nvGrpSpPr>
            <p:cNvPr id="50283" name="Group 531"/>
            <p:cNvGrpSpPr>
              <a:grpSpLocks/>
            </p:cNvGrpSpPr>
            <p:nvPr/>
          </p:nvGrpSpPr>
          <p:grpSpPr bwMode="auto">
            <a:xfrm>
              <a:off x="2405" y="1474"/>
              <a:ext cx="596" cy="296"/>
              <a:chOff x="2320" y="1724"/>
              <a:chExt cx="333" cy="206"/>
            </a:xfrm>
          </p:grpSpPr>
          <p:grpSp>
            <p:nvGrpSpPr>
              <p:cNvPr id="51087" name="Group 532"/>
              <p:cNvGrpSpPr>
                <a:grpSpLocks/>
              </p:cNvGrpSpPr>
              <p:nvPr/>
            </p:nvGrpSpPr>
            <p:grpSpPr bwMode="auto">
              <a:xfrm>
                <a:off x="2320" y="1724"/>
                <a:ext cx="333" cy="206"/>
                <a:chOff x="2320" y="1724"/>
                <a:chExt cx="333" cy="206"/>
              </a:xfrm>
            </p:grpSpPr>
            <p:sp>
              <p:nvSpPr>
                <p:cNvPr id="51142" name="Rectangle 533"/>
                <p:cNvSpPr>
                  <a:spLocks noChangeArrowheads="1"/>
                </p:cNvSpPr>
                <p:nvPr/>
              </p:nvSpPr>
              <p:spPr bwMode="auto">
                <a:xfrm>
                  <a:off x="2320" y="1724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43" name="Rectangle 534"/>
                <p:cNvSpPr>
                  <a:spLocks noChangeArrowheads="1"/>
                </p:cNvSpPr>
                <p:nvPr/>
              </p:nvSpPr>
              <p:spPr bwMode="auto">
                <a:xfrm>
                  <a:off x="2320" y="1726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44" name="Rectangle 535"/>
                <p:cNvSpPr>
                  <a:spLocks noChangeArrowheads="1"/>
                </p:cNvSpPr>
                <p:nvPr/>
              </p:nvSpPr>
              <p:spPr bwMode="auto">
                <a:xfrm>
                  <a:off x="2320" y="1727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45" name="Rectangle 536"/>
                <p:cNvSpPr>
                  <a:spLocks noChangeArrowheads="1"/>
                </p:cNvSpPr>
                <p:nvPr/>
              </p:nvSpPr>
              <p:spPr bwMode="auto">
                <a:xfrm>
                  <a:off x="2320" y="1729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46" name="Rectangle 537"/>
                <p:cNvSpPr>
                  <a:spLocks noChangeArrowheads="1"/>
                </p:cNvSpPr>
                <p:nvPr/>
              </p:nvSpPr>
              <p:spPr bwMode="auto">
                <a:xfrm>
                  <a:off x="2320" y="1731"/>
                  <a:ext cx="333" cy="1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47" name="Rectangle 538"/>
                <p:cNvSpPr>
                  <a:spLocks noChangeArrowheads="1"/>
                </p:cNvSpPr>
                <p:nvPr/>
              </p:nvSpPr>
              <p:spPr bwMode="auto">
                <a:xfrm>
                  <a:off x="2320" y="173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48" name="Rectangle 539"/>
                <p:cNvSpPr>
                  <a:spLocks noChangeArrowheads="1"/>
                </p:cNvSpPr>
                <p:nvPr/>
              </p:nvSpPr>
              <p:spPr bwMode="auto">
                <a:xfrm>
                  <a:off x="2320" y="1734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49" name="Rectangle 540"/>
                <p:cNvSpPr>
                  <a:spLocks noChangeArrowheads="1"/>
                </p:cNvSpPr>
                <p:nvPr/>
              </p:nvSpPr>
              <p:spPr bwMode="auto">
                <a:xfrm>
                  <a:off x="2320" y="1735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0" name="Rectangle 541"/>
                <p:cNvSpPr>
                  <a:spLocks noChangeArrowheads="1"/>
                </p:cNvSpPr>
                <p:nvPr/>
              </p:nvSpPr>
              <p:spPr bwMode="auto">
                <a:xfrm>
                  <a:off x="2320" y="173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1" name="Rectangle 542"/>
                <p:cNvSpPr>
                  <a:spLocks noChangeArrowheads="1"/>
                </p:cNvSpPr>
                <p:nvPr/>
              </p:nvSpPr>
              <p:spPr bwMode="auto">
                <a:xfrm>
                  <a:off x="2320" y="1739"/>
                  <a:ext cx="333" cy="1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2" name="Rectangle 543"/>
                <p:cNvSpPr>
                  <a:spLocks noChangeArrowheads="1"/>
                </p:cNvSpPr>
                <p:nvPr/>
              </p:nvSpPr>
              <p:spPr bwMode="auto">
                <a:xfrm>
                  <a:off x="2320" y="1740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3" name="Rectangle 544"/>
                <p:cNvSpPr>
                  <a:spLocks noChangeArrowheads="1"/>
                </p:cNvSpPr>
                <p:nvPr/>
              </p:nvSpPr>
              <p:spPr bwMode="auto">
                <a:xfrm>
                  <a:off x="2320" y="1742"/>
                  <a:ext cx="333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4" name="Rectangle 545"/>
                <p:cNvSpPr>
                  <a:spLocks noChangeArrowheads="1"/>
                </p:cNvSpPr>
                <p:nvPr/>
              </p:nvSpPr>
              <p:spPr bwMode="auto">
                <a:xfrm>
                  <a:off x="2320" y="1743"/>
                  <a:ext cx="333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5" name="Rectangle 546"/>
                <p:cNvSpPr>
                  <a:spLocks noChangeArrowheads="1"/>
                </p:cNvSpPr>
                <p:nvPr/>
              </p:nvSpPr>
              <p:spPr bwMode="auto">
                <a:xfrm>
                  <a:off x="2320" y="1745"/>
                  <a:ext cx="333" cy="2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6" name="Rectangle 547"/>
                <p:cNvSpPr>
                  <a:spLocks noChangeArrowheads="1"/>
                </p:cNvSpPr>
                <p:nvPr/>
              </p:nvSpPr>
              <p:spPr bwMode="auto">
                <a:xfrm>
                  <a:off x="2320" y="1747"/>
                  <a:ext cx="333" cy="1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7" name="Rectangle 548"/>
                <p:cNvSpPr>
                  <a:spLocks noChangeArrowheads="1"/>
                </p:cNvSpPr>
                <p:nvPr/>
              </p:nvSpPr>
              <p:spPr bwMode="auto">
                <a:xfrm>
                  <a:off x="2320" y="1748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8" name="Rectangle 549"/>
                <p:cNvSpPr>
                  <a:spLocks noChangeArrowheads="1"/>
                </p:cNvSpPr>
                <p:nvPr/>
              </p:nvSpPr>
              <p:spPr bwMode="auto">
                <a:xfrm>
                  <a:off x="2320" y="1750"/>
                  <a:ext cx="333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59" name="Rectangle 550"/>
                <p:cNvSpPr>
                  <a:spLocks noChangeArrowheads="1"/>
                </p:cNvSpPr>
                <p:nvPr/>
              </p:nvSpPr>
              <p:spPr bwMode="auto">
                <a:xfrm>
                  <a:off x="2320" y="1751"/>
                  <a:ext cx="333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0" name="Rectangle 551"/>
                <p:cNvSpPr>
                  <a:spLocks noChangeArrowheads="1"/>
                </p:cNvSpPr>
                <p:nvPr/>
              </p:nvSpPr>
              <p:spPr bwMode="auto">
                <a:xfrm>
                  <a:off x="2320" y="1753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1" name="Rectangle 552"/>
                <p:cNvSpPr>
                  <a:spLocks noChangeArrowheads="1"/>
                </p:cNvSpPr>
                <p:nvPr/>
              </p:nvSpPr>
              <p:spPr bwMode="auto">
                <a:xfrm>
                  <a:off x="2320" y="1755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2" name="Rectangle 553"/>
                <p:cNvSpPr>
                  <a:spLocks noChangeArrowheads="1"/>
                </p:cNvSpPr>
                <p:nvPr/>
              </p:nvSpPr>
              <p:spPr bwMode="auto">
                <a:xfrm>
                  <a:off x="2320" y="175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3" name="Rectangle 554"/>
                <p:cNvSpPr>
                  <a:spLocks noChangeArrowheads="1"/>
                </p:cNvSpPr>
                <p:nvPr/>
              </p:nvSpPr>
              <p:spPr bwMode="auto">
                <a:xfrm>
                  <a:off x="2320" y="1758"/>
                  <a:ext cx="333" cy="2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4" name="Rectangle 555"/>
                <p:cNvSpPr>
                  <a:spLocks noChangeArrowheads="1"/>
                </p:cNvSpPr>
                <p:nvPr/>
              </p:nvSpPr>
              <p:spPr bwMode="auto">
                <a:xfrm>
                  <a:off x="2320" y="1760"/>
                  <a:ext cx="333" cy="1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5" name="Rectangle 556"/>
                <p:cNvSpPr>
                  <a:spLocks noChangeArrowheads="1"/>
                </p:cNvSpPr>
                <p:nvPr/>
              </p:nvSpPr>
              <p:spPr bwMode="auto">
                <a:xfrm>
                  <a:off x="2320" y="176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6" name="Rectangle 557"/>
                <p:cNvSpPr>
                  <a:spLocks noChangeArrowheads="1"/>
                </p:cNvSpPr>
                <p:nvPr/>
              </p:nvSpPr>
              <p:spPr bwMode="auto">
                <a:xfrm>
                  <a:off x="2320" y="1763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7" name="Rectangle 558"/>
                <p:cNvSpPr>
                  <a:spLocks noChangeArrowheads="1"/>
                </p:cNvSpPr>
                <p:nvPr/>
              </p:nvSpPr>
              <p:spPr bwMode="auto">
                <a:xfrm>
                  <a:off x="2320" y="1764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8" name="Rectangle 559"/>
                <p:cNvSpPr>
                  <a:spLocks noChangeArrowheads="1"/>
                </p:cNvSpPr>
                <p:nvPr/>
              </p:nvSpPr>
              <p:spPr bwMode="auto">
                <a:xfrm>
                  <a:off x="2320" y="1766"/>
                  <a:ext cx="333" cy="2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69" name="Rectangle 560"/>
                <p:cNvSpPr>
                  <a:spLocks noChangeArrowheads="1"/>
                </p:cNvSpPr>
                <p:nvPr/>
              </p:nvSpPr>
              <p:spPr bwMode="auto">
                <a:xfrm>
                  <a:off x="2320" y="1768"/>
                  <a:ext cx="333" cy="1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0" name="Rectangle 561"/>
                <p:cNvSpPr>
                  <a:spLocks noChangeArrowheads="1"/>
                </p:cNvSpPr>
                <p:nvPr/>
              </p:nvSpPr>
              <p:spPr bwMode="auto">
                <a:xfrm>
                  <a:off x="2320" y="1769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1" name="Rectangle 562"/>
                <p:cNvSpPr>
                  <a:spLocks noChangeArrowheads="1"/>
                </p:cNvSpPr>
                <p:nvPr/>
              </p:nvSpPr>
              <p:spPr bwMode="auto">
                <a:xfrm>
                  <a:off x="2320" y="1771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2" name="Rectangle 563"/>
                <p:cNvSpPr>
                  <a:spLocks noChangeArrowheads="1"/>
                </p:cNvSpPr>
                <p:nvPr/>
              </p:nvSpPr>
              <p:spPr bwMode="auto">
                <a:xfrm>
                  <a:off x="2320" y="1772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3" name="Rectangle 564"/>
                <p:cNvSpPr>
                  <a:spLocks noChangeArrowheads="1"/>
                </p:cNvSpPr>
                <p:nvPr/>
              </p:nvSpPr>
              <p:spPr bwMode="auto">
                <a:xfrm>
                  <a:off x="2320" y="1774"/>
                  <a:ext cx="333" cy="3"/>
                </a:xfrm>
                <a:prstGeom prst="rect">
                  <a:avLst/>
                </a:prstGeom>
                <a:solidFill>
                  <a:srgbClr val="FFDB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4" name="Rectangle 565"/>
                <p:cNvSpPr>
                  <a:spLocks noChangeArrowheads="1"/>
                </p:cNvSpPr>
                <p:nvPr/>
              </p:nvSpPr>
              <p:spPr bwMode="auto">
                <a:xfrm>
                  <a:off x="2320" y="1777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5" name="Rectangle 566"/>
                <p:cNvSpPr>
                  <a:spLocks noChangeArrowheads="1"/>
                </p:cNvSpPr>
                <p:nvPr/>
              </p:nvSpPr>
              <p:spPr bwMode="auto">
                <a:xfrm>
                  <a:off x="2320" y="1779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6" name="Rectangle 567"/>
                <p:cNvSpPr>
                  <a:spLocks noChangeArrowheads="1"/>
                </p:cNvSpPr>
                <p:nvPr/>
              </p:nvSpPr>
              <p:spPr bwMode="auto">
                <a:xfrm>
                  <a:off x="2320" y="1780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7" name="Rectangle 568"/>
                <p:cNvSpPr>
                  <a:spLocks noChangeArrowheads="1"/>
                </p:cNvSpPr>
                <p:nvPr/>
              </p:nvSpPr>
              <p:spPr bwMode="auto">
                <a:xfrm>
                  <a:off x="2320" y="1782"/>
                  <a:ext cx="333" cy="2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8" name="Rectangle 569"/>
                <p:cNvSpPr>
                  <a:spLocks noChangeArrowheads="1"/>
                </p:cNvSpPr>
                <p:nvPr/>
              </p:nvSpPr>
              <p:spPr bwMode="auto">
                <a:xfrm>
                  <a:off x="2320" y="1784"/>
                  <a:ext cx="333" cy="1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79" name="Rectangle 570"/>
                <p:cNvSpPr>
                  <a:spLocks noChangeArrowheads="1"/>
                </p:cNvSpPr>
                <p:nvPr/>
              </p:nvSpPr>
              <p:spPr bwMode="auto">
                <a:xfrm>
                  <a:off x="2320" y="1785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0" name="Rectangle 571"/>
                <p:cNvSpPr>
                  <a:spLocks noChangeArrowheads="1"/>
                </p:cNvSpPr>
                <p:nvPr/>
              </p:nvSpPr>
              <p:spPr bwMode="auto">
                <a:xfrm>
                  <a:off x="2320" y="1787"/>
                  <a:ext cx="333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1" name="Rectangle 572"/>
                <p:cNvSpPr>
                  <a:spLocks noChangeArrowheads="1"/>
                </p:cNvSpPr>
                <p:nvPr/>
              </p:nvSpPr>
              <p:spPr bwMode="auto">
                <a:xfrm>
                  <a:off x="2320" y="1788"/>
                  <a:ext cx="333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2" name="Rectangle 573"/>
                <p:cNvSpPr>
                  <a:spLocks noChangeArrowheads="1"/>
                </p:cNvSpPr>
                <p:nvPr/>
              </p:nvSpPr>
              <p:spPr bwMode="auto">
                <a:xfrm>
                  <a:off x="2320" y="1790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3" name="Rectangle 574"/>
                <p:cNvSpPr>
                  <a:spLocks noChangeArrowheads="1"/>
                </p:cNvSpPr>
                <p:nvPr/>
              </p:nvSpPr>
              <p:spPr bwMode="auto">
                <a:xfrm>
                  <a:off x="2320" y="1792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4" name="Rectangle 575"/>
                <p:cNvSpPr>
                  <a:spLocks noChangeArrowheads="1"/>
                </p:cNvSpPr>
                <p:nvPr/>
              </p:nvSpPr>
              <p:spPr bwMode="auto">
                <a:xfrm>
                  <a:off x="2320" y="1793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5" name="Rectangle 576"/>
                <p:cNvSpPr>
                  <a:spLocks noChangeArrowheads="1"/>
                </p:cNvSpPr>
                <p:nvPr/>
              </p:nvSpPr>
              <p:spPr bwMode="auto">
                <a:xfrm>
                  <a:off x="2320" y="1795"/>
                  <a:ext cx="333" cy="2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6" name="Rectangle 577"/>
                <p:cNvSpPr>
                  <a:spLocks noChangeArrowheads="1"/>
                </p:cNvSpPr>
                <p:nvPr/>
              </p:nvSpPr>
              <p:spPr bwMode="auto">
                <a:xfrm>
                  <a:off x="2320" y="1797"/>
                  <a:ext cx="333" cy="1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7" name="Rectangle 578"/>
                <p:cNvSpPr>
                  <a:spLocks noChangeArrowheads="1"/>
                </p:cNvSpPr>
                <p:nvPr/>
              </p:nvSpPr>
              <p:spPr bwMode="auto">
                <a:xfrm>
                  <a:off x="2320" y="1798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8" name="Rectangle 579"/>
                <p:cNvSpPr>
                  <a:spLocks noChangeArrowheads="1"/>
                </p:cNvSpPr>
                <p:nvPr/>
              </p:nvSpPr>
              <p:spPr bwMode="auto">
                <a:xfrm>
                  <a:off x="2320" y="1800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89" name="Rectangle 580"/>
                <p:cNvSpPr>
                  <a:spLocks noChangeArrowheads="1"/>
                </p:cNvSpPr>
                <p:nvPr/>
              </p:nvSpPr>
              <p:spPr bwMode="auto">
                <a:xfrm>
                  <a:off x="2320" y="180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0" name="Rectangle 581"/>
                <p:cNvSpPr>
                  <a:spLocks noChangeArrowheads="1"/>
                </p:cNvSpPr>
                <p:nvPr/>
              </p:nvSpPr>
              <p:spPr bwMode="auto">
                <a:xfrm>
                  <a:off x="2320" y="1803"/>
                  <a:ext cx="333" cy="2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1" name="Rectangle 582"/>
                <p:cNvSpPr>
                  <a:spLocks noChangeArrowheads="1"/>
                </p:cNvSpPr>
                <p:nvPr/>
              </p:nvSpPr>
              <p:spPr bwMode="auto">
                <a:xfrm>
                  <a:off x="2320" y="1805"/>
                  <a:ext cx="333" cy="1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2" name="Rectangle 583"/>
                <p:cNvSpPr>
                  <a:spLocks noChangeArrowheads="1"/>
                </p:cNvSpPr>
                <p:nvPr/>
              </p:nvSpPr>
              <p:spPr bwMode="auto">
                <a:xfrm>
                  <a:off x="2320" y="180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3" name="Rectangle 584"/>
                <p:cNvSpPr>
                  <a:spLocks noChangeArrowheads="1"/>
                </p:cNvSpPr>
                <p:nvPr/>
              </p:nvSpPr>
              <p:spPr bwMode="auto">
                <a:xfrm>
                  <a:off x="2320" y="1808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4" name="Rectangle 585"/>
                <p:cNvSpPr>
                  <a:spLocks noChangeArrowheads="1"/>
                </p:cNvSpPr>
                <p:nvPr/>
              </p:nvSpPr>
              <p:spPr bwMode="auto">
                <a:xfrm>
                  <a:off x="2320" y="1809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5" name="Rectangle 586"/>
                <p:cNvSpPr>
                  <a:spLocks noChangeArrowheads="1"/>
                </p:cNvSpPr>
                <p:nvPr/>
              </p:nvSpPr>
              <p:spPr bwMode="auto">
                <a:xfrm>
                  <a:off x="2320" y="1811"/>
                  <a:ext cx="333" cy="2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6" name="Rectangle 587"/>
                <p:cNvSpPr>
                  <a:spLocks noChangeArrowheads="1"/>
                </p:cNvSpPr>
                <p:nvPr/>
              </p:nvSpPr>
              <p:spPr bwMode="auto">
                <a:xfrm>
                  <a:off x="2320" y="1813"/>
                  <a:ext cx="333" cy="1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7" name="Rectangle 588"/>
                <p:cNvSpPr>
                  <a:spLocks noChangeArrowheads="1"/>
                </p:cNvSpPr>
                <p:nvPr/>
              </p:nvSpPr>
              <p:spPr bwMode="auto">
                <a:xfrm>
                  <a:off x="2320" y="1814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8" name="Rectangle 589"/>
                <p:cNvSpPr>
                  <a:spLocks noChangeArrowheads="1"/>
                </p:cNvSpPr>
                <p:nvPr/>
              </p:nvSpPr>
              <p:spPr bwMode="auto">
                <a:xfrm>
                  <a:off x="2320" y="1816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199" name="Rectangle 590"/>
                <p:cNvSpPr>
                  <a:spLocks noChangeArrowheads="1"/>
                </p:cNvSpPr>
                <p:nvPr/>
              </p:nvSpPr>
              <p:spPr bwMode="auto">
                <a:xfrm>
                  <a:off x="2320" y="1817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0" name="Rectangle 591"/>
                <p:cNvSpPr>
                  <a:spLocks noChangeArrowheads="1"/>
                </p:cNvSpPr>
                <p:nvPr/>
              </p:nvSpPr>
              <p:spPr bwMode="auto">
                <a:xfrm>
                  <a:off x="2320" y="1819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1" name="Rectangle 592"/>
                <p:cNvSpPr>
                  <a:spLocks noChangeArrowheads="1"/>
                </p:cNvSpPr>
                <p:nvPr/>
              </p:nvSpPr>
              <p:spPr bwMode="auto">
                <a:xfrm>
                  <a:off x="2320" y="1821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2" name="Rectangle 593"/>
                <p:cNvSpPr>
                  <a:spLocks noChangeArrowheads="1"/>
                </p:cNvSpPr>
                <p:nvPr/>
              </p:nvSpPr>
              <p:spPr bwMode="auto">
                <a:xfrm>
                  <a:off x="2320" y="1822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3" name="Rectangle 594"/>
                <p:cNvSpPr>
                  <a:spLocks noChangeArrowheads="1"/>
                </p:cNvSpPr>
                <p:nvPr/>
              </p:nvSpPr>
              <p:spPr bwMode="auto">
                <a:xfrm>
                  <a:off x="2320" y="1824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4" name="Rectangle 595"/>
                <p:cNvSpPr>
                  <a:spLocks noChangeArrowheads="1"/>
                </p:cNvSpPr>
                <p:nvPr/>
              </p:nvSpPr>
              <p:spPr bwMode="auto">
                <a:xfrm>
                  <a:off x="2320" y="1825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5" name="Rectangle 596"/>
                <p:cNvSpPr>
                  <a:spLocks noChangeArrowheads="1"/>
                </p:cNvSpPr>
                <p:nvPr/>
              </p:nvSpPr>
              <p:spPr bwMode="auto">
                <a:xfrm>
                  <a:off x="2320" y="1827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6" name="Rectangle 597"/>
                <p:cNvSpPr>
                  <a:spLocks noChangeArrowheads="1"/>
                </p:cNvSpPr>
                <p:nvPr/>
              </p:nvSpPr>
              <p:spPr bwMode="auto">
                <a:xfrm>
                  <a:off x="2320" y="1829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7" name="Rectangle 598"/>
                <p:cNvSpPr>
                  <a:spLocks noChangeArrowheads="1"/>
                </p:cNvSpPr>
                <p:nvPr/>
              </p:nvSpPr>
              <p:spPr bwMode="auto">
                <a:xfrm>
                  <a:off x="2320" y="1830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8" name="Rectangle 599"/>
                <p:cNvSpPr>
                  <a:spLocks noChangeArrowheads="1"/>
                </p:cNvSpPr>
                <p:nvPr/>
              </p:nvSpPr>
              <p:spPr bwMode="auto">
                <a:xfrm>
                  <a:off x="2320" y="1832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09" name="Rectangle 600"/>
                <p:cNvSpPr>
                  <a:spLocks noChangeArrowheads="1"/>
                </p:cNvSpPr>
                <p:nvPr/>
              </p:nvSpPr>
              <p:spPr bwMode="auto">
                <a:xfrm>
                  <a:off x="2320" y="1834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0" name="Rectangle 601"/>
                <p:cNvSpPr>
                  <a:spLocks noChangeArrowheads="1"/>
                </p:cNvSpPr>
                <p:nvPr/>
              </p:nvSpPr>
              <p:spPr bwMode="auto">
                <a:xfrm>
                  <a:off x="2320" y="1835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1" name="Rectangle 602"/>
                <p:cNvSpPr>
                  <a:spLocks noChangeArrowheads="1"/>
                </p:cNvSpPr>
                <p:nvPr/>
              </p:nvSpPr>
              <p:spPr bwMode="auto">
                <a:xfrm>
                  <a:off x="2320" y="1837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2" name="Rectangle 603"/>
                <p:cNvSpPr>
                  <a:spLocks noChangeArrowheads="1"/>
                </p:cNvSpPr>
                <p:nvPr/>
              </p:nvSpPr>
              <p:spPr bwMode="auto">
                <a:xfrm>
                  <a:off x="2320" y="1838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3" name="Rectangle 604"/>
                <p:cNvSpPr>
                  <a:spLocks noChangeArrowheads="1"/>
                </p:cNvSpPr>
                <p:nvPr/>
              </p:nvSpPr>
              <p:spPr bwMode="auto">
                <a:xfrm>
                  <a:off x="2320" y="1840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4" name="Rectangle 605"/>
                <p:cNvSpPr>
                  <a:spLocks noChangeArrowheads="1"/>
                </p:cNvSpPr>
                <p:nvPr/>
              </p:nvSpPr>
              <p:spPr bwMode="auto">
                <a:xfrm>
                  <a:off x="2320" y="1842"/>
                  <a:ext cx="333" cy="1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5" name="Rectangle 606"/>
                <p:cNvSpPr>
                  <a:spLocks noChangeArrowheads="1"/>
                </p:cNvSpPr>
                <p:nvPr/>
              </p:nvSpPr>
              <p:spPr bwMode="auto">
                <a:xfrm>
                  <a:off x="2320" y="1843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6" name="Rectangle 607"/>
                <p:cNvSpPr>
                  <a:spLocks noChangeArrowheads="1"/>
                </p:cNvSpPr>
                <p:nvPr/>
              </p:nvSpPr>
              <p:spPr bwMode="auto">
                <a:xfrm>
                  <a:off x="2320" y="1845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7" name="Rectangle 608"/>
                <p:cNvSpPr>
                  <a:spLocks noChangeArrowheads="1"/>
                </p:cNvSpPr>
                <p:nvPr/>
              </p:nvSpPr>
              <p:spPr bwMode="auto">
                <a:xfrm>
                  <a:off x="2320" y="184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8" name="Rectangle 609"/>
                <p:cNvSpPr>
                  <a:spLocks noChangeArrowheads="1"/>
                </p:cNvSpPr>
                <p:nvPr/>
              </p:nvSpPr>
              <p:spPr bwMode="auto">
                <a:xfrm>
                  <a:off x="2320" y="1848"/>
                  <a:ext cx="333" cy="2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19" name="Rectangle 610"/>
                <p:cNvSpPr>
                  <a:spLocks noChangeArrowheads="1"/>
                </p:cNvSpPr>
                <p:nvPr/>
              </p:nvSpPr>
              <p:spPr bwMode="auto">
                <a:xfrm>
                  <a:off x="2320" y="1850"/>
                  <a:ext cx="333" cy="1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0" name="Rectangle 611"/>
                <p:cNvSpPr>
                  <a:spLocks noChangeArrowheads="1"/>
                </p:cNvSpPr>
                <p:nvPr/>
              </p:nvSpPr>
              <p:spPr bwMode="auto">
                <a:xfrm>
                  <a:off x="2320" y="185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1" name="Rectangle 612"/>
                <p:cNvSpPr>
                  <a:spLocks noChangeArrowheads="1"/>
                </p:cNvSpPr>
                <p:nvPr/>
              </p:nvSpPr>
              <p:spPr bwMode="auto">
                <a:xfrm>
                  <a:off x="2320" y="1853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2" name="Rectangle 613"/>
                <p:cNvSpPr>
                  <a:spLocks noChangeArrowheads="1"/>
                </p:cNvSpPr>
                <p:nvPr/>
              </p:nvSpPr>
              <p:spPr bwMode="auto">
                <a:xfrm>
                  <a:off x="2320" y="1854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3" name="Rectangle 614"/>
                <p:cNvSpPr>
                  <a:spLocks noChangeArrowheads="1"/>
                </p:cNvSpPr>
                <p:nvPr/>
              </p:nvSpPr>
              <p:spPr bwMode="auto">
                <a:xfrm>
                  <a:off x="2320" y="1856"/>
                  <a:ext cx="333" cy="2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4" name="Rectangle 615"/>
                <p:cNvSpPr>
                  <a:spLocks noChangeArrowheads="1"/>
                </p:cNvSpPr>
                <p:nvPr/>
              </p:nvSpPr>
              <p:spPr bwMode="auto">
                <a:xfrm>
                  <a:off x="2320" y="1858"/>
                  <a:ext cx="333" cy="1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5" name="Rectangle 616"/>
                <p:cNvSpPr>
                  <a:spLocks noChangeArrowheads="1"/>
                </p:cNvSpPr>
                <p:nvPr/>
              </p:nvSpPr>
              <p:spPr bwMode="auto">
                <a:xfrm>
                  <a:off x="2320" y="1859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6" name="Rectangle 617"/>
                <p:cNvSpPr>
                  <a:spLocks noChangeArrowheads="1"/>
                </p:cNvSpPr>
                <p:nvPr/>
              </p:nvSpPr>
              <p:spPr bwMode="auto">
                <a:xfrm>
                  <a:off x="2320" y="1861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7" name="Rectangle 618"/>
                <p:cNvSpPr>
                  <a:spLocks noChangeArrowheads="1"/>
                </p:cNvSpPr>
                <p:nvPr/>
              </p:nvSpPr>
              <p:spPr bwMode="auto">
                <a:xfrm>
                  <a:off x="2320" y="1862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8" name="Rectangle 619"/>
                <p:cNvSpPr>
                  <a:spLocks noChangeArrowheads="1"/>
                </p:cNvSpPr>
                <p:nvPr/>
              </p:nvSpPr>
              <p:spPr bwMode="auto">
                <a:xfrm>
                  <a:off x="2320" y="1864"/>
                  <a:ext cx="333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29" name="Rectangle 620"/>
                <p:cNvSpPr>
                  <a:spLocks noChangeArrowheads="1"/>
                </p:cNvSpPr>
                <p:nvPr/>
              </p:nvSpPr>
              <p:spPr bwMode="auto">
                <a:xfrm>
                  <a:off x="2320" y="1866"/>
                  <a:ext cx="333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0" name="Rectangle 621"/>
                <p:cNvSpPr>
                  <a:spLocks noChangeArrowheads="1"/>
                </p:cNvSpPr>
                <p:nvPr/>
              </p:nvSpPr>
              <p:spPr bwMode="auto">
                <a:xfrm>
                  <a:off x="2320" y="1867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1" name="Rectangle 622"/>
                <p:cNvSpPr>
                  <a:spLocks noChangeArrowheads="1"/>
                </p:cNvSpPr>
                <p:nvPr/>
              </p:nvSpPr>
              <p:spPr bwMode="auto">
                <a:xfrm>
                  <a:off x="2320" y="1869"/>
                  <a:ext cx="333" cy="2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2" name="Rectangle 623"/>
                <p:cNvSpPr>
                  <a:spLocks noChangeArrowheads="1"/>
                </p:cNvSpPr>
                <p:nvPr/>
              </p:nvSpPr>
              <p:spPr bwMode="auto">
                <a:xfrm>
                  <a:off x="2320" y="1871"/>
                  <a:ext cx="333" cy="1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3" name="Rectangle 624"/>
                <p:cNvSpPr>
                  <a:spLocks noChangeArrowheads="1"/>
                </p:cNvSpPr>
                <p:nvPr/>
              </p:nvSpPr>
              <p:spPr bwMode="auto">
                <a:xfrm>
                  <a:off x="2320" y="1872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4" name="Rectangle 625"/>
                <p:cNvSpPr>
                  <a:spLocks noChangeArrowheads="1"/>
                </p:cNvSpPr>
                <p:nvPr/>
              </p:nvSpPr>
              <p:spPr bwMode="auto">
                <a:xfrm>
                  <a:off x="2320" y="1874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5" name="Rectangle 626"/>
                <p:cNvSpPr>
                  <a:spLocks noChangeArrowheads="1"/>
                </p:cNvSpPr>
                <p:nvPr/>
              </p:nvSpPr>
              <p:spPr bwMode="auto">
                <a:xfrm>
                  <a:off x="2320" y="1875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6" name="Rectangle 627"/>
                <p:cNvSpPr>
                  <a:spLocks noChangeArrowheads="1"/>
                </p:cNvSpPr>
                <p:nvPr/>
              </p:nvSpPr>
              <p:spPr bwMode="auto">
                <a:xfrm>
                  <a:off x="2320" y="1877"/>
                  <a:ext cx="333" cy="3"/>
                </a:xfrm>
                <a:prstGeom prst="rect">
                  <a:avLst/>
                </a:prstGeom>
                <a:solidFill>
                  <a:srgbClr val="FFDC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7" name="Rectangle 628"/>
                <p:cNvSpPr>
                  <a:spLocks noChangeArrowheads="1"/>
                </p:cNvSpPr>
                <p:nvPr/>
              </p:nvSpPr>
              <p:spPr bwMode="auto">
                <a:xfrm>
                  <a:off x="2320" y="1880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8" name="Rectangle 629"/>
                <p:cNvSpPr>
                  <a:spLocks noChangeArrowheads="1"/>
                </p:cNvSpPr>
                <p:nvPr/>
              </p:nvSpPr>
              <p:spPr bwMode="auto">
                <a:xfrm>
                  <a:off x="2320" y="1882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39" name="Rectangle 630"/>
                <p:cNvSpPr>
                  <a:spLocks noChangeArrowheads="1"/>
                </p:cNvSpPr>
                <p:nvPr/>
              </p:nvSpPr>
              <p:spPr bwMode="auto">
                <a:xfrm>
                  <a:off x="2320" y="1883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0" name="Rectangle 631"/>
                <p:cNvSpPr>
                  <a:spLocks noChangeArrowheads="1"/>
                </p:cNvSpPr>
                <p:nvPr/>
              </p:nvSpPr>
              <p:spPr bwMode="auto">
                <a:xfrm>
                  <a:off x="2320" y="1885"/>
                  <a:ext cx="333" cy="2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1" name="Rectangle 632"/>
                <p:cNvSpPr>
                  <a:spLocks noChangeArrowheads="1"/>
                </p:cNvSpPr>
                <p:nvPr/>
              </p:nvSpPr>
              <p:spPr bwMode="auto">
                <a:xfrm>
                  <a:off x="2320" y="1887"/>
                  <a:ext cx="333" cy="1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2" name="Rectangle 633"/>
                <p:cNvSpPr>
                  <a:spLocks noChangeArrowheads="1"/>
                </p:cNvSpPr>
                <p:nvPr/>
              </p:nvSpPr>
              <p:spPr bwMode="auto">
                <a:xfrm>
                  <a:off x="2320" y="1888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3" name="Rectangle 634"/>
                <p:cNvSpPr>
                  <a:spLocks noChangeArrowheads="1"/>
                </p:cNvSpPr>
                <p:nvPr/>
              </p:nvSpPr>
              <p:spPr bwMode="auto">
                <a:xfrm>
                  <a:off x="2320" y="1890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4" name="Rectangle 635"/>
                <p:cNvSpPr>
                  <a:spLocks noChangeArrowheads="1"/>
                </p:cNvSpPr>
                <p:nvPr/>
              </p:nvSpPr>
              <p:spPr bwMode="auto">
                <a:xfrm>
                  <a:off x="2320" y="189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5" name="Rectangle 636"/>
                <p:cNvSpPr>
                  <a:spLocks noChangeArrowheads="1"/>
                </p:cNvSpPr>
                <p:nvPr/>
              </p:nvSpPr>
              <p:spPr bwMode="auto">
                <a:xfrm>
                  <a:off x="2320" y="1893"/>
                  <a:ext cx="333" cy="2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6" name="Rectangle 637"/>
                <p:cNvSpPr>
                  <a:spLocks noChangeArrowheads="1"/>
                </p:cNvSpPr>
                <p:nvPr/>
              </p:nvSpPr>
              <p:spPr bwMode="auto">
                <a:xfrm>
                  <a:off x="2320" y="1895"/>
                  <a:ext cx="333" cy="1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7" name="Rectangle 638"/>
                <p:cNvSpPr>
                  <a:spLocks noChangeArrowheads="1"/>
                </p:cNvSpPr>
                <p:nvPr/>
              </p:nvSpPr>
              <p:spPr bwMode="auto">
                <a:xfrm>
                  <a:off x="2320" y="189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8" name="Rectangle 639"/>
                <p:cNvSpPr>
                  <a:spLocks noChangeArrowheads="1"/>
                </p:cNvSpPr>
                <p:nvPr/>
              </p:nvSpPr>
              <p:spPr bwMode="auto">
                <a:xfrm>
                  <a:off x="2320" y="1898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49" name="Rectangle 640"/>
                <p:cNvSpPr>
                  <a:spLocks noChangeArrowheads="1"/>
                </p:cNvSpPr>
                <p:nvPr/>
              </p:nvSpPr>
              <p:spPr bwMode="auto">
                <a:xfrm>
                  <a:off x="2320" y="1899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0" name="Rectangle 641"/>
                <p:cNvSpPr>
                  <a:spLocks noChangeArrowheads="1"/>
                </p:cNvSpPr>
                <p:nvPr/>
              </p:nvSpPr>
              <p:spPr bwMode="auto">
                <a:xfrm>
                  <a:off x="2320" y="1901"/>
                  <a:ext cx="333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1" name="Rectangle 642"/>
                <p:cNvSpPr>
                  <a:spLocks noChangeArrowheads="1"/>
                </p:cNvSpPr>
                <p:nvPr/>
              </p:nvSpPr>
              <p:spPr bwMode="auto">
                <a:xfrm>
                  <a:off x="2320" y="1903"/>
                  <a:ext cx="333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2" name="Rectangle 643"/>
                <p:cNvSpPr>
                  <a:spLocks noChangeArrowheads="1"/>
                </p:cNvSpPr>
                <p:nvPr/>
              </p:nvSpPr>
              <p:spPr bwMode="auto">
                <a:xfrm>
                  <a:off x="2320" y="1904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3" name="Rectangle 644"/>
                <p:cNvSpPr>
                  <a:spLocks noChangeArrowheads="1"/>
                </p:cNvSpPr>
                <p:nvPr/>
              </p:nvSpPr>
              <p:spPr bwMode="auto">
                <a:xfrm>
                  <a:off x="2320" y="1906"/>
                  <a:ext cx="333" cy="2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4" name="Rectangle 645"/>
                <p:cNvSpPr>
                  <a:spLocks noChangeArrowheads="1"/>
                </p:cNvSpPr>
                <p:nvPr/>
              </p:nvSpPr>
              <p:spPr bwMode="auto">
                <a:xfrm>
                  <a:off x="2320" y="1908"/>
                  <a:ext cx="333" cy="1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5" name="Rectangle 646"/>
                <p:cNvSpPr>
                  <a:spLocks noChangeArrowheads="1"/>
                </p:cNvSpPr>
                <p:nvPr/>
              </p:nvSpPr>
              <p:spPr bwMode="auto">
                <a:xfrm>
                  <a:off x="2320" y="1909"/>
                  <a:ext cx="333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6" name="Rectangle 647"/>
                <p:cNvSpPr>
                  <a:spLocks noChangeArrowheads="1"/>
                </p:cNvSpPr>
                <p:nvPr/>
              </p:nvSpPr>
              <p:spPr bwMode="auto">
                <a:xfrm>
                  <a:off x="2320" y="1911"/>
                  <a:ext cx="333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7" name="Rectangle 648"/>
                <p:cNvSpPr>
                  <a:spLocks noChangeArrowheads="1"/>
                </p:cNvSpPr>
                <p:nvPr/>
              </p:nvSpPr>
              <p:spPr bwMode="auto">
                <a:xfrm>
                  <a:off x="2320" y="1912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8" name="Rectangle 649"/>
                <p:cNvSpPr>
                  <a:spLocks noChangeArrowheads="1"/>
                </p:cNvSpPr>
                <p:nvPr/>
              </p:nvSpPr>
              <p:spPr bwMode="auto">
                <a:xfrm>
                  <a:off x="2320" y="1914"/>
                  <a:ext cx="333" cy="2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59" name="Rectangle 650"/>
                <p:cNvSpPr>
                  <a:spLocks noChangeArrowheads="1"/>
                </p:cNvSpPr>
                <p:nvPr/>
              </p:nvSpPr>
              <p:spPr bwMode="auto">
                <a:xfrm>
                  <a:off x="2320" y="1916"/>
                  <a:ext cx="333" cy="1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0" name="Rectangle 651"/>
                <p:cNvSpPr>
                  <a:spLocks noChangeArrowheads="1"/>
                </p:cNvSpPr>
                <p:nvPr/>
              </p:nvSpPr>
              <p:spPr bwMode="auto">
                <a:xfrm>
                  <a:off x="2320" y="191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1" name="Rectangle 652"/>
                <p:cNvSpPr>
                  <a:spLocks noChangeArrowheads="1"/>
                </p:cNvSpPr>
                <p:nvPr/>
              </p:nvSpPr>
              <p:spPr bwMode="auto">
                <a:xfrm>
                  <a:off x="2320" y="1919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2" name="Rectangle 653"/>
                <p:cNvSpPr>
                  <a:spLocks noChangeArrowheads="1"/>
                </p:cNvSpPr>
                <p:nvPr/>
              </p:nvSpPr>
              <p:spPr bwMode="auto">
                <a:xfrm>
                  <a:off x="2320" y="1920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3" name="Rectangle 654"/>
                <p:cNvSpPr>
                  <a:spLocks noChangeArrowheads="1"/>
                </p:cNvSpPr>
                <p:nvPr/>
              </p:nvSpPr>
              <p:spPr bwMode="auto">
                <a:xfrm>
                  <a:off x="2320" y="192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4" name="Rectangle 655"/>
                <p:cNvSpPr>
                  <a:spLocks noChangeArrowheads="1"/>
                </p:cNvSpPr>
                <p:nvPr/>
              </p:nvSpPr>
              <p:spPr bwMode="auto">
                <a:xfrm>
                  <a:off x="2320" y="1924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5" name="Rectangle 656"/>
                <p:cNvSpPr>
                  <a:spLocks noChangeArrowheads="1"/>
                </p:cNvSpPr>
                <p:nvPr/>
              </p:nvSpPr>
              <p:spPr bwMode="auto">
                <a:xfrm>
                  <a:off x="2320" y="1925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6" name="Rectangle 657"/>
                <p:cNvSpPr>
                  <a:spLocks noChangeArrowheads="1"/>
                </p:cNvSpPr>
                <p:nvPr/>
              </p:nvSpPr>
              <p:spPr bwMode="auto">
                <a:xfrm>
                  <a:off x="2320" y="1927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7" name="Rectangle 658"/>
                <p:cNvSpPr>
                  <a:spLocks noChangeArrowheads="1"/>
                </p:cNvSpPr>
                <p:nvPr/>
              </p:nvSpPr>
              <p:spPr bwMode="auto">
                <a:xfrm>
                  <a:off x="2320" y="1928"/>
                  <a:ext cx="333" cy="2"/>
                </a:xfrm>
                <a:prstGeom prst="rect">
                  <a:avLst/>
                </a:prstGeom>
                <a:solidFill>
                  <a:srgbClr val="FFEB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8" name="Freeform 659"/>
                <p:cNvSpPr>
                  <a:spLocks/>
                </p:cNvSpPr>
                <p:nvPr/>
              </p:nvSpPr>
              <p:spPr bwMode="auto">
                <a:xfrm>
                  <a:off x="2320" y="172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3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3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6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6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3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3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6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6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FFEBD7"/>
                </a:solidFill>
                <a:ln w="0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69" name="Freeform 660"/>
                <p:cNvSpPr>
                  <a:spLocks/>
                </p:cNvSpPr>
                <p:nvPr/>
              </p:nvSpPr>
              <p:spPr bwMode="auto">
                <a:xfrm>
                  <a:off x="2320" y="172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3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3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6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6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3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3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6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6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0" name="Rectangle 661"/>
                <p:cNvSpPr>
                  <a:spLocks noChangeArrowheads="1"/>
                </p:cNvSpPr>
                <p:nvPr/>
              </p:nvSpPr>
              <p:spPr bwMode="auto">
                <a:xfrm>
                  <a:off x="2320" y="1724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1" name="Rectangle 662"/>
                <p:cNvSpPr>
                  <a:spLocks noChangeArrowheads="1"/>
                </p:cNvSpPr>
                <p:nvPr/>
              </p:nvSpPr>
              <p:spPr bwMode="auto">
                <a:xfrm>
                  <a:off x="2320" y="1726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2" name="Rectangle 663"/>
                <p:cNvSpPr>
                  <a:spLocks noChangeArrowheads="1"/>
                </p:cNvSpPr>
                <p:nvPr/>
              </p:nvSpPr>
              <p:spPr bwMode="auto">
                <a:xfrm>
                  <a:off x="2320" y="1727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3" name="Rectangle 664"/>
                <p:cNvSpPr>
                  <a:spLocks noChangeArrowheads="1"/>
                </p:cNvSpPr>
                <p:nvPr/>
              </p:nvSpPr>
              <p:spPr bwMode="auto">
                <a:xfrm>
                  <a:off x="2320" y="1729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4" name="Rectangle 665"/>
                <p:cNvSpPr>
                  <a:spLocks noChangeArrowheads="1"/>
                </p:cNvSpPr>
                <p:nvPr/>
              </p:nvSpPr>
              <p:spPr bwMode="auto">
                <a:xfrm>
                  <a:off x="2320" y="1731"/>
                  <a:ext cx="333" cy="1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5" name="Rectangle 666"/>
                <p:cNvSpPr>
                  <a:spLocks noChangeArrowheads="1"/>
                </p:cNvSpPr>
                <p:nvPr/>
              </p:nvSpPr>
              <p:spPr bwMode="auto">
                <a:xfrm>
                  <a:off x="2320" y="173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6" name="Rectangle 667"/>
                <p:cNvSpPr>
                  <a:spLocks noChangeArrowheads="1"/>
                </p:cNvSpPr>
                <p:nvPr/>
              </p:nvSpPr>
              <p:spPr bwMode="auto">
                <a:xfrm>
                  <a:off x="2320" y="1734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7" name="Rectangle 668"/>
                <p:cNvSpPr>
                  <a:spLocks noChangeArrowheads="1"/>
                </p:cNvSpPr>
                <p:nvPr/>
              </p:nvSpPr>
              <p:spPr bwMode="auto">
                <a:xfrm>
                  <a:off x="2320" y="1735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8" name="Rectangle 669"/>
                <p:cNvSpPr>
                  <a:spLocks noChangeArrowheads="1"/>
                </p:cNvSpPr>
                <p:nvPr/>
              </p:nvSpPr>
              <p:spPr bwMode="auto">
                <a:xfrm>
                  <a:off x="2320" y="173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79" name="Rectangle 670"/>
                <p:cNvSpPr>
                  <a:spLocks noChangeArrowheads="1"/>
                </p:cNvSpPr>
                <p:nvPr/>
              </p:nvSpPr>
              <p:spPr bwMode="auto">
                <a:xfrm>
                  <a:off x="2320" y="1739"/>
                  <a:ext cx="333" cy="1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0" name="Rectangle 671"/>
                <p:cNvSpPr>
                  <a:spLocks noChangeArrowheads="1"/>
                </p:cNvSpPr>
                <p:nvPr/>
              </p:nvSpPr>
              <p:spPr bwMode="auto">
                <a:xfrm>
                  <a:off x="2320" y="1740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1" name="Rectangle 672"/>
                <p:cNvSpPr>
                  <a:spLocks noChangeArrowheads="1"/>
                </p:cNvSpPr>
                <p:nvPr/>
              </p:nvSpPr>
              <p:spPr bwMode="auto">
                <a:xfrm>
                  <a:off x="2320" y="1742"/>
                  <a:ext cx="333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2" name="Rectangle 673"/>
                <p:cNvSpPr>
                  <a:spLocks noChangeArrowheads="1"/>
                </p:cNvSpPr>
                <p:nvPr/>
              </p:nvSpPr>
              <p:spPr bwMode="auto">
                <a:xfrm>
                  <a:off x="2320" y="1743"/>
                  <a:ext cx="333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3" name="Rectangle 674"/>
                <p:cNvSpPr>
                  <a:spLocks noChangeArrowheads="1"/>
                </p:cNvSpPr>
                <p:nvPr/>
              </p:nvSpPr>
              <p:spPr bwMode="auto">
                <a:xfrm>
                  <a:off x="2320" y="1745"/>
                  <a:ext cx="333" cy="2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4" name="Rectangle 675"/>
                <p:cNvSpPr>
                  <a:spLocks noChangeArrowheads="1"/>
                </p:cNvSpPr>
                <p:nvPr/>
              </p:nvSpPr>
              <p:spPr bwMode="auto">
                <a:xfrm>
                  <a:off x="2320" y="1747"/>
                  <a:ext cx="333" cy="1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5" name="Rectangle 676"/>
                <p:cNvSpPr>
                  <a:spLocks noChangeArrowheads="1"/>
                </p:cNvSpPr>
                <p:nvPr/>
              </p:nvSpPr>
              <p:spPr bwMode="auto">
                <a:xfrm>
                  <a:off x="2320" y="1748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6" name="Rectangle 677"/>
                <p:cNvSpPr>
                  <a:spLocks noChangeArrowheads="1"/>
                </p:cNvSpPr>
                <p:nvPr/>
              </p:nvSpPr>
              <p:spPr bwMode="auto">
                <a:xfrm>
                  <a:off x="2320" y="1750"/>
                  <a:ext cx="333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7" name="Rectangle 678"/>
                <p:cNvSpPr>
                  <a:spLocks noChangeArrowheads="1"/>
                </p:cNvSpPr>
                <p:nvPr/>
              </p:nvSpPr>
              <p:spPr bwMode="auto">
                <a:xfrm>
                  <a:off x="2320" y="1751"/>
                  <a:ext cx="333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8" name="Rectangle 679"/>
                <p:cNvSpPr>
                  <a:spLocks noChangeArrowheads="1"/>
                </p:cNvSpPr>
                <p:nvPr/>
              </p:nvSpPr>
              <p:spPr bwMode="auto">
                <a:xfrm>
                  <a:off x="2320" y="1753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89" name="Rectangle 680"/>
                <p:cNvSpPr>
                  <a:spLocks noChangeArrowheads="1"/>
                </p:cNvSpPr>
                <p:nvPr/>
              </p:nvSpPr>
              <p:spPr bwMode="auto">
                <a:xfrm>
                  <a:off x="2320" y="1755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0" name="Rectangle 681"/>
                <p:cNvSpPr>
                  <a:spLocks noChangeArrowheads="1"/>
                </p:cNvSpPr>
                <p:nvPr/>
              </p:nvSpPr>
              <p:spPr bwMode="auto">
                <a:xfrm>
                  <a:off x="2320" y="175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1" name="Rectangle 682"/>
                <p:cNvSpPr>
                  <a:spLocks noChangeArrowheads="1"/>
                </p:cNvSpPr>
                <p:nvPr/>
              </p:nvSpPr>
              <p:spPr bwMode="auto">
                <a:xfrm>
                  <a:off x="2320" y="1758"/>
                  <a:ext cx="333" cy="2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2" name="Rectangle 683"/>
                <p:cNvSpPr>
                  <a:spLocks noChangeArrowheads="1"/>
                </p:cNvSpPr>
                <p:nvPr/>
              </p:nvSpPr>
              <p:spPr bwMode="auto">
                <a:xfrm>
                  <a:off x="2320" y="1760"/>
                  <a:ext cx="333" cy="1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3" name="Rectangle 684"/>
                <p:cNvSpPr>
                  <a:spLocks noChangeArrowheads="1"/>
                </p:cNvSpPr>
                <p:nvPr/>
              </p:nvSpPr>
              <p:spPr bwMode="auto">
                <a:xfrm>
                  <a:off x="2320" y="176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4" name="Rectangle 685"/>
                <p:cNvSpPr>
                  <a:spLocks noChangeArrowheads="1"/>
                </p:cNvSpPr>
                <p:nvPr/>
              </p:nvSpPr>
              <p:spPr bwMode="auto">
                <a:xfrm>
                  <a:off x="2320" y="1763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5" name="Rectangle 686"/>
                <p:cNvSpPr>
                  <a:spLocks noChangeArrowheads="1"/>
                </p:cNvSpPr>
                <p:nvPr/>
              </p:nvSpPr>
              <p:spPr bwMode="auto">
                <a:xfrm>
                  <a:off x="2320" y="1764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6" name="Rectangle 687"/>
                <p:cNvSpPr>
                  <a:spLocks noChangeArrowheads="1"/>
                </p:cNvSpPr>
                <p:nvPr/>
              </p:nvSpPr>
              <p:spPr bwMode="auto">
                <a:xfrm>
                  <a:off x="2320" y="1766"/>
                  <a:ext cx="333" cy="2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7" name="Rectangle 688"/>
                <p:cNvSpPr>
                  <a:spLocks noChangeArrowheads="1"/>
                </p:cNvSpPr>
                <p:nvPr/>
              </p:nvSpPr>
              <p:spPr bwMode="auto">
                <a:xfrm>
                  <a:off x="2320" y="1768"/>
                  <a:ext cx="333" cy="1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8" name="Rectangle 689"/>
                <p:cNvSpPr>
                  <a:spLocks noChangeArrowheads="1"/>
                </p:cNvSpPr>
                <p:nvPr/>
              </p:nvSpPr>
              <p:spPr bwMode="auto">
                <a:xfrm>
                  <a:off x="2320" y="1769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299" name="Rectangle 690"/>
                <p:cNvSpPr>
                  <a:spLocks noChangeArrowheads="1"/>
                </p:cNvSpPr>
                <p:nvPr/>
              </p:nvSpPr>
              <p:spPr bwMode="auto">
                <a:xfrm>
                  <a:off x="2320" y="1771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0" name="Rectangle 691"/>
                <p:cNvSpPr>
                  <a:spLocks noChangeArrowheads="1"/>
                </p:cNvSpPr>
                <p:nvPr/>
              </p:nvSpPr>
              <p:spPr bwMode="auto">
                <a:xfrm>
                  <a:off x="2320" y="1772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1" name="Rectangle 692"/>
                <p:cNvSpPr>
                  <a:spLocks noChangeArrowheads="1"/>
                </p:cNvSpPr>
                <p:nvPr/>
              </p:nvSpPr>
              <p:spPr bwMode="auto">
                <a:xfrm>
                  <a:off x="2320" y="1774"/>
                  <a:ext cx="333" cy="3"/>
                </a:xfrm>
                <a:prstGeom prst="rect">
                  <a:avLst/>
                </a:prstGeom>
                <a:solidFill>
                  <a:srgbClr val="FFDB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2" name="Rectangle 693"/>
                <p:cNvSpPr>
                  <a:spLocks noChangeArrowheads="1"/>
                </p:cNvSpPr>
                <p:nvPr/>
              </p:nvSpPr>
              <p:spPr bwMode="auto">
                <a:xfrm>
                  <a:off x="2320" y="1777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3" name="Rectangle 694"/>
                <p:cNvSpPr>
                  <a:spLocks noChangeArrowheads="1"/>
                </p:cNvSpPr>
                <p:nvPr/>
              </p:nvSpPr>
              <p:spPr bwMode="auto">
                <a:xfrm>
                  <a:off x="2320" y="1779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4" name="Rectangle 695"/>
                <p:cNvSpPr>
                  <a:spLocks noChangeArrowheads="1"/>
                </p:cNvSpPr>
                <p:nvPr/>
              </p:nvSpPr>
              <p:spPr bwMode="auto">
                <a:xfrm>
                  <a:off x="2320" y="1780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5" name="Rectangle 696"/>
                <p:cNvSpPr>
                  <a:spLocks noChangeArrowheads="1"/>
                </p:cNvSpPr>
                <p:nvPr/>
              </p:nvSpPr>
              <p:spPr bwMode="auto">
                <a:xfrm>
                  <a:off x="2320" y="1782"/>
                  <a:ext cx="333" cy="2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6" name="Rectangle 697"/>
                <p:cNvSpPr>
                  <a:spLocks noChangeArrowheads="1"/>
                </p:cNvSpPr>
                <p:nvPr/>
              </p:nvSpPr>
              <p:spPr bwMode="auto">
                <a:xfrm>
                  <a:off x="2320" y="1784"/>
                  <a:ext cx="333" cy="1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7" name="Rectangle 698"/>
                <p:cNvSpPr>
                  <a:spLocks noChangeArrowheads="1"/>
                </p:cNvSpPr>
                <p:nvPr/>
              </p:nvSpPr>
              <p:spPr bwMode="auto">
                <a:xfrm>
                  <a:off x="2320" y="1785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8" name="Rectangle 699"/>
                <p:cNvSpPr>
                  <a:spLocks noChangeArrowheads="1"/>
                </p:cNvSpPr>
                <p:nvPr/>
              </p:nvSpPr>
              <p:spPr bwMode="auto">
                <a:xfrm>
                  <a:off x="2320" y="1787"/>
                  <a:ext cx="333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09" name="Rectangle 700"/>
                <p:cNvSpPr>
                  <a:spLocks noChangeArrowheads="1"/>
                </p:cNvSpPr>
                <p:nvPr/>
              </p:nvSpPr>
              <p:spPr bwMode="auto">
                <a:xfrm>
                  <a:off x="2320" y="1788"/>
                  <a:ext cx="333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0" name="Rectangle 701"/>
                <p:cNvSpPr>
                  <a:spLocks noChangeArrowheads="1"/>
                </p:cNvSpPr>
                <p:nvPr/>
              </p:nvSpPr>
              <p:spPr bwMode="auto">
                <a:xfrm>
                  <a:off x="2320" y="1790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1" name="Rectangle 702"/>
                <p:cNvSpPr>
                  <a:spLocks noChangeArrowheads="1"/>
                </p:cNvSpPr>
                <p:nvPr/>
              </p:nvSpPr>
              <p:spPr bwMode="auto">
                <a:xfrm>
                  <a:off x="2320" y="1792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2" name="Rectangle 703"/>
                <p:cNvSpPr>
                  <a:spLocks noChangeArrowheads="1"/>
                </p:cNvSpPr>
                <p:nvPr/>
              </p:nvSpPr>
              <p:spPr bwMode="auto">
                <a:xfrm>
                  <a:off x="2320" y="1793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3" name="Rectangle 704"/>
                <p:cNvSpPr>
                  <a:spLocks noChangeArrowheads="1"/>
                </p:cNvSpPr>
                <p:nvPr/>
              </p:nvSpPr>
              <p:spPr bwMode="auto">
                <a:xfrm>
                  <a:off x="2320" y="1795"/>
                  <a:ext cx="333" cy="2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4" name="Rectangle 705"/>
                <p:cNvSpPr>
                  <a:spLocks noChangeArrowheads="1"/>
                </p:cNvSpPr>
                <p:nvPr/>
              </p:nvSpPr>
              <p:spPr bwMode="auto">
                <a:xfrm>
                  <a:off x="2320" y="1797"/>
                  <a:ext cx="333" cy="1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5" name="Rectangle 706"/>
                <p:cNvSpPr>
                  <a:spLocks noChangeArrowheads="1"/>
                </p:cNvSpPr>
                <p:nvPr/>
              </p:nvSpPr>
              <p:spPr bwMode="auto">
                <a:xfrm>
                  <a:off x="2320" y="1798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6" name="Rectangle 707"/>
                <p:cNvSpPr>
                  <a:spLocks noChangeArrowheads="1"/>
                </p:cNvSpPr>
                <p:nvPr/>
              </p:nvSpPr>
              <p:spPr bwMode="auto">
                <a:xfrm>
                  <a:off x="2320" y="1800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7" name="Rectangle 708"/>
                <p:cNvSpPr>
                  <a:spLocks noChangeArrowheads="1"/>
                </p:cNvSpPr>
                <p:nvPr/>
              </p:nvSpPr>
              <p:spPr bwMode="auto">
                <a:xfrm>
                  <a:off x="2320" y="180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8" name="Rectangle 709"/>
                <p:cNvSpPr>
                  <a:spLocks noChangeArrowheads="1"/>
                </p:cNvSpPr>
                <p:nvPr/>
              </p:nvSpPr>
              <p:spPr bwMode="auto">
                <a:xfrm>
                  <a:off x="2320" y="1803"/>
                  <a:ext cx="333" cy="2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19" name="Rectangle 710"/>
                <p:cNvSpPr>
                  <a:spLocks noChangeArrowheads="1"/>
                </p:cNvSpPr>
                <p:nvPr/>
              </p:nvSpPr>
              <p:spPr bwMode="auto">
                <a:xfrm>
                  <a:off x="2320" y="1805"/>
                  <a:ext cx="333" cy="1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0" name="Rectangle 711"/>
                <p:cNvSpPr>
                  <a:spLocks noChangeArrowheads="1"/>
                </p:cNvSpPr>
                <p:nvPr/>
              </p:nvSpPr>
              <p:spPr bwMode="auto">
                <a:xfrm>
                  <a:off x="2320" y="180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1" name="Rectangle 712"/>
                <p:cNvSpPr>
                  <a:spLocks noChangeArrowheads="1"/>
                </p:cNvSpPr>
                <p:nvPr/>
              </p:nvSpPr>
              <p:spPr bwMode="auto">
                <a:xfrm>
                  <a:off x="2320" y="1808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2" name="Rectangle 713"/>
                <p:cNvSpPr>
                  <a:spLocks noChangeArrowheads="1"/>
                </p:cNvSpPr>
                <p:nvPr/>
              </p:nvSpPr>
              <p:spPr bwMode="auto">
                <a:xfrm>
                  <a:off x="2320" y="1809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3" name="Rectangle 714"/>
                <p:cNvSpPr>
                  <a:spLocks noChangeArrowheads="1"/>
                </p:cNvSpPr>
                <p:nvPr/>
              </p:nvSpPr>
              <p:spPr bwMode="auto">
                <a:xfrm>
                  <a:off x="2320" y="1811"/>
                  <a:ext cx="333" cy="2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4" name="Rectangle 715"/>
                <p:cNvSpPr>
                  <a:spLocks noChangeArrowheads="1"/>
                </p:cNvSpPr>
                <p:nvPr/>
              </p:nvSpPr>
              <p:spPr bwMode="auto">
                <a:xfrm>
                  <a:off x="2320" y="1813"/>
                  <a:ext cx="333" cy="1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5" name="Rectangle 716"/>
                <p:cNvSpPr>
                  <a:spLocks noChangeArrowheads="1"/>
                </p:cNvSpPr>
                <p:nvPr/>
              </p:nvSpPr>
              <p:spPr bwMode="auto">
                <a:xfrm>
                  <a:off x="2320" y="1814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6" name="Rectangle 717"/>
                <p:cNvSpPr>
                  <a:spLocks noChangeArrowheads="1"/>
                </p:cNvSpPr>
                <p:nvPr/>
              </p:nvSpPr>
              <p:spPr bwMode="auto">
                <a:xfrm>
                  <a:off x="2320" y="1816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7" name="Rectangle 718"/>
                <p:cNvSpPr>
                  <a:spLocks noChangeArrowheads="1"/>
                </p:cNvSpPr>
                <p:nvPr/>
              </p:nvSpPr>
              <p:spPr bwMode="auto">
                <a:xfrm>
                  <a:off x="2320" y="1817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8" name="Rectangle 719"/>
                <p:cNvSpPr>
                  <a:spLocks noChangeArrowheads="1"/>
                </p:cNvSpPr>
                <p:nvPr/>
              </p:nvSpPr>
              <p:spPr bwMode="auto">
                <a:xfrm>
                  <a:off x="2320" y="1819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29" name="Rectangle 720"/>
                <p:cNvSpPr>
                  <a:spLocks noChangeArrowheads="1"/>
                </p:cNvSpPr>
                <p:nvPr/>
              </p:nvSpPr>
              <p:spPr bwMode="auto">
                <a:xfrm>
                  <a:off x="2320" y="1821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0" name="Rectangle 721"/>
                <p:cNvSpPr>
                  <a:spLocks noChangeArrowheads="1"/>
                </p:cNvSpPr>
                <p:nvPr/>
              </p:nvSpPr>
              <p:spPr bwMode="auto">
                <a:xfrm>
                  <a:off x="2320" y="1822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1" name="Rectangle 722"/>
                <p:cNvSpPr>
                  <a:spLocks noChangeArrowheads="1"/>
                </p:cNvSpPr>
                <p:nvPr/>
              </p:nvSpPr>
              <p:spPr bwMode="auto">
                <a:xfrm>
                  <a:off x="2320" y="1824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2" name="Rectangle 723"/>
                <p:cNvSpPr>
                  <a:spLocks noChangeArrowheads="1"/>
                </p:cNvSpPr>
                <p:nvPr/>
              </p:nvSpPr>
              <p:spPr bwMode="auto">
                <a:xfrm>
                  <a:off x="2320" y="1825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3" name="Rectangle 724"/>
                <p:cNvSpPr>
                  <a:spLocks noChangeArrowheads="1"/>
                </p:cNvSpPr>
                <p:nvPr/>
              </p:nvSpPr>
              <p:spPr bwMode="auto">
                <a:xfrm>
                  <a:off x="2320" y="1827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4" name="Rectangle 725"/>
                <p:cNvSpPr>
                  <a:spLocks noChangeArrowheads="1"/>
                </p:cNvSpPr>
                <p:nvPr/>
              </p:nvSpPr>
              <p:spPr bwMode="auto">
                <a:xfrm>
                  <a:off x="2320" y="1829"/>
                  <a:ext cx="333" cy="1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5" name="Rectangle 726"/>
                <p:cNvSpPr>
                  <a:spLocks noChangeArrowheads="1"/>
                </p:cNvSpPr>
                <p:nvPr/>
              </p:nvSpPr>
              <p:spPr bwMode="auto">
                <a:xfrm>
                  <a:off x="2320" y="1830"/>
                  <a:ext cx="333" cy="2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6" name="Rectangle 727"/>
                <p:cNvSpPr>
                  <a:spLocks noChangeArrowheads="1"/>
                </p:cNvSpPr>
                <p:nvPr/>
              </p:nvSpPr>
              <p:spPr bwMode="auto">
                <a:xfrm>
                  <a:off x="2320" y="1832"/>
                  <a:ext cx="333" cy="2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7" name="Rectangle 728"/>
                <p:cNvSpPr>
                  <a:spLocks noChangeArrowheads="1"/>
                </p:cNvSpPr>
                <p:nvPr/>
              </p:nvSpPr>
              <p:spPr bwMode="auto">
                <a:xfrm>
                  <a:off x="2320" y="1834"/>
                  <a:ext cx="333" cy="1"/>
                </a:xfrm>
                <a:prstGeom prst="rect">
                  <a:avLst/>
                </a:prstGeom>
                <a:solidFill>
                  <a:srgbClr val="FFCC9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8" name="Rectangle 729"/>
                <p:cNvSpPr>
                  <a:spLocks noChangeArrowheads="1"/>
                </p:cNvSpPr>
                <p:nvPr/>
              </p:nvSpPr>
              <p:spPr bwMode="auto">
                <a:xfrm>
                  <a:off x="2320" y="1835"/>
                  <a:ext cx="333" cy="2"/>
                </a:xfrm>
                <a:prstGeom prst="rect">
                  <a:avLst/>
                </a:prstGeom>
                <a:solidFill>
                  <a:srgbClr val="FFCC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39" name="Rectangle 730"/>
                <p:cNvSpPr>
                  <a:spLocks noChangeArrowheads="1"/>
                </p:cNvSpPr>
                <p:nvPr/>
              </p:nvSpPr>
              <p:spPr bwMode="auto">
                <a:xfrm>
                  <a:off x="2320" y="1837"/>
                  <a:ext cx="333" cy="1"/>
                </a:xfrm>
                <a:prstGeom prst="rect">
                  <a:avLst/>
                </a:prstGeom>
                <a:solidFill>
                  <a:srgbClr val="FFCD9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40" name="Rectangle 731"/>
                <p:cNvSpPr>
                  <a:spLocks noChangeArrowheads="1"/>
                </p:cNvSpPr>
                <p:nvPr/>
              </p:nvSpPr>
              <p:spPr bwMode="auto">
                <a:xfrm>
                  <a:off x="2320" y="1838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341" name="Rectangle 732"/>
                <p:cNvSpPr>
                  <a:spLocks noChangeArrowheads="1"/>
                </p:cNvSpPr>
                <p:nvPr/>
              </p:nvSpPr>
              <p:spPr bwMode="auto">
                <a:xfrm>
                  <a:off x="2320" y="1840"/>
                  <a:ext cx="333" cy="2"/>
                </a:xfrm>
                <a:prstGeom prst="rect">
                  <a:avLst/>
                </a:prstGeom>
                <a:solidFill>
                  <a:srgbClr val="FFCD9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1088" name="Rectangle 733"/>
              <p:cNvSpPr>
                <a:spLocks noChangeArrowheads="1"/>
              </p:cNvSpPr>
              <p:nvPr/>
            </p:nvSpPr>
            <p:spPr bwMode="auto">
              <a:xfrm>
                <a:off x="2320" y="1842"/>
                <a:ext cx="333" cy="1"/>
              </a:xfrm>
              <a:prstGeom prst="rect">
                <a:avLst/>
              </a:prstGeom>
              <a:solidFill>
                <a:srgbClr val="FFC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89" name="Rectangle 734"/>
              <p:cNvSpPr>
                <a:spLocks noChangeArrowheads="1"/>
              </p:cNvSpPr>
              <p:nvPr/>
            </p:nvSpPr>
            <p:spPr bwMode="auto">
              <a:xfrm>
                <a:off x="2320" y="1843"/>
                <a:ext cx="333" cy="2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0" name="Rectangle 735"/>
              <p:cNvSpPr>
                <a:spLocks noChangeArrowheads="1"/>
              </p:cNvSpPr>
              <p:nvPr/>
            </p:nvSpPr>
            <p:spPr bwMode="auto">
              <a:xfrm>
                <a:off x="2320" y="1845"/>
                <a:ext cx="333" cy="1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1" name="Rectangle 736"/>
              <p:cNvSpPr>
                <a:spLocks noChangeArrowheads="1"/>
              </p:cNvSpPr>
              <p:nvPr/>
            </p:nvSpPr>
            <p:spPr bwMode="auto">
              <a:xfrm>
                <a:off x="2320" y="1846"/>
                <a:ext cx="333" cy="2"/>
              </a:xfrm>
              <a:prstGeom prst="rect">
                <a:avLst/>
              </a:prstGeom>
              <a:solidFill>
                <a:srgbClr val="FFC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2" name="Rectangle 737"/>
              <p:cNvSpPr>
                <a:spLocks noChangeArrowheads="1"/>
              </p:cNvSpPr>
              <p:nvPr/>
            </p:nvSpPr>
            <p:spPr bwMode="auto">
              <a:xfrm>
                <a:off x="2320" y="1848"/>
                <a:ext cx="333" cy="2"/>
              </a:xfrm>
              <a:prstGeom prst="rect">
                <a:avLst/>
              </a:prstGeom>
              <a:solidFill>
                <a:srgbClr val="FFCF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3" name="Rectangle 738"/>
              <p:cNvSpPr>
                <a:spLocks noChangeArrowheads="1"/>
              </p:cNvSpPr>
              <p:nvPr/>
            </p:nvSpPr>
            <p:spPr bwMode="auto">
              <a:xfrm>
                <a:off x="2320" y="1850"/>
                <a:ext cx="333" cy="1"/>
              </a:xfrm>
              <a:prstGeom prst="rect">
                <a:avLst/>
              </a:prstGeom>
              <a:solidFill>
                <a:srgbClr val="FFCF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4" name="Rectangle 739"/>
              <p:cNvSpPr>
                <a:spLocks noChangeArrowheads="1"/>
              </p:cNvSpPr>
              <p:nvPr/>
            </p:nvSpPr>
            <p:spPr bwMode="auto">
              <a:xfrm>
                <a:off x="2320" y="1851"/>
                <a:ext cx="333" cy="2"/>
              </a:xfrm>
              <a:prstGeom prst="rect">
                <a:avLst/>
              </a:prstGeom>
              <a:solidFill>
                <a:srgbClr val="FFD0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5" name="Rectangle 740"/>
              <p:cNvSpPr>
                <a:spLocks noChangeArrowheads="1"/>
              </p:cNvSpPr>
              <p:nvPr/>
            </p:nvSpPr>
            <p:spPr bwMode="auto">
              <a:xfrm>
                <a:off x="2320" y="1853"/>
                <a:ext cx="333" cy="1"/>
              </a:xfrm>
              <a:prstGeom prst="rect">
                <a:avLst/>
              </a:prstGeom>
              <a:solidFill>
                <a:srgbClr val="FFD1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6" name="Rectangle 741"/>
              <p:cNvSpPr>
                <a:spLocks noChangeArrowheads="1"/>
              </p:cNvSpPr>
              <p:nvPr/>
            </p:nvSpPr>
            <p:spPr bwMode="auto">
              <a:xfrm>
                <a:off x="2320" y="1854"/>
                <a:ext cx="333" cy="2"/>
              </a:xfrm>
              <a:prstGeom prst="rect">
                <a:avLst/>
              </a:prstGeom>
              <a:solidFill>
                <a:srgbClr val="FFD1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7" name="Rectangle 742"/>
              <p:cNvSpPr>
                <a:spLocks noChangeArrowheads="1"/>
              </p:cNvSpPr>
              <p:nvPr/>
            </p:nvSpPr>
            <p:spPr bwMode="auto">
              <a:xfrm>
                <a:off x="2320" y="1856"/>
                <a:ext cx="333" cy="2"/>
              </a:xfrm>
              <a:prstGeom prst="rect">
                <a:avLst/>
              </a:prstGeom>
              <a:solidFill>
                <a:srgbClr val="FFD2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8" name="Rectangle 743"/>
              <p:cNvSpPr>
                <a:spLocks noChangeArrowheads="1"/>
              </p:cNvSpPr>
              <p:nvPr/>
            </p:nvSpPr>
            <p:spPr bwMode="auto">
              <a:xfrm>
                <a:off x="2320" y="1858"/>
                <a:ext cx="333" cy="1"/>
              </a:xfrm>
              <a:prstGeom prst="rect">
                <a:avLst/>
              </a:prstGeom>
              <a:solidFill>
                <a:srgbClr val="FFD2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099" name="Rectangle 744"/>
              <p:cNvSpPr>
                <a:spLocks noChangeArrowheads="1"/>
              </p:cNvSpPr>
              <p:nvPr/>
            </p:nvSpPr>
            <p:spPr bwMode="auto">
              <a:xfrm>
                <a:off x="2320" y="1859"/>
                <a:ext cx="333" cy="2"/>
              </a:xfrm>
              <a:prstGeom prst="rect">
                <a:avLst/>
              </a:prstGeom>
              <a:solidFill>
                <a:srgbClr val="FFD3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0" name="Rectangle 745"/>
              <p:cNvSpPr>
                <a:spLocks noChangeArrowheads="1"/>
              </p:cNvSpPr>
              <p:nvPr/>
            </p:nvSpPr>
            <p:spPr bwMode="auto">
              <a:xfrm>
                <a:off x="2320" y="1861"/>
                <a:ext cx="333" cy="1"/>
              </a:xfrm>
              <a:prstGeom prst="rect">
                <a:avLst/>
              </a:prstGeom>
              <a:solidFill>
                <a:srgbClr val="FFD4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1" name="Rectangle 746"/>
              <p:cNvSpPr>
                <a:spLocks noChangeArrowheads="1"/>
              </p:cNvSpPr>
              <p:nvPr/>
            </p:nvSpPr>
            <p:spPr bwMode="auto">
              <a:xfrm>
                <a:off x="2320" y="1862"/>
                <a:ext cx="333" cy="2"/>
              </a:xfrm>
              <a:prstGeom prst="rect">
                <a:avLst/>
              </a:prstGeom>
              <a:solidFill>
                <a:srgbClr val="FFD4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2" name="Rectangle 747"/>
              <p:cNvSpPr>
                <a:spLocks noChangeArrowheads="1"/>
              </p:cNvSpPr>
              <p:nvPr/>
            </p:nvSpPr>
            <p:spPr bwMode="auto">
              <a:xfrm>
                <a:off x="2320" y="1864"/>
                <a:ext cx="333" cy="2"/>
              </a:xfrm>
              <a:prstGeom prst="rect">
                <a:avLst/>
              </a:prstGeom>
              <a:solidFill>
                <a:srgbClr val="FFD5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3" name="Rectangle 748"/>
              <p:cNvSpPr>
                <a:spLocks noChangeArrowheads="1"/>
              </p:cNvSpPr>
              <p:nvPr/>
            </p:nvSpPr>
            <p:spPr bwMode="auto">
              <a:xfrm>
                <a:off x="2320" y="1866"/>
                <a:ext cx="333" cy="1"/>
              </a:xfrm>
              <a:prstGeom prst="rect">
                <a:avLst/>
              </a:prstGeom>
              <a:solidFill>
                <a:srgbClr val="FFD6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4" name="Rectangle 749"/>
              <p:cNvSpPr>
                <a:spLocks noChangeArrowheads="1"/>
              </p:cNvSpPr>
              <p:nvPr/>
            </p:nvSpPr>
            <p:spPr bwMode="auto">
              <a:xfrm>
                <a:off x="2320" y="1867"/>
                <a:ext cx="333" cy="2"/>
              </a:xfrm>
              <a:prstGeom prst="rect">
                <a:avLst/>
              </a:prstGeom>
              <a:solidFill>
                <a:srgbClr val="FFD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5" name="Rectangle 750"/>
              <p:cNvSpPr>
                <a:spLocks noChangeArrowheads="1"/>
              </p:cNvSpPr>
              <p:nvPr/>
            </p:nvSpPr>
            <p:spPr bwMode="auto">
              <a:xfrm>
                <a:off x="2320" y="1869"/>
                <a:ext cx="333" cy="2"/>
              </a:xfrm>
              <a:prstGeom prst="rect">
                <a:avLst/>
              </a:prstGeom>
              <a:solidFill>
                <a:srgbClr val="FFD7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6" name="Rectangle 751"/>
              <p:cNvSpPr>
                <a:spLocks noChangeArrowheads="1"/>
              </p:cNvSpPr>
              <p:nvPr/>
            </p:nvSpPr>
            <p:spPr bwMode="auto">
              <a:xfrm>
                <a:off x="2320" y="1871"/>
                <a:ext cx="333" cy="1"/>
              </a:xfrm>
              <a:prstGeom prst="rect">
                <a:avLst/>
              </a:prstGeom>
              <a:solidFill>
                <a:srgbClr val="FFD8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7" name="Rectangle 752"/>
              <p:cNvSpPr>
                <a:spLocks noChangeArrowheads="1"/>
              </p:cNvSpPr>
              <p:nvPr/>
            </p:nvSpPr>
            <p:spPr bwMode="auto">
              <a:xfrm>
                <a:off x="2320" y="1872"/>
                <a:ext cx="333" cy="2"/>
              </a:xfrm>
              <a:prstGeom prst="rect">
                <a:avLst/>
              </a:prstGeom>
              <a:solidFill>
                <a:srgbClr val="FFD9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8" name="Rectangle 753"/>
              <p:cNvSpPr>
                <a:spLocks noChangeArrowheads="1"/>
              </p:cNvSpPr>
              <p:nvPr/>
            </p:nvSpPr>
            <p:spPr bwMode="auto">
              <a:xfrm>
                <a:off x="2320" y="1874"/>
                <a:ext cx="333" cy="1"/>
              </a:xfrm>
              <a:prstGeom prst="rect">
                <a:avLst/>
              </a:prstGeom>
              <a:solidFill>
                <a:srgbClr val="FFDA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09" name="Rectangle 754"/>
              <p:cNvSpPr>
                <a:spLocks noChangeArrowheads="1"/>
              </p:cNvSpPr>
              <p:nvPr/>
            </p:nvSpPr>
            <p:spPr bwMode="auto">
              <a:xfrm>
                <a:off x="2320" y="1875"/>
                <a:ext cx="333" cy="2"/>
              </a:xfrm>
              <a:prstGeom prst="rect">
                <a:avLst/>
              </a:prstGeom>
              <a:solidFill>
                <a:srgbClr val="FFDB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0" name="Rectangle 755"/>
              <p:cNvSpPr>
                <a:spLocks noChangeArrowheads="1"/>
              </p:cNvSpPr>
              <p:nvPr/>
            </p:nvSpPr>
            <p:spPr bwMode="auto">
              <a:xfrm>
                <a:off x="2320" y="1877"/>
                <a:ext cx="333" cy="3"/>
              </a:xfrm>
              <a:prstGeom prst="rect">
                <a:avLst/>
              </a:prstGeom>
              <a:solidFill>
                <a:srgbClr val="FFDC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1" name="Rectangle 756"/>
              <p:cNvSpPr>
                <a:spLocks noChangeArrowheads="1"/>
              </p:cNvSpPr>
              <p:nvPr/>
            </p:nvSpPr>
            <p:spPr bwMode="auto">
              <a:xfrm>
                <a:off x="2320" y="1880"/>
                <a:ext cx="333" cy="2"/>
              </a:xfrm>
              <a:prstGeom prst="rect">
                <a:avLst/>
              </a:prstGeom>
              <a:solidFill>
                <a:srgbClr val="FFDC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2" name="Rectangle 757"/>
              <p:cNvSpPr>
                <a:spLocks noChangeArrowheads="1"/>
              </p:cNvSpPr>
              <p:nvPr/>
            </p:nvSpPr>
            <p:spPr bwMode="auto">
              <a:xfrm>
                <a:off x="2320" y="1882"/>
                <a:ext cx="333" cy="1"/>
              </a:xfrm>
              <a:prstGeom prst="rect">
                <a:avLst/>
              </a:prstGeom>
              <a:solidFill>
                <a:srgbClr val="FFDD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3" name="Rectangle 758"/>
              <p:cNvSpPr>
                <a:spLocks noChangeArrowheads="1"/>
              </p:cNvSpPr>
              <p:nvPr/>
            </p:nvSpPr>
            <p:spPr bwMode="auto">
              <a:xfrm>
                <a:off x="2320" y="1883"/>
                <a:ext cx="333" cy="2"/>
              </a:xfrm>
              <a:prstGeom prst="rect">
                <a:avLst/>
              </a:prstGeom>
              <a:solidFill>
                <a:srgbClr val="FFDE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4" name="Rectangle 759"/>
              <p:cNvSpPr>
                <a:spLocks noChangeArrowheads="1"/>
              </p:cNvSpPr>
              <p:nvPr/>
            </p:nvSpPr>
            <p:spPr bwMode="auto">
              <a:xfrm>
                <a:off x="2320" y="1885"/>
                <a:ext cx="333" cy="2"/>
              </a:xfrm>
              <a:prstGeom prst="rect">
                <a:avLst/>
              </a:prstGeom>
              <a:solidFill>
                <a:srgbClr val="FFDF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5" name="Rectangle 760"/>
              <p:cNvSpPr>
                <a:spLocks noChangeArrowheads="1"/>
              </p:cNvSpPr>
              <p:nvPr/>
            </p:nvSpPr>
            <p:spPr bwMode="auto">
              <a:xfrm>
                <a:off x="2320" y="1887"/>
                <a:ext cx="333" cy="1"/>
              </a:xfrm>
              <a:prstGeom prst="rect">
                <a:avLst/>
              </a:prstGeom>
              <a:solidFill>
                <a:srgbClr val="FFE0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6" name="Rectangle 761"/>
              <p:cNvSpPr>
                <a:spLocks noChangeArrowheads="1"/>
              </p:cNvSpPr>
              <p:nvPr/>
            </p:nvSpPr>
            <p:spPr bwMode="auto">
              <a:xfrm>
                <a:off x="2320" y="1888"/>
                <a:ext cx="333" cy="2"/>
              </a:xfrm>
              <a:prstGeom prst="rect">
                <a:avLst/>
              </a:prstGeom>
              <a:solidFill>
                <a:srgbClr val="FFE0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7" name="Rectangle 762"/>
              <p:cNvSpPr>
                <a:spLocks noChangeArrowheads="1"/>
              </p:cNvSpPr>
              <p:nvPr/>
            </p:nvSpPr>
            <p:spPr bwMode="auto">
              <a:xfrm>
                <a:off x="2320" y="1890"/>
                <a:ext cx="333" cy="1"/>
              </a:xfrm>
              <a:prstGeom prst="rect">
                <a:avLst/>
              </a:prstGeom>
              <a:solidFill>
                <a:srgbClr val="FFE1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8" name="Rectangle 763"/>
              <p:cNvSpPr>
                <a:spLocks noChangeArrowheads="1"/>
              </p:cNvSpPr>
              <p:nvPr/>
            </p:nvSpPr>
            <p:spPr bwMode="auto">
              <a:xfrm>
                <a:off x="2320" y="1891"/>
                <a:ext cx="333" cy="2"/>
              </a:xfrm>
              <a:prstGeom prst="rect">
                <a:avLst/>
              </a:prstGeom>
              <a:solidFill>
                <a:srgbClr val="FFE2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19" name="Rectangle 764"/>
              <p:cNvSpPr>
                <a:spLocks noChangeArrowheads="1"/>
              </p:cNvSpPr>
              <p:nvPr/>
            </p:nvSpPr>
            <p:spPr bwMode="auto">
              <a:xfrm>
                <a:off x="2320" y="1893"/>
                <a:ext cx="333" cy="2"/>
              </a:xfrm>
              <a:prstGeom prst="rect">
                <a:avLst/>
              </a:prstGeom>
              <a:solidFill>
                <a:srgbClr val="FFE2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0" name="Rectangle 765"/>
              <p:cNvSpPr>
                <a:spLocks noChangeArrowheads="1"/>
              </p:cNvSpPr>
              <p:nvPr/>
            </p:nvSpPr>
            <p:spPr bwMode="auto">
              <a:xfrm>
                <a:off x="2320" y="1895"/>
                <a:ext cx="333" cy="1"/>
              </a:xfrm>
              <a:prstGeom prst="rect">
                <a:avLst/>
              </a:prstGeom>
              <a:solidFill>
                <a:srgbClr val="FFE3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1" name="Rectangle 766"/>
              <p:cNvSpPr>
                <a:spLocks noChangeArrowheads="1"/>
              </p:cNvSpPr>
              <p:nvPr/>
            </p:nvSpPr>
            <p:spPr bwMode="auto">
              <a:xfrm>
                <a:off x="2320" y="1896"/>
                <a:ext cx="333" cy="2"/>
              </a:xfrm>
              <a:prstGeom prst="rect">
                <a:avLst/>
              </a:prstGeom>
              <a:solidFill>
                <a:srgbClr val="FFE4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2" name="Rectangle 767"/>
              <p:cNvSpPr>
                <a:spLocks noChangeArrowheads="1"/>
              </p:cNvSpPr>
              <p:nvPr/>
            </p:nvSpPr>
            <p:spPr bwMode="auto">
              <a:xfrm>
                <a:off x="2320" y="1898"/>
                <a:ext cx="333" cy="1"/>
              </a:xfrm>
              <a:prstGeom prst="rect">
                <a:avLst/>
              </a:prstGeom>
              <a:solidFill>
                <a:srgbClr val="FFE4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3" name="Rectangle 768"/>
              <p:cNvSpPr>
                <a:spLocks noChangeArrowheads="1"/>
              </p:cNvSpPr>
              <p:nvPr/>
            </p:nvSpPr>
            <p:spPr bwMode="auto">
              <a:xfrm>
                <a:off x="2320" y="1899"/>
                <a:ext cx="333" cy="2"/>
              </a:xfrm>
              <a:prstGeom prst="rect">
                <a:avLst/>
              </a:prstGeom>
              <a:solidFill>
                <a:srgbClr val="FFE5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4" name="Rectangle 769"/>
              <p:cNvSpPr>
                <a:spLocks noChangeArrowheads="1"/>
              </p:cNvSpPr>
              <p:nvPr/>
            </p:nvSpPr>
            <p:spPr bwMode="auto">
              <a:xfrm>
                <a:off x="2320" y="1901"/>
                <a:ext cx="333" cy="2"/>
              </a:xfrm>
              <a:prstGeom prst="rect">
                <a:avLst/>
              </a:prstGeom>
              <a:solidFill>
                <a:srgbClr val="FFE5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5" name="Rectangle 770"/>
              <p:cNvSpPr>
                <a:spLocks noChangeArrowheads="1"/>
              </p:cNvSpPr>
              <p:nvPr/>
            </p:nvSpPr>
            <p:spPr bwMode="auto">
              <a:xfrm>
                <a:off x="2320" y="1903"/>
                <a:ext cx="333" cy="1"/>
              </a:xfrm>
              <a:prstGeom prst="rect">
                <a:avLst/>
              </a:prstGeom>
              <a:solidFill>
                <a:srgbClr val="FFE6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6" name="Rectangle 771"/>
              <p:cNvSpPr>
                <a:spLocks noChangeArrowheads="1"/>
              </p:cNvSpPr>
              <p:nvPr/>
            </p:nvSpPr>
            <p:spPr bwMode="auto">
              <a:xfrm>
                <a:off x="2320" y="1904"/>
                <a:ext cx="333" cy="2"/>
              </a:xfrm>
              <a:prstGeom prst="rect">
                <a:avLst/>
              </a:prstGeom>
              <a:solidFill>
                <a:srgbClr val="FFE7C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7" name="Rectangle 772"/>
              <p:cNvSpPr>
                <a:spLocks noChangeArrowheads="1"/>
              </p:cNvSpPr>
              <p:nvPr/>
            </p:nvSpPr>
            <p:spPr bwMode="auto">
              <a:xfrm>
                <a:off x="2320" y="1906"/>
                <a:ext cx="333" cy="2"/>
              </a:xfrm>
              <a:prstGeom prst="rect">
                <a:avLst/>
              </a:prstGeom>
              <a:solidFill>
                <a:srgbClr val="FFE7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8" name="Rectangle 773"/>
              <p:cNvSpPr>
                <a:spLocks noChangeArrowheads="1"/>
              </p:cNvSpPr>
              <p:nvPr/>
            </p:nvSpPr>
            <p:spPr bwMode="auto">
              <a:xfrm>
                <a:off x="2320" y="1908"/>
                <a:ext cx="333" cy="1"/>
              </a:xfrm>
              <a:prstGeom prst="rect">
                <a:avLst/>
              </a:prstGeom>
              <a:solidFill>
                <a:srgbClr val="FFE7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29" name="Rectangle 774"/>
              <p:cNvSpPr>
                <a:spLocks noChangeArrowheads="1"/>
              </p:cNvSpPr>
              <p:nvPr/>
            </p:nvSpPr>
            <p:spPr bwMode="auto">
              <a:xfrm>
                <a:off x="2320" y="1909"/>
                <a:ext cx="333" cy="2"/>
              </a:xfrm>
              <a:prstGeom prst="rect">
                <a:avLst/>
              </a:prstGeom>
              <a:solidFill>
                <a:srgbClr val="FFE8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0" name="Rectangle 775"/>
              <p:cNvSpPr>
                <a:spLocks noChangeArrowheads="1"/>
              </p:cNvSpPr>
              <p:nvPr/>
            </p:nvSpPr>
            <p:spPr bwMode="auto">
              <a:xfrm>
                <a:off x="2320" y="1911"/>
                <a:ext cx="333" cy="1"/>
              </a:xfrm>
              <a:prstGeom prst="rect">
                <a:avLst/>
              </a:prstGeom>
              <a:solidFill>
                <a:srgbClr val="FFE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1" name="Rectangle 776"/>
              <p:cNvSpPr>
                <a:spLocks noChangeArrowheads="1"/>
              </p:cNvSpPr>
              <p:nvPr/>
            </p:nvSpPr>
            <p:spPr bwMode="auto">
              <a:xfrm>
                <a:off x="2320" y="1912"/>
                <a:ext cx="333" cy="2"/>
              </a:xfrm>
              <a:prstGeom prst="rect">
                <a:avLst/>
              </a:prstGeom>
              <a:solidFill>
                <a:srgbClr val="FFE8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2" name="Rectangle 777"/>
              <p:cNvSpPr>
                <a:spLocks noChangeArrowheads="1"/>
              </p:cNvSpPr>
              <p:nvPr/>
            </p:nvSpPr>
            <p:spPr bwMode="auto">
              <a:xfrm>
                <a:off x="2320" y="1914"/>
                <a:ext cx="333" cy="2"/>
              </a:xfrm>
              <a:prstGeom prst="rect">
                <a:avLst/>
              </a:prstGeom>
              <a:solidFill>
                <a:srgbClr val="FFE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3" name="Rectangle 778"/>
              <p:cNvSpPr>
                <a:spLocks noChangeArrowheads="1"/>
              </p:cNvSpPr>
              <p:nvPr/>
            </p:nvSpPr>
            <p:spPr bwMode="auto">
              <a:xfrm>
                <a:off x="2320" y="1916"/>
                <a:ext cx="333" cy="1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4" name="Rectangle 779"/>
              <p:cNvSpPr>
                <a:spLocks noChangeArrowheads="1"/>
              </p:cNvSpPr>
              <p:nvPr/>
            </p:nvSpPr>
            <p:spPr bwMode="auto">
              <a:xfrm>
                <a:off x="2320" y="1917"/>
                <a:ext cx="333" cy="2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5" name="Rectangle 780"/>
              <p:cNvSpPr>
                <a:spLocks noChangeArrowheads="1"/>
              </p:cNvSpPr>
              <p:nvPr/>
            </p:nvSpPr>
            <p:spPr bwMode="auto">
              <a:xfrm>
                <a:off x="2320" y="1919"/>
                <a:ext cx="333" cy="1"/>
              </a:xfrm>
              <a:prstGeom prst="rect">
                <a:avLst/>
              </a:prstGeom>
              <a:solidFill>
                <a:srgbClr val="FFE9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6" name="Rectangle 781"/>
              <p:cNvSpPr>
                <a:spLocks noChangeArrowheads="1"/>
              </p:cNvSpPr>
              <p:nvPr/>
            </p:nvSpPr>
            <p:spPr bwMode="auto">
              <a:xfrm>
                <a:off x="2320" y="1920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7" name="Rectangle 782"/>
              <p:cNvSpPr>
                <a:spLocks noChangeArrowheads="1"/>
              </p:cNvSpPr>
              <p:nvPr/>
            </p:nvSpPr>
            <p:spPr bwMode="auto">
              <a:xfrm>
                <a:off x="2320" y="1922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8" name="Rectangle 783"/>
              <p:cNvSpPr>
                <a:spLocks noChangeArrowheads="1"/>
              </p:cNvSpPr>
              <p:nvPr/>
            </p:nvSpPr>
            <p:spPr bwMode="auto">
              <a:xfrm>
                <a:off x="2320" y="1924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39" name="Rectangle 784"/>
              <p:cNvSpPr>
                <a:spLocks noChangeArrowheads="1"/>
              </p:cNvSpPr>
              <p:nvPr/>
            </p:nvSpPr>
            <p:spPr bwMode="auto">
              <a:xfrm>
                <a:off x="2320" y="1925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40" name="Rectangle 785"/>
              <p:cNvSpPr>
                <a:spLocks noChangeArrowheads="1"/>
              </p:cNvSpPr>
              <p:nvPr/>
            </p:nvSpPr>
            <p:spPr bwMode="auto">
              <a:xfrm>
                <a:off x="2320" y="1927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41" name="Rectangle 786"/>
              <p:cNvSpPr>
                <a:spLocks noChangeArrowheads="1"/>
              </p:cNvSpPr>
              <p:nvPr/>
            </p:nvSpPr>
            <p:spPr bwMode="auto">
              <a:xfrm>
                <a:off x="2320" y="1928"/>
                <a:ext cx="333" cy="2"/>
              </a:xfrm>
              <a:prstGeom prst="rect">
                <a:avLst/>
              </a:prstGeom>
              <a:solidFill>
                <a:srgbClr val="FFEB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0284" name="Freeform 787"/>
            <p:cNvSpPr>
              <a:spLocks/>
            </p:cNvSpPr>
            <p:nvPr/>
          </p:nvSpPr>
          <p:spPr bwMode="auto">
            <a:xfrm>
              <a:off x="2405" y="1474"/>
              <a:ext cx="590" cy="291"/>
            </a:xfrm>
            <a:custGeom>
              <a:avLst/>
              <a:gdLst>
                <a:gd name="T0" fmla="*/ 64 w 330"/>
                <a:gd name="T1" fmla="*/ 0 h 203"/>
                <a:gd name="T2" fmla="*/ 39 w 330"/>
                <a:gd name="T3" fmla="*/ 4 h 203"/>
                <a:gd name="T4" fmla="*/ 18 w 330"/>
                <a:gd name="T5" fmla="*/ 14 h 203"/>
                <a:gd name="T6" fmla="*/ 5 w 330"/>
                <a:gd name="T7" fmla="*/ 30 h 203"/>
                <a:gd name="T8" fmla="*/ 0 w 330"/>
                <a:gd name="T9" fmla="*/ 49 h 203"/>
                <a:gd name="T10" fmla="*/ 0 w 330"/>
                <a:gd name="T11" fmla="*/ 242 h 203"/>
                <a:gd name="T12" fmla="*/ 5 w 330"/>
                <a:gd name="T13" fmla="*/ 261 h 203"/>
                <a:gd name="T14" fmla="*/ 18 w 330"/>
                <a:gd name="T15" fmla="*/ 277 h 203"/>
                <a:gd name="T16" fmla="*/ 39 w 330"/>
                <a:gd name="T17" fmla="*/ 287 h 203"/>
                <a:gd name="T18" fmla="*/ 64 w 330"/>
                <a:gd name="T19" fmla="*/ 291 h 203"/>
                <a:gd name="T20" fmla="*/ 526 w 330"/>
                <a:gd name="T21" fmla="*/ 291 h 203"/>
                <a:gd name="T22" fmla="*/ 551 w 330"/>
                <a:gd name="T23" fmla="*/ 287 h 203"/>
                <a:gd name="T24" fmla="*/ 572 w 330"/>
                <a:gd name="T25" fmla="*/ 277 h 203"/>
                <a:gd name="T26" fmla="*/ 583 w 330"/>
                <a:gd name="T27" fmla="*/ 261 h 203"/>
                <a:gd name="T28" fmla="*/ 590 w 330"/>
                <a:gd name="T29" fmla="*/ 242 h 203"/>
                <a:gd name="T30" fmla="*/ 590 w 330"/>
                <a:gd name="T31" fmla="*/ 49 h 203"/>
                <a:gd name="T32" fmla="*/ 583 w 330"/>
                <a:gd name="T33" fmla="*/ 30 h 203"/>
                <a:gd name="T34" fmla="*/ 572 w 330"/>
                <a:gd name="T35" fmla="*/ 14 h 203"/>
                <a:gd name="T36" fmla="*/ 551 w 330"/>
                <a:gd name="T37" fmla="*/ 4 h 203"/>
                <a:gd name="T38" fmla="*/ 526 w 330"/>
                <a:gd name="T39" fmla="*/ 0 h 203"/>
                <a:gd name="T40" fmla="*/ 64 w 330"/>
                <a:gd name="T41" fmla="*/ 0 h 2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0"/>
                <a:gd name="T64" fmla="*/ 0 h 203"/>
                <a:gd name="T65" fmla="*/ 330 w 330"/>
                <a:gd name="T66" fmla="*/ 203 h 2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0" h="203">
                  <a:moveTo>
                    <a:pt x="36" y="0"/>
                  </a:moveTo>
                  <a:lnTo>
                    <a:pt x="22" y="3"/>
                  </a:lnTo>
                  <a:lnTo>
                    <a:pt x="10" y="10"/>
                  </a:lnTo>
                  <a:lnTo>
                    <a:pt x="3" y="21"/>
                  </a:lnTo>
                  <a:lnTo>
                    <a:pt x="0" y="34"/>
                  </a:lnTo>
                  <a:lnTo>
                    <a:pt x="0" y="169"/>
                  </a:lnTo>
                  <a:lnTo>
                    <a:pt x="3" y="182"/>
                  </a:lnTo>
                  <a:lnTo>
                    <a:pt x="10" y="193"/>
                  </a:lnTo>
                  <a:lnTo>
                    <a:pt x="22" y="200"/>
                  </a:lnTo>
                  <a:lnTo>
                    <a:pt x="36" y="203"/>
                  </a:lnTo>
                  <a:lnTo>
                    <a:pt x="294" y="203"/>
                  </a:lnTo>
                  <a:lnTo>
                    <a:pt x="308" y="200"/>
                  </a:lnTo>
                  <a:lnTo>
                    <a:pt x="320" y="193"/>
                  </a:lnTo>
                  <a:lnTo>
                    <a:pt x="326" y="182"/>
                  </a:lnTo>
                  <a:lnTo>
                    <a:pt x="330" y="169"/>
                  </a:lnTo>
                  <a:lnTo>
                    <a:pt x="330" y="34"/>
                  </a:lnTo>
                  <a:lnTo>
                    <a:pt x="326" y="21"/>
                  </a:lnTo>
                  <a:lnTo>
                    <a:pt x="320" y="10"/>
                  </a:lnTo>
                  <a:lnTo>
                    <a:pt x="308" y="3"/>
                  </a:lnTo>
                  <a:lnTo>
                    <a:pt x="294" y="0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285" name="Rectangle 788"/>
            <p:cNvSpPr>
              <a:spLocks noChangeArrowheads="1"/>
            </p:cNvSpPr>
            <p:nvPr/>
          </p:nvSpPr>
          <p:spPr bwMode="auto">
            <a:xfrm>
              <a:off x="2492" y="1474"/>
              <a:ext cx="389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200" b="1">
                  <a:latin typeface="Tahoma" pitchFamily="34" charset="0"/>
                </a:rPr>
                <a:t>Muon</a:t>
              </a:r>
            </a:p>
            <a:p>
              <a:pPr defTabSz="449263"/>
              <a:r>
                <a:rPr lang="en-US" sz="1200" b="1">
                  <a:latin typeface="Tahoma" pitchFamily="34" charset="0"/>
                </a:rPr>
                <a:t>Trigger</a:t>
              </a:r>
            </a:p>
          </p:txBody>
        </p:sp>
        <p:sp>
          <p:nvSpPr>
            <p:cNvPr id="50286" name="Text Box 1068"/>
            <p:cNvSpPr txBox="1">
              <a:spLocks noChangeArrowheads="1"/>
            </p:cNvSpPr>
            <p:nvPr/>
          </p:nvSpPr>
          <p:spPr bwMode="auto">
            <a:xfrm>
              <a:off x="1909" y="3322"/>
              <a:ext cx="1076" cy="712"/>
            </a:xfrm>
            <a:prstGeom prst="rect">
              <a:avLst/>
            </a:prstGeom>
            <a:solidFill>
              <a:srgbClr val="33CC33"/>
            </a:solidFill>
            <a:ln w="635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100794" tIns="50397" rIns="100794" bIns="50397" anchor="ctr">
              <a:spAutoFit/>
            </a:bodyPr>
            <a:lstStyle/>
            <a:p>
              <a:pPr defTabSz="449263" eaLnBrk="0"/>
              <a:r>
                <a:rPr kumimoji="1" lang="en-US" sz="1400" b="1">
                  <a:solidFill>
                    <a:schemeClr val="bg1"/>
                  </a:solidFill>
                  <a:latin typeface="Comic Sans MS" pitchFamily="66" charset="0"/>
                </a:rPr>
                <a:t>Event Filter</a:t>
              </a:r>
            </a:p>
            <a:p>
              <a:pPr defTabSz="449263" eaLnBrk="0"/>
              <a:endParaRPr kumimoji="1" lang="en-US" sz="1400" b="1">
                <a:latin typeface="Comic Sans MS" pitchFamily="66" charset="0"/>
              </a:endParaRPr>
            </a:p>
            <a:p>
              <a:pPr defTabSz="449263" eaLnBrk="0"/>
              <a:endParaRPr kumimoji="1" lang="en-US" sz="1400" b="1">
                <a:latin typeface="Comic Sans MS" pitchFamily="66" charset="0"/>
              </a:endParaRPr>
            </a:p>
            <a:p>
              <a:pPr defTabSz="449263" eaLnBrk="0"/>
              <a:endParaRPr kumimoji="1" lang="en-US" b="1">
                <a:latin typeface="Comic Sans MS" pitchFamily="66" charset="0"/>
              </a:endParaRPr>
            </a:p>
          </p:txBody>
        </p:sp>
        <p:grpSp>
          <p:nvGrpSpPr>
            <p:cNvPr id="50287" name="Group 1069"/>
            <p:cNvGrpSpPr>
              <a:grpSpLocks/>
            </p:cNvGrpSpPr>
            <p:nvPr/>
          </p:nvGrpSpPr>
          <p:grpSpPr bwMode="auto">
            <a:xfrm>
              <a:off x="1963" y="3573"/>
              <a:ext cx="688" cy="368"/>
              <a:chOff x="1612" y="2992"/>
              <a:chExt cx="761" cy="359"/>
            </a:xfrm>
          </p:grpSpPr>
          <p:grpSp>
            <p:nvGrpSpPr>
              <p:cNvPr id="51078" name="Group 1070"/>
              <p:cNvGrpSpPr>
                <a:grpSpLocks/>
              </p:cNvGrpSpPr>
              <p:nvPr/>
            </p:nvGrpSpPr>
            <p:grpSpPr bwMode="auto">
              <a:xfrm>
                <a:off x="1612" y="2992"/>
                <a:ext cx="569" cy="167"/>
                <a:chOff x="1620" y="3288"/>
                <a:chExt cx="289" cy="159"/>
              </a:xfrm>
            </p:grpSpPr>
            <p:sp>
              <p:nvSpPr>
                <p:cNvPr id="51085" name="Rectangle 1071"/>
                <p:cNvSpPr>
                  <a:spLocks noChangeArrowheads="1"/>
                </p:cNvSpPr>
                <p:nvPr/>
              </p:nvSpPr>
              <p:spPr bwMode="auto">
                <a:xfrm>
                  <a:off x="1620" y="3288"/>
                  <a:ext cx="289" cy="159"/>
                </a:xfrm>
                <a:prstGeom prst="rect">
                  <a:avLst/>
                </a:prstGeom>
                <a:gradFill rotWithShape="0">
                  <a:gsLst>
                    <a:gs pos="0">
                      <a:srgbClr val="593C76"/>
                    </a:gs>
                    <a:gs pos="50000">
                      <a:srgbClr val="C081FF"/>
                    </a:gs>
                    <a:gs pos="100000">
                      <a:srgbClr val="593C76"/>
                    </a:gs>
                  </a:gsLst>
                  <a:lin ang="5400000" scaled="1"/>
                </a:gra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086" name="Rectangle 1072"/>
                <p:cNvSpPr>
                  <a:spLocks noChangeArrowheads="1"/>
                </p:cNvSpPr>
                <p:nvPr/>
              </p:nvSpPr>
              <p:spPr bwMode="auto">
                <a:xfrm>
                  <a:off x="1721" y="3321"/>
                  <a:ext cx="93" cy="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/>
                  <a:r>
                    <a:rPr lang="en-US" sz="1000" b="1">
                      <a:solidFill>
                        <a:srgbClr val="000000"/>
                      </a:solidFill>
                      <a:latin typeface="Tahoma" pitchFamily="34" charset="0"/>
                    </a:rPr>
                    <a:t>EFP</a:t>
                  </a:r>
                  <a:endParaRPr lang="en-US" sz="1000">
                    <a:latin typeface="Tahoma" pitchFamily="34" charset="0"/>
                  </a:endParaRPr>
                </a:p>
              </p:txBody>
            </p:sp>
          </p:grpSp>
          <p:grpSp>
            <p:nvGrpSpPr>
              <p:cNvPr id="51079" name="Group 1073"/>
              <p:cNvGrpSpPr>
                <a:grpSpLocks/>
              </p:cNvGrpSpPr>
              <p:nvPr/>
            </p:nvGrpSpPr>
            <p:grpSpPr bwMode="auto">
              <a:xfrm>
                <a:off x="1708" y="3088"/>
                <a:ext cx="569" cy="167"/>
                <a:chOff x="1620" y="3288"/>
                <a:chExt cx="289" cy="159"/>
              </a:xfrm>
            </p:grpSpPr>
            <p:sp>
              <p:nvSpPr>
                <p:cNvPr id="51083" name="Rectangle 1074"/>
                <p:cNvSpPr>
                  <a:spLocks noChangeArrowheads="1"/>
                </p:cNvSpPr>
                <p:nvPr/>
              </p:nvSpPr>
              <p:spPr bwMode="auto">
                <a:xfrm>
                  <a:off x="1620" y="3288"/>
                  <a:ext cx="289" cy="159"/>
                </a:xfrm>
                <a:prstGeom prst="rect">
                  <a:avLst/>
                </a:prstGeom>
                <a:gradFill rotWithShape="0">
                  <a:gsLst>
                    <a:gs pos="0">
                      <a:srgbClr val="593C76"/>
                    </a:gs>
                    <a:gs pos="50000">
                      <a:srgbClr val="C081FF"/>
                    </a:gs>
                    <a:gs pos="100000">
                      <a:srgbClr val="593C76"/>
                    </a:gs>
                  </a:gsLst>
                  <a:lin ang="5400000" scaled="1"/>
                </a:gra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084" name="Rectangle 1075"/>
                <p:cNvSpPr>
                  <a:spLocks noChangeArrowheads="1"/>
                </p:cNvSpPr>
                <p:nvPr/>
              </p:nvSpPr>
              <p:spPr bwMode="auto">
                <a:xfrm>
                  <a:off x="1721" y="3321"/>
                  <a:ext cx="93" cy="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/>
                  <a:r>
                    <a:rPr lang="en-US" sz="1000" b="1">
                      <a:solidFill>
                        <a:srgbClr val="000000"/>
                      </a:solidFill>
                      <a:latin typeface="Tahoma" pitchFamily="34" charset="0"/>
                    </a:rPr>
                    <a:t>EFP</a:t>
                  </a:r>
                  <a:endParaRPr lang="en-US" sz="1000">
                    <a:latin typeface="Tahoma" pitchFamily="34" charset="0"/>
                  </a:endParaRPr>
                </a:p>
              </p:txBody>
            </p:sp>
          </p:grpSp>
          <p:grpSp>
            <p:nvGrpSpPr>
              <p:cNvPr id="51080" name="Group 1076"/>
              <p:cNvGrpSpPr>
                <a:grpSpLocks/>
              </p:cNvGrpSpPr>
              <p:nvPr/>
            </p:nvGrpSpPr>
            <p:grpSpPr bwMode="auto">
              <a:xfrm>
                <a:off x="1804" y="3184"/>
                <a:ext cx="569" cy="167"/>
                <a:chOff x="1620" y="3288"/>
                <a:chExt cx="289" cy="159"/>
              </a:xfrm>
            </p:grpSpPr>
            <p:sp>
              <p:nvSpPr>
                <p:cNvPr id="51081" name="Rectangle 1077"/>
                <p:cNvSpPr>
                  <a:spLocks noChangeArrowheads="1"/>
                </p:cNvSpPr>
                <p:nvPr/>
              </p:nvSpPr>
              <p:spPr bwMode="auto">
                <a:xfrm>
                  <a:off x="1620" y="3288"/>
                  <a:ext cx="289" cy="159"/>
                </a:xfrm>
                <a:prstGeom prst="rect">
                  <a:avLst/>
                </a:prstGeom>
                <a:gradFill rotWithShape="0">
                  <a:gsLst>
                    <a:gs pos="0">
                      <a:srgbClr val="593C76"/>
                    </a:gs>
                    <a:gs pos="50000">
                      <a:srgbClr val="C081FF"/>
                    </a:gs>
                    <a:gs pos="100000">
                      <a:srgbClr val="593C76"/>
                    </a:gs>
                  </a:gsLst>
                  <a:lin ang="5400000" scaled="1"/>
                </a:gradFill>
                <a:ln w="7938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082" name="Rectangle 1078"/>
                <p:cNvSpPr>
                  <a:spLocks noChangeArrowheads="1"/>
                </p:cNvSpPr>
                <p:nvPr/>
              </p:nvSpPr>
              <p:spPr bwMode="auto">
                <a:xfrm>
                  <a:off x="1721" y="3321"/>
                  <a:ext cx="93" cy="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/>
                  <a:r>
                    <a:rPr lang="en-US" sz="1000" b="1">
                      <a:solidFill>
                        <a:srgbClr val="000000"/>
                      </a:solidFill>
                      <a:latin typeface="Tahoma" pitchFamily="34" charset="0"/>
                    </a:rPr>
                    <a:t>EFP</a:t>
                  </a:r>
                  <a:endParaRPr lang="en-US" sz="1000">
                    <a:latin typeface="Tahoma" pitchFamily="34" charset="0"/>
                  </a:endParaRPr>
                </a:p>
              </p:txBody>
            </p:sp>
          </p:grpSp>
        </p:grpSp>
        <p:sp>
          <p:nvSpPr>
            <p:cNvPr id="50288" name="Text Box 1493"/>
            <p:cNvSpPr txBox="1">
              <a:spLocks noChangeArrowheads="1"/>
            </p:cNvSpPr>
            <p:nvPr/>
          </p:nvSpPr>
          <p:spPr bwMode="auto">
            <a:xfrm>
              <a:off x="1909" y="2275"/>
              <a:ext cx="1077" cy="1022"/>
            </a:xfrm>
            <a:prstGeom prst="rect">
              <a:avLst/>
            </a:prstGeom>
            <a:solidFill>
              <a:srgbClr val="FFCC00"/>
            </a:solidFill>
            <a:ln w="635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100794" tIns="50397" rIns="100794" bIns="50397" anchor="ctr">
              <a:spAutoFit/>
            </a:bodyPr>
            <a:lstStyle/>
            <a:p>
              <a:pPr defTabSz="449263" eaLnBrk="0"/>
              <a:r>
                <a:rPr kumimoji="1" lang="en-US" sz="1400" b="1">
                  <a:solidFill>
                    <a:schemeClr val="bg1"/>
                  </a:solidFill>
                  <a:latin typeface="Comic Sans MS" pitchFamily="66" charset="0"/>
                </a:rPr>
                <a:t>L2</a:t>
              </a:r>
            </a:p>
            <a:p>
              <a:pPr defTabSz="449263" eaLnBrk="0"/>
              <a:endParaRPr kumimoji="1" lang="en-US" sz="1400" b="1">
                <a:solidFill>
                  <a:schemeClr val="bg1"/>
                </a:solidFill>
                <a:latin typeface="Comic Sans MS" pitchFamily="66" charset="0"/>
              </a:endParaRPr>
            </a:p>
            <a:p>
              <a:pPr defTabSz="449263" eaLnBrk="0"/>
              <a:endParaRPr kumimoji="1" lang="en-US" sz="1400" b="1">
                <a:latin typeface="Comic Sans MS" pitchFamily="66" charset="0"/>
              </a:endParaRPr>
            </a:p>
            <a:p>
              <a:pPr defTabSz="449263" eaLnBrk="0"/>
              <a:endParaRPr kumimoji="1" lang="en-US" sz="1400" b="1">
                <a:latin typeface="Comic Sans MS" pitchFamily="66" charset="0"/>
              </a:endParaRPr>
            </a:p>
            <a:p>
              <a:pPr defTabSz="449263" eaLnBrk="0"/>
              <a:endParaRPr kumimoji="1" lang="en-US" sz="2000" b="1">
                <a:latin typeface="Comic Sans MS" pitchFamily="66" charset="0"/>
              </a:endParaRPr>
            </a:p>
            <a:p>
              <a:pPr defTabSz="449263" eaLnBrk="0"/>
              <a:endParaRPr kumimoji="1" lang="en-US" sz="1200" b="1">
                <a:latin typeface="Comic Sans MS" pitchFamily="66" charset="0"/>
              </a:endParaRPr>
            </a:p>
          </p:txBody>
        </p:sp>
        <p:sp>
          <p:nvSpPr>
            <p:cNvPr id="50289" name="Rectangle 1495"/>
            <p:cNvSpPr>
              <a:spLocks noChangeArrowheads="1"/>
            </p:cNvSpPr>
            <p:nvPr/>
          </p:nvSpPr>
          <p:spPr bwMode="auto">
            <a:xfrm>
              <a:off x="1949" y="2811"/>
              <a:ext cx="261" cy="163"/>
            </a:xfrm>
            <a:prstGeom prst="rect">
              <a:avLst/>
            </a:prstGeom>
            <a:gradFill rotWithShape="0">
              <a:gsLst>
                <a:gs pos="0">
                  <a:srgbClr val="593C76"/>
                </a:gs>
                <a:gs pos="50000">
                  <a:srgbClr val="C081FF"/>
                </a:gs>
                <a:gs pos="100000">
                  <a:srgbClr val="593C76"/>
                </a:gs>
              </a:gsLst>
              <a:lin ang="5400000" scaled="1"/>
            </a:gra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290" name="Rectangle 1496"/>
            <p:cNvSpPr>
              <a:spLocks noChangeArrowheads="1"/>
            </p:cNvSpPr>
            <p:nvPr/>
          </p:nvSpPr>
          <p:spPr bwMode="auto">
            <a:xfrm>
              <a:off x="2007" y="2853"/>
              <a:ext cx="16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L2P</a:t>
              </a:r>
              <a:endParaRPr lang="en-US" sz="1000">
                <a:latin typeface="Tahoma" pitchFamily="34" charset="0"/>
              </a:endParaRPr>
            </a:p>
          </p:txBody>
        </p:sp>
        <p:grpSp>
          <p:nvGrpSpPr>
            <p:cNvPr id="50291" name="Group 1497"/>
            <p:cNvGrpSpPr>
              <a:grpSpLocks/>
            </p:cNvGrpSpPr>
            <p:nvPr/>
          </p:nvGrpSpPr>
          <p:grpSpPr bwMode="auto">
            <a:xfrm>
              <a:off x="2547" y="2516"/>
              <a:ext cx="296" cy="164"/>
              <a:chOff x="2775" y="1724"/>
              <a:chExt cx="331" cy="206"/>
            </a:xfrm>
          </p:grpSpPr>
          <p:grpSp>
            <p:nvGrpSpPr>
              <p:cNvPr id="50821" name="Group 1498"/>
              <p:cNvGrpSpPr>
                <a:grpSpLocks/>
              </p:cNvGrpSpPr>
              <p:nvPr/>
            </p:nvGrpSpPr>
            <p:grpSpPr bwMode="auto">
              <a:xfrm>
                <a:off x="2775" y="1724"/>
                <a:ext cx="331" cy="206"/>
                <a:chOff x="2775" y="1724"/>
                <a:chExt cx="331" cy="206"/>
              </a:xfrm>
            </p:grpSpPr>
            <p:grpSp>
              <p:nvGrpSpPr>
                <p:cNvPr id="50823" name="Group 1499"/>
                <p:cNvGrpSpPr>
                  <a:grpSpLocks/>
                </p:cNvGrpSpPr>
                <p:nvPr/>
              </p:nvGrpSpPr>
              <p:grpSpPr bwMode="auto">
                <a:xfrm>
                  <a:off x="2775" y="1724"/>
                  <a:ext cx="331" cy="206"/>
                  <a:chOff x="2775" y="1724"/>
                  <a:chExt cx="331" cy="206"/>
                </a:xfrm>
              </p:grpSpPr>
              <p:sp>
                <p:nvSpPr>
                  <p:cNvPr id="50878" name="Rectangle 150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24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79" name="Rectangle 150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26"/>
                    <a:ext cx="331" cy="1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0" name="Rectangle 150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27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1" name="Rectangle 150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29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2" name="Rectangle 150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1"/>
                    <a:ext cx="331" cy="1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3" name="Rectangle 150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2"/>
                    <a:ext cx="331" cy="2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4" name="Rectangle 150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4"/>
                    <a:ext cx="331" cy="1"/>
                  </a:xfrm>
                  <a:prstGeom prst="rect">
                    <a:avLst/>
                  </a:prstGeom>
                  <a:solidFill>
                    <a:srgbClr val="FFE9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5" name="Rectangle 150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5"/>
                    <a:ext cx="331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6" name="Rectangle 150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7"/>
                    <a:ext cx="331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7" name="Rectangle 150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9"/>
                    <a:ext cx="331" cy="1"/>
                  </a:xfrm>
                  <a:prstGeom prst="rect">
                    <a:avLst/>
                  </a:prstGeom>
                  <a:solidFill>
                    <a:srgbClr val="FFE9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8" name="Rectangle 151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0"/>
                    <a:ext cx="331" cy="2"/>
                  </a:xfrm>
                  <a:prstGeom prst="rect">
                    <a:avLst/>
                  </a:prstGeom>
                  <a:solidFill>
                    <a:srgbClr val="FFE8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89" name="Rectangle 151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2"/>
                    <a:ext cx="331" cy="1"/>
                  </a:xfrm>
                  <a:prstGeom prst="rect">
                    <a:avLst/>
                  </a:prstGeom>
                  <a:solidFill>
                    <a:srgbClr val="FFE8D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0" name="Rectangle 151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3"/>
                    <a:ext cx="331" cy="2"/>
                  </a:xfrm>
                  <a:prstGeom prst="rect">
                    <a:avLst/>
                  </a:prstGeom>
                  <a:solidFill>
                    <a:srgbClr val="FFE8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1" name="Rectangle 151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5"/>
                    <a:ext cx="331" cy="2"/>
                  </a:xfrm>
                  <a:prstGeom prst="rect">
                    <a:avLst/>
                  </a:prstGeom>
                  <a:solidFill>
                    <a:srgbClr val="FFE7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2" name="Rectangle 151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7"/>
                    <a:ext cx="331" cy="1"/>
                  </a:xfrm>
                  <a:prstGeom prst="rect">
                    <a:avLst/>
                  </a:prstGeom>
                  <a:solidFill>
                    <a:srgbClr val="FFE7D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3" name="Rectangle 151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8"/>
                    <a:ext cx="331" cy="2"/>
                  </a:xfrm>
                  <a:prstGeom prst="rect">
                    <a:avLst/>
                  </a:prstGeom>
                  <a:solidFill>
                    <a:srgbClr val="FFE7C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4" name="Rectangle 151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0"/>
                    <a:ext cx="331" cy="1"/>
                  </a:xfrm>
                  <a:prstGeom prst="rect">
                    <a:avLst/>
                  </a:prstGeom>
                  <a:solidFill>
                    <a:srgbClr val="FFE6C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5" name="Rectangle 151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1"/>
                    <a:ext cx="331" cy="2"/>
                  </a:xfrm>
                  <a:prstGeom prst="rect">
                    <a:avLst/>
                  </a:prstGeom>
                  <a:solidFill>
                    <a:srgbClr val="FFE5C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6" name="Rectangle 151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3"/>
                    <a:ext cx="331" cy="2"/>
                  </a:xfrm>
                  <a:prstGeom prst="rect">
                    <a:avLst/>
                  </a:prstGeom>
                  <a:solidFill>
                    <a:srgbClr val="FFE5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7" name="Rectangle 151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5"/>
                    <a:ext cx="331" cy="1"/>
                  </a:xfrm>
                  <a:prstGeom prst="rect">
                    <a:avLst/>
                  </a:prstGeom>
                  <a:solidFill>
                    <a:srgbClr val="FFE4C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8" name="Rectangle 152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6"/>
                    <a:ext cx="331" cy="2"/>
                  </a:xfrm>
                  <a:prstGeom prst="rect">
                    <a:avLst/>
                  </a:prstGeom>
                  <a:solidFill>
                    <a:srgbClr val="FFE4C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99" name="Rectangle 152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8"/>
                    <a:ext cx="331" cy="2"/>
                  </a:xfrm>
                  <a:prstGeom prst="rect">
                    <a:avLst/>
                  </a:prstGeom>
                  <a:solidFill>
                    <a:srgbClr val="FFE3C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0" name="Rectangle 152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0"/>
                    <a:ext cx="331" cy="1"/>
                  </a:xfrm>
                  <a:prstGeom prst="rect">
                    <a:avLst/>
                  </a:prstGeom>
                  <a:solidFill>
                    <a:srgbClr val="FFE2C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1" name="Rectangle 152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1"/>
                    <a:ext cx="331" cy="2"/>
                  </a:xfrm>
                  <a:prstGeom prst="rect">
                    <a:avLst/>
                  </a:prstGeom>
                  <a:solidFill>
                    <a:srgbClr val="FFE2C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2" name="Rectangle 152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3"/>
                    <a:ext cx="331" cy="1"/>
                  </a:xfrm>
                  <a:prstGeom prst="rect">
                    <a:avLst/>
                  </a:prstGeom>
                  <a:solidFill>
                    <a:srgbClr val="FFE1C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3" name="Rectangle 152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4"/>
                    <a:ext cx="331" cy="2"/>
                  </a:xfrm>
                  <a:prstGeom prst="rect">
                    <a:avLst/>
                  </a:prstGeom>
                  <a:solidFill>
                    <a:srgbClr val="FFE0C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4" name="Rectangle 152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6"/>
                    <a:ext cx="331" cy="2"/>
                  </a:xfrm>
                  <a:prstGeom prst="rect">
                    <a:avLst/>
                  </a:prstGeom>
                  <a:solidFill>
                    <a:srgbClr val="FFE0C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5" name="Rectangle 152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8"/>
                    <a:ext cx="331" cy="1"/>
                  </a:xfrm>
                  <a:prstGeom prst="rect">
                    <a:avLst/>
                  </a:prstGeom>
                  <a:solidFill>
                    <a:srgbClr val="FFDFC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6" name="Rectangle 152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9"/>
                    <a:ext cx="331" cy="2"/>
                  </a:xfrm>
                  <a:prstGeom prst="rect">
                    <a:avLst/>
                  </a:prstGeom>
                  <a:solidFill>
                    <a:srgbClr val="FFDE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7" name="Rectangle 152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1"/>
                    <a:ext cx="331" cy="1"/>
                  </a:xfrm>
                  <a:prstGeom prst="rect">
                    <a:avLst/>
                  </a:prstGeom>
                  <a:solidFill>
                    <a:srgbClr val="FFDDB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8" name="Rectangle 153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2"/>
                    <a:ext cx="331" cy="2"/>
                  </a:xfrm>
                  <a:prstGeom prst="rect">
                    <a:avLst/>
                  </a:prstGeom>
                  <a:solidFill>
                    <a:srgbClr val="FFDCB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09" name="Rectangle 153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4"/>
                    <a:ext cx="331" cy="3"/>
                  </a:xfrm>
                  <a:prstGeom prst="rect">
                    <a:avLst/>
                  </a:prstGeom>
                  <a:solidFill>
                    <a:srgbClr val="FFDBB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0" name="Rectangle 153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7"/>
                    <a:ext cx="331" cy="2"/>
                  </a:xfrm>
                  <a:prstGeom prst="rect">
                    <a:avLst/>
                  </a:prstGeom>
                  <a:solidFill>
                    <a:srgbClr val="FFDBB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1" name="Rectangle 153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9"/>
                    <a:ext cx="331" cy="1"/>
                  </a:xfrm>
                  <a:prstGeom prst="rect">
                    <a:avLst/>
                  </a:prstGeom>
                  <a:solidFill>
                    <a:srgbClr val="FFDAB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2" name="Rectangle 153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0"/>
                    <a:ext cx="331" cy="2"/>
                  </a:xfrm>
                  <a:prstGeom prst="rect">
                    <a:avLst/>
                  </a:prstGeom>
                  <a:solidFill>
                    <a:srgbClr val="FFD9B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3" name="Rectangle 153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2"/>
                    <a:ext cx="331" cy="2"/>
                  </a:xfrm>
                  <a:prstGeom prst="rect">
                    <a:avLst/>
                  </a:prstGeom>
                  <a:solidFill>
                    <a:srgbClr val="FFD8B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4" name="Rectangle 153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4"/>
                    <a:ext cx="331" cy="1"/>
                  </a:xfrm>
                  <a:prstGeom prst="rect">
                    <a:avLst/>
                  </a:prstGeom>
                  <a:solidFill>
                    <a:srgbClr val="FFD7B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5" name="Rectangle 153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5"/>
                    <a:ext cx="331" cy="2"/>
                  </a:xfrm>
                  <a:prstGeom prst="rect">
                    <a:avLst/>
                  </a:prstGeom>
                  <a:solidFill>
                    <a:srgbClr val="FFD7B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6" name="Rectangle 153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7"/>
                    <a:ext cx="331" cy="1"/>
                  </a:xfrm>
                  <a:prstGeom prst="rect">
                    <a:avLst/>
                  </a:prstGeom>
                  <a:solidFill>
                    <a:srgbClr val="FFD6A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7" name="Rectangle 153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8"/>
                    <a:ext cx="331" cy="2"/>
                  </a:xfrm>
                  <a:prstGeom prst="rect">
                    <a:avLst/>
                  </a:prstGeom>
                  <a:solidFill>
                    <a:srgbClr val="FFD5A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8" name="Rectangle 154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0"/>
                    <a:ext cx="331" cy="2"/>
                  </a:xfrm>
                  <a:prstGeom prst="rect">
                    <a:avLst/>
                  </a:prstGeom>
                  <a:solidFill>
                    <a:srgbClr val="FFD4A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19" name="Rectangle 154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2"/>
                    <a:ext cx="331" cy="1"/>
                  </a:xfrm>
                  <a:prstGeom prst="rect">
                    <a:avLst/>
                  </a:prstGeom>
                  <a:solidFill>
                    <a:srgbClr val="FFD4A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0" name="Rectangle 154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3"/>
                    <a:ext cx="331" cy="2"/>
                  </a:xfrm>
                  <a:prstGeom prst="rect">
                    <a:avLst/>
                  </a:prstGeom>
                  <a:solidFill>
                    <a:srgbClr val="FFD3A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1" name="Rectangle 154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5"/>
                    <a:ext cx="331" cy="2"/>
                  </a:xfrm>
                  <a:prstGeom prst="rect">
                    <a:avLst/>
                  </a:prstGeom>
                  <a:solidFill>
                    <a:srgbClr val="FFD2A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2" name="Rectangle 154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7"/>
                    <a:ext cx="331" cy="1"/>
                  </a:xfrm>
                  <a:prstGeom prst="rect">
                    <a:avLst/>
                  </a:prstGeom>
                  <a:solidFill>
                    <a:srgbClr val="FFD2A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3" name="Rectangle 154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8"/>
                    <a:ext cx="331" cy="2"/>
                  </a:xfrm>
                  <a:prstGeom prst="rect">
                    <a:avLst/>
                  </a:prstGeom>
                  <a:solidFill>
                    <a:srgbClr val="FFD1A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4" name="Rectangle 154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0"/>
                    <a:ext cx="331" cy="1"/>
                  </a:xfrm>
                  <a:prstGeom prst="rect">
                    <a:avLst/>
                  </a:prstGeom>
                  <a:solidFill>
                    <a:srgbClr val="FFD1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5" name="Rectangle 154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1"/>
                    <a:ext cx="331" cy="2"/>
                  </a:xfrm>
                  <a:prstGeom prst="rect">
                    <a:avLst/>
                  </a:prstGeom>
                  <a:solidFill>
                    <a:srgbClr val="FFD0A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6" name="Rectangle 154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3"/>
                    <a:ext cx="331" cy="2"/>
                  </a:xfrm>
                  <a:prstGeom prst="rect">
                    <a:avLst/>
                  </a:prstGeom>
                  <a:solidFill>
                    <a:srgbClr val="FFCFA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7" name="Rectangle 154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5"/>
                    <a:ext cx="331" cy="1"/>
                  </a:xfrm>
                  <a:prstGeom prst="rect">
                    <a:avLst/>
                  </a:prstGeom>
                  <a:solidFill>
                    <a:srgbClr val="FFCFA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8" name="Rectangle 155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6"/>
                    <a:ext cx="331" cy="2"/>
                  </a:xfrm>
                  <a:prstGeom prst="rect">
                    <a:avLst/>
                  </a:prstGeom>
                  <a:solidFill>
                    <a:srgbClr val="FFCF9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29" name="Rectangle 155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8"/>
                    <a:ext cx="331" cy="1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0" name="Rectangle 155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9"/>
                    <a:ext cx="331" cy="2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1" name="Rectangle 155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1"/>
                    <a:ext cx="331" cy="2"/>
                  </a:xfrm>
                  <a:prstGeom prst="rect">
                    <a:avLst/>
                  </a:prstGeom>
                  <a:solidFill>
                    <a:srgbClr val="FFCD9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2" name="Rectangle 155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3"/>
                    <a:ext cx="331" cy="1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3" name="Rectangle 155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4"/>
                    <a:ext cx="331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4" name="Rectangle 155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6"/>
                    <a:ext cx="331" cy="1"/>
                  </a:xfrm>
                  <a:prstGeom prst="rect">
                    <a:avLst/>
                  </a:prstGeom>
                  <a:solidFill>
                    <a:srgbClr val="FFCD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5" name="Rectangle 155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7"/>
                    <a:ext cx="331" cy="2"/>
                  </a:xfrm>
                  <a:prstGeom prst="rect">
                    <a:avLst/>
                  </a:prstGeom>
                  <a:solidFill>
                    <a:srgbClr val="FFCC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6" name="Rectangle 155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9"/>
                    <a:ext cx="331" cy="2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7" name="Rectangle 155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1"/>
                    <a:ext cx="331" cy="1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8" name="Rectangle 156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2"/>
                    <a:ext cx="331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39" name="Rectangle 156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4"/>
                    <a:ext cx="331" cy="1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0" name="Rectangle 156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5"/>
                    <a:ext cx="331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1" name="Rectangle 156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7"/>
                    <a:ext cx="331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2" name="Rectangle 156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9"/>
                    <a:ext cx="331" cy="1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3" name="Rectangle 156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0"/>
                    <a:ext cx="331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4" name="Rectangle 156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2"/>
                    <a:ext cx="331" cy="2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5" name="Rectangle 156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4"/>
                    <a:ext cx="331" cy="1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6" name="Rectangle 156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5"/>
                    <a:ext cx="331" cy="2"/>
                  </a:xfrm>
                  <a:prstGeom prst="rect">
                    <a:avLst/>
                  </a:prstGeom>
                  <a:solidFill>
                    <a:srgbClr val="FFCC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7" name="Rectangle 156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7"/>
                    <a:ext cx="331" cy="1"/>
                  </a:xfrm>
                  <a:prstGeom prst="rect">
                    <a:avLst/>
                  </a:prstGeom>
                  <a:solidFill>
                    <a:srgbClr val="FFCD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8" name="Rectangle 157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8"/>
                    <a:ext cx="331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49" name="Rectangle 157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0"/>
                    <a:ext cx="331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0" name="Rectangle 157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2"/>
                    <a:ext cx="331" cy="1"/>
                  </a:xfrm>
                  <a:prstGeom prst="rect">
                    <a:avLst/>
                  </a:prstGeom>
                  <a:solidFill>
                    <a:srgbClr val="FFCD9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1" name="Rectangle 157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3"/>
                    <a:ext cx="331" cy="2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2" name="Rectangle 157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5"/>
                    <a:ext cx="331" cy="1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3" name="Rectangle 157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6"/>
                    <a:ext cx="331" cy="2"/>
                  </a:xfrm>
                  <a:prstGeom prst="rect">
                    <a:avLst/>
                  </a:prstGeom>
                  <a:solidFill>
                    <a:srgbClr val="FFCF9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4" name="Rectangle 157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8"/>
                    <a:ext cx="331" cy="2"/>
                  </a:xfrm>
                  <a:prstGeom prst="rect">
                    <a:avLst/>
                  </a:prstGeom>
                  <a:solidFill>
                    <a:srgbClr val="FFCFA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5" name="Rectangle 157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0"/>
                    <a:ext cx="331" cy="1"/>
                  </a:xfrm>
                  <a:prstGeom prst="rect">
                    <a:avLst/>
                  </a:prstGeom>
                  <a:solidFill>
                    <a:srgbClr val="FFCFA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6" name="Rectangle 157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1"/>
                    <a:ext cx="331" cy="2"/>
                  </a:xfrm>
                  <a:prstGeom prst="rect">
                    <a:avLst/>
                  </a:prstGeom>
                  <a:solidFill>
                    <a:srgbClr val="FFD0A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7" name="Rectangle 157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3"/>
                    <a:ext cx="331" cy="1"/>
                  </a:xfrm>
                  <a:prstGeom prst="rect">
                    <a:avLst/>
                  </a:prstGeom>
                  <a:solidFill>
                    <a:srgbClr val="FFD1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8" name="Rectangle 158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4"/>
                    <a:ext cx="331" cy="2"/>
                  </a:xfrm>
                  <a:prstGeom prst="rect">
                    <a:avLst/>
                  </a:prstGeom>
                  <a:solidFill>
                    <a:srgbClr val="FFD1A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59" name="Rectangle 158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6"/>
                    <a:ext cx="331" cy="2"/>
                  </a:xfrm>
                  <a:prstGeom prst="rect">
                    <a:avLst/>
                  </a:prstGeom>
                  <a:solidFill>
                    <a:srgbClr val="FFD2A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0" name="Rectangle 158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8"/>
                    <a:ext cx="331" cy="1"/>
                  </a:xfrm>
                  <a:prstGeom prst="rect">
                    <a:avLst/>
                  </a:prstGeom>
                  <a:solidFill>
                    <a:srgbClr val="FFD2A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1" name="Rectangle 158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9"/>
                    <a:ext cx="331" cy="2"/>
                  </a:xfrm>
                  <a:prstGeom prst="rect">
                    <a:avLst/>
                  </a:prstGeom>
                  <a:solidFill>
                    <a:srgbClr val="FFD3A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2" name="Rectangle 158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1"/>
                    <a:ext cx="331" cy="1"/>
                  </a:xfrm>
                  <a:prstGeom prst="rect">
                    <a:avLst/>
                  </a:prstGeom>
                  <a:solidFill>
                    <a:srgbClr val="FFD4A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3" name="Rectangle 158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2"/>
                    <a:ext cx="331" cy="2"/>
                  </a:xfrm>
                  <a:prstGeom prst="rect">
                    <a:avLst/>
                  </a:prstGeom>
                  <a:solidFill>
                    <a:srgbClr val="FFD4A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4" name="Rectangle 158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4"/>
                    <a:ext cx="331" cy="2"/>
                  </a:xfrm>
                  <a:prstGeom prst="rect">
                    <a:avLst/>
                  </a:prstGeom>
                  <a:solidFill>
                    <a:srgbClr val="FFD5A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5" name="Rectangle 158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6"/>
                    <a:ext cx="331" cy="1"/>
                  </a:xfrm>
                  <a:prstGeom prst="rect">
                    <a:avLst/>
                  </a:prstGeom>
                  <a:solidFill>
                    <a:srgbClr val="FFD6A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6" name="Rectangle 158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7"/>
                    <a:ext cx="331" cy="2"/>
                  </a:xfrm>
                  <a:prstGeom prst="rect">
                    <a:avLst/>
                  </a:prstGeom>
                  <a:solidFill>
                    <a:srgbClr val="FFD7B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7" name="Rectangle 158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9"/>
                    <a:ext cx="331" cy="2"/>
                  </a:xfrm>
                  <a:prstGeom prst="rect">
                    <a:avLst/>
                  </a:prstGeom>
                  <a:solidFill>
                    <a:srgbClr val="FFD7B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8" name="Rectangle 159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1"/>
                    <a:ext cx="331" cy="1"/>
                  </a:xfrm>
                  <a:prstGeom prst="rect">
                    <a:avLst/>
                  </a:prstGeom>
                  <a:solidFill>
                    <a:srgbClr val="FFD8B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69" name="Rectangle 159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2"/>
                    <a:ext cx="331" cy="2"/>
                  </a:xfrm>
                  <a:prstGeom prst="rect">
                    <a:avLst/>
                  </a:prstGeom>
                  <a:solidFill>
                    <a:srgbClr val="FFD9B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0" name="Rectangle 159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4"/>
                    <a:ext cx="331" cy="1"/>
                  </a:xfrm>
                  <a:prstGeom prst="rect">
                    <a:avLst/>
                  </a:prstGeom>
                  <a:solidFill>
                    <a:srgbClr val="FFDAB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1" name="Rectangle 159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5"/>
                    <a:ext cx="331" cy="2"/>
                  </a:xfrm>
                  <a:prstGeom prst="rect">
                    <a:avLst/>
                  </a:prstGeom>
                  <a:solidFill>
                    <a:srgbClr val="FFDBB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2" name="Rectangle 159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7"/>
                    <a:ext cx="331" cy="3"/>
                  </a:xfrm>
                  <a:prstGeom prst="rect">
                    <a:avLst/>
                  </a:prstGeom>
                  <a:solidFill>
                    <a:srgbClr val="FFDCB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3" name="Rectangle 159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0"/>
                    <a:ext cx="331" cy="2"/>
                  </a:xfrm>
                  <a:prstGeom prst="rect">
                    <a:avLst/>
                  </a:prstGeom>
                  <a:solidFill>
                    <a:srgbClr val="FFDCB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4" name="Rectangle 159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2"/>
                    <a:ext cx="331" cy="1"/>
                  </a:xfrm>
                  <a:prstGeom prst="rect">
                    <a:avLst/>
                  </a:prstGeom>
                  <a:solidFill>
                    <a:srgbClr val="FFDDB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5" name="Rectangle 159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3"/>
                    <a:ext cx="331" cy="2"/>
                  </a:xfrm>
                  <a:prstGeom prst="rect">
                    <a:avLst/>
                  </a:prstGeom>
                  <a:solidFill>
                    <a:srgbClr val="FFDE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6" name="Rectangle 159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5"/>
                    <a:ext cx="331" cy="2"/>
                  </a:xfrm>
                  <a:prstGeom prst="rect">
                    <a:avLst/>
                  </a:prstGeom>
                  <a:solidFill>
                    <a:srgbClr val="FFDFC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7" name="Rectangle 159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7"/>
                    <a:ext cx="331" cy="1"/>
                  </a:xfrm>
                  <a:prstGeom prst="rect">
                    <a:avLst/>
                  </a:prstGeom>
                  <a:solidFill>
                    <a:srgbClr val="FFE0C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8" name="Rectangle 160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8"/>
                    <a:ext cx="331" cy="2"/>
                  </a:xfrm>
                  <a:prstGeom prst="rect">
                    <a:avLst/>
                  </a:prstGeom>
                  <a:solidFill>
                    <a:srgbClr val="FFE0C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79" name="Rectangle 160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0"/>
                    <a:ext cx="331" cy="1"/>
                  </a:xfrm>
                  <a:prstGeom prst="rect">
                    <a:avLst/>
                  </a:prstGeom>
                  <a:solidFill>
                    <a:srgbClr val="FFE1C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0" name="Rectangle 160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1"/>
                    <a:ext cx="331" cy="2"/>
                  </a:xfrm>
                  <a:prstGeom prst="rect">
                    <a:avLst/>
                  </a:prstGeom>
                  <a:solidFill>
                    <a:srgbClr val="FFE2C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1" name="Rectangle 160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3"/>
                    <a:ext cx="331" cy="2"/>
                  </a:xfrm>
                  <a:prstGeom prst="rect">
                    <a:avLst/>
                  </a:prstGeom>
                  <a:solidFill>
                    <a:srgbClr val="FFE2C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2" name="Rectangle 160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5"/>
                    <a:ext cx="331" cy="1"/>
                  </a:xfrm>
                  <a:prstGeom prst="rect">
                    <a:avLst/>
                  </a:prstGeom>
                  <a:solidFill>
                    <a:srgbClr val="FFE3C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3" name="Rectangle 160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6"/>
                    <a:ext cx="331" cy="2"/>
                  </a:xfrm>
                  <a:prstGeom prst="rect">
                    <a:avLst/>
                  </a:prstGeom>
                  <a:solidFill>
                    <a:srgbClr val="FFE4C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4" name="Rectangle 160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8"/>
                    <a:ext cx="331" cy="1"/>
                  </a:xfrm>
                  <a:prstGeom prst="rect">
                    <a:avLst/>
                  </a:prstGeom>
                  <a:solidFill>
                    <a:srgbClr val="FFE4C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5" name="Rectangle 160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9"/>
                    <a:ext cx="331" cy="2"/>
                  </a:xfrm>
                  <a:prstGeom prst="rect">
                    <a:avLst/>
                  </a:prstGeom>
                  <a:solidFill>
                    <a:srgbClr val="FFE5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6" name="Rectangle 160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1"/>
                    <a:ext cx="331" cy="2"/>
                  </a:xfrm>
                  <a:prstGeom prst="rect">
                    <a:avLst/>
                  </a:prstGeom>
                  <a:solidFill>
                    <a:srgbClr val="FFE5C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7" name="Rectangle 160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3"/>
                    <a:ext cx="331" cy="1"/>
                  </a:xfrm>
                  <a:prstGeom prst="rect">
                    <a:avLst/>
                  </a:prstGeom>
                  <a:solidFill>
                    <a:srgbClr val="FFE6C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8" name="Rectangle 161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4"/>
                    <a:ext cx="331" cy="2"/>
                  </a:xfrm>
                  <a:prstGeom prst="rect">
                    <a:avLst/>
                  </a:prstGeom>
                  <a:solidFill>
                    <a:srgbClr val="FFE7C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89" name="Rectangle 161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6"/>
                    <a:ext cx="331" cy="2"/>
                  </a:xfrm>
                  <a:prstGeom prst="rect">
                    <a:avLst/>
                  </a:prstGeom>
                  <a:solidFill>
                    <a:srgbClr val="FFE7D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0" name="Rectangle 161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8"/>
                    <a:ext cx="331" cy="1"/>
                  </a:xfrm>
                  <a:prstGeom prst="rect">
                    <a:avLst/>
                  </a:prstGeom>
                  <a:solidFill>
                    <a:srgbClr val="FFE7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1" name="Rectangle 161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9"/>
                    <a:ext cx="331" cy="2"/>
                  </a:xfrm>
                  <a:prstGeom prst="rect">
                    <a:avLst/>
                  </a:prstGeom>
                  <a:solidFill>
                    <a:srgbClr val="FFE8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2" name="Rectangle 161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1"/>
                    <a:ext cx="331" cy="1"/>
                  </a:xfrm>
                  <a:prstGeom prst="rect">
                    <a:avLst/>
                  </a:prstGeom>
                  <a:solidFill>
                    <a:srgbClr val="FFE8D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3" name="Rectangle 161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2"/>
                    <a:ext cx="331" cy="2"/>
                  </a:xfrm>
                  <a:prstGeom prst="rect">
                    <a:avLst/>
                  </a:prstGeom>
                  <a:solidFill>
                    <a:srgbClr val="FFE8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4" name="Rectangle 161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4"/>
                    <a:ext cx="331" cy="2"/>
                  </a:xfrm>
                  <a:prstGeom prst="rect">
                    <a:avLst/>
                  </a:prstGeom>
                  <a:solidFill>
                    <a:srgbClr val="FFE9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5" name="Rectangle 161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6"/>
                    <a:ext cx="331" cy="1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6" name="Rectangle 161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7"/>
                    <a:ext cx="331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7" name="Rectangle 161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9"/>
                    <a:ext cx="331" cy="1"/>
                  </a:xfrm>
                  <a:prstGeom prst="rect">
                    <a:avLst/>
                  </a:prstGeom>
                  <a:solidFill>
                    <a:srgbClr val="FFE9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8" name="Rectangle 162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0"/>
                    <a:ext cx="331" cy="2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999" name="Rectangle 162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2"/>
                    <a:ext cx="331" cy="2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0" name="Rectangle 162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4"/>
                    <a:ext cx="331" cy="1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1" name="Rectangle 162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5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2" name="Rectangle 162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7"/>
                    <a:ext cx="331" cy="1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3" name="Rectangle 162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8"/>
                    <a:ext cx="331" cy="2"/>
                  </a:xfrm>
                  <a:prstGeom prst="rect">
                    <a:avLst/>
                  </a:prstGeom>
                  <a:solidFill>
                    <a:srgbClr val="FFEBD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4" name="Freeform 1626"/>
                  <p:cNvSpPr>
                    <a:spLocks/>
                  </p:cNvSpPr>
                  <p:nvPr/>
                </p:nvSpPr>
                <p:spPr bwMode="auto">
                  <a:xfrm>
                    <a:off x="2775" y="1724"/>
                    <a:ext cx="328" cy="203"/>
                  </a:xfrm>
                  <a:custGeom>
                    <a:avLst/>
                    <a:gdLst>
                      <a:gd name="T0" fmla="*/ 34 w 328"/>
                      <a:gd name="T1" fmla="*/ 0 h 203"/>
                      <a:gd name="T2" fmla="*/ 20 w 328"/>
                      <a:gd name="T3" fmla="*/ 3 h 203"/>
                      <a:gd name="T4" fmla="*/ 10 w 328"/>
                      <a:gd name="T5" fmla="*/ 10 h 203"/>
                      <a:gd name="T6" fmla="*/ 3 w 328"/>
                      <a:gd name="T7" fmla="*/ 21 h 203"/>
                      <a:gd name="T8" fmla="*/ 0 w 328"/>
                      <a:gd name="T9" fmla="*/ 34 h 203"/>
                      <a:gd name="T10" fmla="*/ 0 w 328"/>
                      <a:gd name="T11" fmla="*/ 169 h 203"/>
                      <a:gd name="T12" fmla="*/ 3 w 328"/>
                      <a:gd name="T13" fmla="*/ 182 h 203"/>
                      <a:gd name="T14" fmla="*/ 10 w 328"/>
                      <a:gd name="T15" fmla="*/ 193 h 203"/>
                      <a:gd name="T16" fmla="*/ 20 w 328"/>
                      <a:gd name="T17" fmla="*/ 200 h 203"/>
                      <a:gd name="T18" fmla="*/ 34 w 328"/>
                      <a:gd name="T19" fmla="*/ 203 h 203"/>
                      <a:gd name="T20" fmla="*/ 294 w 328"/>
                      <a:gd name="T21" fmla="*/ 203 h 203"/>
                      <a:gd name="T22" fmla="*/ 307 w 328"/>
                      <a:gd name="T23" fmla="*/ 200 h 203"/>
                      <a:gd name="T24" fmla="*/ 318 w 328"/>
                      <a:gd name="T25" fmla="*/ 193 h 203"/>
                      <a:gd name="T26" fmla="*/ 324 w 328"/>
                      <a:gd name="T27" fmla="*/ 182 h 203"/>
                      <a:gd name="T28" fmla="*/ 328 w 328"/>
                      <a:gd name="T29" fmla="*/ 169 h 203"/>
                      <a:gd name="T30" fmla="*/ 328 w 328"/>
                      <a:gd name="T31" fmla="*/ 34 h 203"/>
                      <a:gd name="T32" fmla="*/ 324 w 328"/>
                      <a:gd name="T33" fmla="*/ 21 h 203"/>
                      <a:gd name="T34" fmla="*/ 318 w 328"/>
                      <a:gd name="T35" fmla="*/ 10 h 203"/>
                      <a:gd name="T36" fmla="*/ 307 w 328"/>
                      <a:gd name="T37" fmla="*/ 3 h 203"/>
                      <a:gd name="T38" fmla="*/ 294 w 328"/>
                      <a:gd name="T39" fmla="*/ 0 h 203"/>
                      <a:gd name="T40" fmla="*/ 34 w 328"/>
                      <a:gd name="T41" fmla="*/ 0 h 203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328"/>
                      <a:gd name="T64" fmla="*/ 0 h 203"/>
                      <a:gd name="T65" fmla="*/ 328 w 328"/>
                      <a:gd name="T66" fmla="*/ 203 h 203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328" h="203">
                        <a:moveTo>
                          <a:pt x="34" y="0"/>
                        </a:moveTo>
                        <a:lnTo>
                          <a:pt x="20" y="3"/>
                        </a:lnTo>
                        <a:lnTo>
                          <a:pt x="10" y="10"/>
                        </a:lnTo>
                        <a:lnTo>
                          <a:pt x="3" y="21"/>
                        </a:lnTo>
                        <a:lnTo>
                          <a:pt x="0" y="34"/>
                        </a:lnTo>
                        <a:lnTo>
                          <a:pt x="0" y="169"/>
                        </a:lnTo>
                        <a:lnTo>
                          <a:pt x="3" y="182"/>
                        </a:lnTo>
                        <a:lnTo>
                          <a:pt x="10" y="193"/>
                        </a:lnTo>
                        <a:lnTo>
                          <a:pt x="20" y="200"/>
                        </a:lnTo>
                        <a:lnTo>
                          <a:pt x="34" y="203"/>
                        </a:lnTo>
                        <a:lnTo>
                          <a:pt x="294" y="203"/>
                        </a:lnTo>
                        <a:lnTo>
                          <a:pt x="307" y="200"/>
                        </a:lnTo>
                        <a:lnTo>
                          <a:pt x="318" y="193"/>
                        </a:lnTo>
                        <a:lnTo>
                          <a:pt x="324" y="182"/>
                        </a:lnTo>
                        <a:lnTo>
                          <a:pt x="328" y="169"/>
                        </a:lnTo>
                        <a:lnTo>
                          <a:pt x="328" y="34"/>
                        </a:lnTo>
                        <a:lnTo>
                          <a:pt x="324" y="21"/>
                        </a:lnTo>
                        <a:lnTo>
                          <a:pt x="318" y="10"/>
                        </a:lnTo>
                        <a:lnTo>
                          <a:pt x="307" y="3"/>
                        </a:lnTo>
                        <a:lnTo>
                          <a:pt x="294" y="0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FFEBD7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5" name="Freeform 1627"/>
                  <p:cNvSpPr>
                    <a:spLocks/>
                  </p:cNvSpPr>
                  <p:nvPr/>
                </p:nvSpPr>
                <p:spPr bwMode="auto">
                  <a:xfrm>
                    <a:off x="2775" y="1724"/>
                    <a:ext cx="328" cy="203"/>
                  </a:xfrm>
                  <a:custGeom>
                    <a:avLst/>
                    <a:gdLst>
                      <a:gd name="T0" fmla="*/ 34 w 328"/>
                      <a:gd name="T1" fmla="*/ 0 h 203"/>
                      <a:gd name="T2" fmla="*/ 20 w 328"/>
                      <a:gd name="T3" fmla="*/ 3 h 203"/>
                      <a:gd name="T4" fmla="*/ 10 w 328"/>
                      <a:gd name="T5" fmla="*/ 10 h 203"/>
                      <a:gd name="T6" fmla="*/ 3 w 328"/>
                      <a:gd name="T7" fmla="*/ 21 h 203"/>
                      <a:gd name="T8" fmla="*/ 0 w 328"/>
                      <a:gd name="T9" fmla="*/ 34 h 203"/>
                      <a:gd name="T10" fmla="*/ 0 w 328"/>
                      <a:gd name="T11" fmla="*/ 169 h 203"/>
                      <a:gd name="T12" fmla="*/ 3 w 328"/>
                      <a:gd name="T13" fmla="*/ 182 h 203"/>
                      <a:gd name="T14" fmla="*/ 10 w 328"/>
                      <a:gd name="T15" fmla="*/ 193 h 203"/>
                      <a:gd name="T16" fmla="*/ 20 w 328"/>
                      <a:gd name="T17" fmla="*/ 200 h 203"/>
                      <a:gd name="T18" fmla="*/ 34 w 328"/>
                      <a:gd name="T19" fmla="*/ 203 h 203"/>
                      <a:gd name="T20" fmla="*/ 294 w 328"/>
                      <a:gd name="T21" fmla="*/ 203 h 203"/>
                      <a:gd name="T22" fmla="*/ 307 w 328"/>
                      <a:gd name="T23" fmla="*/ 200 h 203"/>
                      <a:gd name="T24" fmla="*/ 318 w 328"/>
                      <a:gd name="T25" fmla="*/ 193 h 203"/>
                      <a:gd name="T26" fmla="*/ 324 w 328"/>
                      <a:gd name="T27" fmla="*/ 182 h 203"/>
                      <a:gd name="T28" fmla="*/ 328 w 328"/>
                      <a:gd name="T29" fmla="*/ 169 h 203"/>
                      <a:gd name="T30" fmla="*/ 328 w 328"/>
                      <a:gd name="T31" fmla="*/ 34 h 203"/>
                      <a:gd name="T32" fmla="*/ 324 w 328"/>
                      <a:gd name="T33" fmla="*/ 21 h 203"/>
                      <a:gd name="T34" fmla="*/ 318 w 328"/>
                      <a:gd name="T35" fmla="*/ 10 h 203"/>
                      <a:gd name="T36" fmla="*/ 307 w 328"/>
                      <a:gd name="T37" fmla="*/ 3 h 203"/>
                      <a:gd name="T38" fmla="*/ 294 w 328"/>
                      <a:gd name="T39" fmla="*/ 0 h 203"/>
                      <a:gd name="T40" fmla="*/ 34 w 328"/>
                      <a:gd name="T41" fmla="*/ 0 h 203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328"/>
                      <a:gd name="T64" fmla="*/ 0 h 203"/>
                      <a:gd name="T65" fmla="*/ 328 w 328"/>
                      <a:gd name="T66" fmla="*/ 203 h 203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328" h="203">
                        <a:moveTo>
                          <a:pt x="34" y="0"/>
                        </a:moveTo>
                        <a:lnTo>
                          <a:pt x="20" y="3"/>
                        </a:lnTo>
                        <a:lnTo>
                          <a:pt x="10" y="10"/>
                        </a:lnTo>
                        <a:lnTo>
                          <a:pt x="3" y="21"/>
                        </a:lnTo>
                        <a:lnTo>
                          <a:pt x="0" y="34"/>
                        </a:lnTo>
                        <a:lnTo>
                          <a:pt x="0" y="169"/>
                        </a:lnTo>
                        <a:lnTo>
                          <a:pt x="3" y="182"/>
                        </a:lnTo>
                        <a:lnTo>
                          <a:pt x="10" y="193"/>
                        </a:lnTo>
                        <a:lnTo>
                          <a:pt x="20" y="200"/>
                        </a:lnTo>
                        <a:lnTo>
                          <a:pt x="34" y="203"/>
                        </a:lnTo>
                        <a:lnTo>
                          <a:pt x="294" y="203"/>
                        </a:lnTo>
                        <a:lnTo>
                          <a:pt x="307" y="200"/>
                        </a:lnTo>
                        <a:lnTo>
                          <a:pt x="318" y="193"/>
                        </a:lnTo>
                        <a:lnTo>
                          <a:pt x="324" y="182"/>
                        </a:lnTo>
                        <a:lnTo>
                          <a:pt x="328" y="169"/>
                        </a:lnTo>
                        <a:lnTo>
                          <a:pt x="328" y="34"/>
                        </a:lnTo>
                        <a:lnTo>
                          <a:pt x="324" y="21"/>
                        </a:lnTo>
                        <a:lnTo>
                          <a:pt x="318" y="10"/>
                        </a:lnTo>
                        <a:lnTo>
                          <a:pt x="307" y="3"/>
                        </a:lnTo>
                        <a:lnTo>
                          <a:pt x="294" y="0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6" name="Rectangle 162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24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7" name="Rectangle 162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26"/>
                    <a:ext cx="331" cy="1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8" name="Rectangle 163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27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09" name="Rectangle 163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29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0" name="Rectangle 163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1"/>
                    <a:ext cx="331" cy="1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1" name="Rectangle 163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2"/>
                    <a:ext cx="331" cy="2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2" name="Rectangle 163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4"/>
                    <a:ext cx="331" cy="1"/>
                  </a:xfrm>
                  <a:prstGeom prst="rect">
                    <a:avLst/>
                  </a:prstGeom>
                  <a:solidFill>
                    <a:srgbClr val="FFE9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3" name="Rectangle 163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5"/>
                    <a:ext cx="331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4" name="Rectangle 163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7"/>
                    <a:ext cx="331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5" name="Rectangle 163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39"/>
                    <a:ext cx="331" cy="1"/>
                  </a:xfrm>
                  <a:prstGeom prst="rect">
                    <a:avLst/>
                  </a:prstGeom>
                  <a:solidFill>
                    <a:srgbClr val="FFE9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6" name="Rectangle 163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0"/>
                    <a:ext cx="331" cy="2"/>
                  </a:xfrm>
                  <a:prstGeom prst="rect">
                    <a:avLst/>
                  </a:prstGeom>
                  <a:solidFill>
                    <a:srgbClr val="FFE8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7" name="Rectangle 163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2"/>
                    <a:ext cx="331" cy="1"/>
                  </a:xfrm>
                  <a:prstGeom prst="rect">
                    <a:avLst/>
                  </a:prstGeom>
                  <a:solidFill>
                    <a:srgbClr val="FFE8D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8" name="Rectangle 164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3"/>
                    <a:ext cx="331" cy="2"/>
                  </a:xfrm>
                  <a:prstGeom prst="rect">
                    <a:avLst/>
                  </a:prstGeom>
                  <a:solidFill>
                    <a:srgbClr val="FFE8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19" name="Rectangle 164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5"/>
                    <a:ext cx="331" cy="2"/>
                  </a:xfrm>
                  <a:prstGeom prst="rect">
                    <a:avLst/>
                  </a:prstGeom>
                  <a:solidFill>
                    <a:srgbClr val="FFE7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0" name="Rectangle 164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7"/>
                    <a:ext cx="331" cy="1"/>
                  </a:xfrm>
                  <a:prstGeom prst="rect">
                    <a:avLst/>
                  </a:prstGeom>
                  <a:solidFill>
                    <a:srgbClr val="FFE7D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1" name="Rectangle 164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48"/>
                    <a:ext cx="331" cy="2"/>
                  </a:xfrm>
                  <a:prstGeom prst="rect">
                    <a:avLst/>
                  </a:prstGeom>
                  <a:solidFill>
                    <a:srgbClr val="FFE7C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2" name="Rectangle 164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0"/>
                    <a:ext cx="331" cy="1"/>
                  </a:xfrm>
                  <a:prstGeom prst="rect">
                    <a:avLst/>
                  </a:prstGeom>
                  <a:solidFill>
                    <a:srgbClr val="FFE6C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3" name="Rectangle 164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1"/>
                    <a:ext cx="331" cy="2"/>
                  </a:xfrm>
                  <a:prstGeom prst="rect">
                    <a:avLst/>
                  </a:prstGeom>
                  <a:solidFill>
                    <a:srgbClr val="FFE5C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4" name="Rectangle 164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3"/>
                    <a:ext cx="331" cy="2"/>
                  </a:xfrm>
                  <a:prstGeom prst="rect">
                    <a:avLst/>
                  </a:prstGeom>
                  <a:solidFill>
                    <a:srgbClr val="FFE5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5" name="Rectangle 164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5"/>
                    <a:ext cx="331" cy="1"/>
                  </a:xfrm>
                  <a:prstGeom prst="rect">
                    <a:avLst/>
                  </a:prstGeom>
                  <a:solidFill>
                    <a:srgbClr val="FFE4C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6" name="Rectangle 164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6"/>
                    <a:ext cx="331" cy="2"/>
                  </a:xfrm>
                  <a:prstGeom prst="rect">
                    <a:avLst/>
                  </a:prstGeom>
                  <a:solidFill>
                    <a:srgbClr val="FFE4C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7" name="Rectangle 164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58"/>
                    <a:ext cx="331" cy="2"/>
                  </a:xfrm>
                  <a:prstGeom prst="rect">
                    <a:avLst/>
                  </a:prstGeom>
                  <a:solidFill>
                    <a:srgbClr val="FFE3C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8" name="Rectangle 165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0"/>
                    <a:ext cx="331" cy="1"/>
                  </a:xfrm>
                  <a:prstGeom prst="rect">
                    <a:avLst/>
                  </a:prstGeom>
                  <a:solidFill>
                    <a:srgbClr val="FFE2C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29" name="Rectangle 165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1"/>
                    <a:ext cx="331" cy="2"/>
                  </a:xfrm>
                  <a:prstGeom prst="rect">
                    <a:avLst/>
                  </a:prstGeom>
                  <a:solidFill>
                    <a:srgbClr val="FFE2C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0" name="Rectangle 165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3"/>
                    <a:ext cx="331" cy="1"/>
                  </a:xfrm>
                  <a:prstGeom prst="rect">
                    <a:avLst/>
                  </a:prstGeom>
                  <a:solidFill>
                    <a:srgbClr val="FFE1C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1" name="Rectangle 165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4"/>
                    <a:ext cx="331" cy="2"/>
                  </a:xfrm>
                  <a:prstGeom prst="rect">
                    <a:avLst/>
                  </a:prstGeom>
                  <a:solidFill>
                    <a:srgbClr val="FFE0C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2" name="Rectangle 165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6"/>
                    <a:ext cx="331" cy="2"/>
                  </a:xfrm>
                  <a:prstGeom prst="rect">
                    <a:avLst/>
                  </a:prstGeom>
                  <a:solidFill>
                    <a:srgbClr val="FFE0C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3" name="Rectangle 165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8"/>
                    <a:ext cx="331" cy="1"/>
                  </a:xfrm>
                  <a:prstGeom prst="rect">
                    <a:avLst/>
                  </a:prstGeom>
                  <a:solidFill>
                    <a:srgbClr val="FFDFC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4" name="Rectangle 165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69"/>
                    <a:ext cx="331" cy="2"/>
                  </a:xfrm>
                  <a:prstGeom prst="rect">
                    <a:avLst/>
                  </a:prstGeom>
                  <a:solidFill>
                    <a:srgbClr val="FFDE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5" name="Rectangle 165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1"/>
                    <a:ext cx="331" cy="1"/>
                  </a:xfrm>
                  <a:prstGeom prst="rect">
                    <a:avLst/>
                  </a:prstGeom>
                  <a:solidFill>
                    <a:srgbClr val="FFDDB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6" name="Rectangle 165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2"/>
                    <a:ext cx="331" cy="2"/>
                  </a:xfrm>
                  <a:prstGeom prst="rect">
                    <a:avLst/>
                  </a:prstGeom>
                  <a:solidFill>
                    <a:srgbClr val="FFDCB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7" name="Rectangle 165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4"/>
                    <a:ext cx="331" cy="3"/>
                  </a:xfrm>
                  <a:prstGeom prst="rect">
                    <a:avLst/>
                  </a:prstGeom>
                  <a:solidFill>
                    <a:srgbClr val="FFDBB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8" name="Rectangle 166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7"/>
                    <a:ext cx="331" cy="2"/>
                  </a:xfrm>
                  <a:prstGeom prst="rect">
                    <a:avLst/>
                  </a:prstGeom>
                  <a:solidFill>
                    <a:srgbClr val="FFDBB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39" name="Rectangle 166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79"/>
                    <a:ext cx="331" cy="1"/>
                  </a:xfrm>
                  <a:prstGeom prst="rect">
                    <a:avLst/>
                  </a:prstGeom>
                  <a:solidFill>
                    <a:srgbClr val="FFDAB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0" name="Rectangle 166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0"/>
                    <a:ext cx="331" cy="2"/>
                  </a:xfrm>
                  <a:prstGeom prst="rect">
                    <a:avLst/>
                  </a:prstGeom>
                  <a:solidFill>
                    <a:srgbClr val="FFD9B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1" name="Rectangle 166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2"/>
                    <a:ext cx="331" cy="2"/>
                  </a:xfrm>
                  <a:prstGeom prst="rect">
                    <a:avLst/>
                  </a:prstGeom>
                  <a:solidFill>
                    <a:srgbClr val="FFD8B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2" name="Rectangle 166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4"/>
                    <a:ext cx="331" cy="1"/>
                  </a:xfrm>
                  <a:prstGeom prst="rect">
                    <a:avLst/>
                  </a:prstGeom>
                  <a:solidFill>
                    <a:srgbClr val="FFD7B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3" name="Rectangle 166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5"/>
                    <a:ext cx="331" cy="2"/>
                  </a:xfrm>
                  <a:prstGeom prst="rect">
                    <a:avLst/>
                  </a:prstGeom>
                  <a:solidFill>
                    <a:srgbClr val="FFD7B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4" name="Rectangle 166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7"/>
                    <a:ext cx="331" cy="1"/>
                  </a:xfrm>
                  <a:prstGeom prst="rect">
                    <a:avLst/>
                  </a:prstGeom>
                  <a:solidFill>
                    <a:srgbClr val="FFD6A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5" name="Rectangle 166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88"/>
                    <a:ext cx="331" cy="2"/>
                  </a:xfrm>
                  <a:prstGeom prst="rect">
                    <a:avLst/>
                  </a:prstGeom>
                  <a:solidFill>
                    <a:srgbClr val="FFD5A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6" name="Rectangle 166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0"/>
                    <a:ext cx="331" cy="2"/>
                  </a:xfrm>
                  <a:prstGeom prst="rect">
                    <a:avLst/>
                  </a:prstGeom>
                  <a:solidFill>
                    <a:srgbClr val="FFD4A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7" name="Rectangle 166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2"/>
                    <a:ext cx="331" cy="1"/>
                  </a:xfrm>
                  <a:prstGeom prst="rect">
                    <a:avLst/>
                  </a:prstGeom>
                  <a:solidFill>
                    <a:srgbClr val="FFD4A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8" name="Rectangle 167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3"/>
                    <a:ext cx="331" cy="2"/>
                  </a:xfrm>
                  <a:prstGeom prst="rect">
                    <a:avLst/>
                  </a:prstGeom>
                  <a:solidFill>
                    <a:srgbClr val="FFD3A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49" name="Rectangle 167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5"/>
                    <a:ext cx="331" cy="2"/>
                  </a:xfrm>
                  <a:prstGeom prst="rect">
                    <a:avLst/>
                  </a:prstGeom>
                  <a:solidFill>
                    <a:srgbClr val="FFD2A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0" name="Rectangle 167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7"/>
                    <a:ext cx="331" cy="1"/>
                  </a:xfrm>
                  <a:prstGeom prst="rect">
                    <a:avLst/>
                  </a:prstGeom>
                  <a:solidFill>
                    <a:srgbClr val="FFD2A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1" name="Rectangle 167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798"/>
                    <a:ext cx="331" cy="2"/>
                  </a:xfrm>
                  <a:prstGeom prst="rect">
                    <a:avLst/>
                  </a:prstGeom>
                  <a:solidFill>
                    <a:srgbClr val="FFD1A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2" name="Rectangle 167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0"/>
                    <a:ext cx="331" cy="1"/>
                  </a:xfrm>
                  <a:prstGeom prst="rect">
                    <a:avLst/>
                  </a:prstGeom>
                  <a:solidFill>
                    <a:srgbClr val="FFD1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3" name="Rectangle 167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1"/>
                    <a:ext cx="331" cy="2"/>
                  </a:xfrm>
                  <a:prstGeom prst="rect">
                    <a:avLst/>
                  </a:prstGeom>
                  <a:solidFill>
                    <a:srgbClr val="FFD0A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4" name="Rectangle 167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3"/>
                    <a:ext cx="331" cy="2"/>
                  </a:xfrm>
                  <a:prstGeom prst="rect">
                    <a:avLst/>
                  </a:prstGeom>
                  <a:solidFill>
                    <a:srgbClr val="FFCFA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5" name="Rectangle 167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5"/>
                    <a:ext cx="331" cy="1"/>
                  </a:xfrm>
                  <a:prstGeom prst="rect">
                    <a:avLst/>
                  </a:prstGeom>
                  <a:solidFill>
                    <a:srgbClr val="FFCFA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6" name="Rectangle 167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6"/>
                    <a:ext cx="331" cy="2"/>
                  </a:xfrm>
                  <a:prstGeom prst="rect">
                    <a:avLst/>
                  </a:prstGeom>
                  <a:solidFill>
                    <a:srgbClr val="FFCF9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7" name="Rectangle 167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8"/>
                    <a:ext cx="331" cy="1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8" name="Rectangle 168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09"/>
                    <a:ext cx="331" cy="2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59" name="Rectangle 168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1"/>
                    <a:ext cx="331" cy="2"/>
                  </a:xfrm>
                  <a:prstGeom prst="rect">
                    <a:avLst/>
                  </a:prstGeom>
                  <a:solidFill>
                    <a:srgbClr val="FFCD9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0" name="Rectangle 168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3"/>
                    <a:ext cx="331" cy="1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1" name="Rectangle 168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4"/>
                    <a:ext cx="331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2" name="Rectangle 168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6"/>
                    <a:ext cx="331" cy="1"/>
                  </a:xfrm>
                  <a:prstGeom prst="rect">
                    <a:avLst/>
                  </a:prstGeom>
                  <a:solidFill>
                    <a:srgbClr val="FFCD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3" name="Rectangle 168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7"/>
                    <a:ext cx="331" cy="2"/>
                  </a:xfrm>
                  <a:prstGeom prst="rect">
                    <a:avLst/>
                  </a:prstGeom>
                  <a:solidFill>
                    <a:srgbClr val="FFCC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4" name="Rectangle 168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19"/>
                    <a:ext cx="331" cy="2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5" name="Rectangle 168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1"/>
                    <a:ext cx="331" cy="1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6" name="Rectangle 168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2"/>
                    <a:ext cx="331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7" name="Rectangle 168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4"/>
                    <a:ext cx="331" cy="1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8" name="Rectangle 169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5"/>
                    <a:ext cx="331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69" name="Rectangle 169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7"/>
                    <a:ext cx="331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70" name="Rectangle 169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29"/>
                    <a:ext cx="331" cy="1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71" name="Rectangle 169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0"/>
                    <a:ext cx="331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72" name="Rectangle 169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2"/>
                    <a:ext cx="331" cy="2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73" name="Rectangle 169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4"/>
                    <a:ext cx="331" cy="1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74" name="Rectangle 169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5"/>
                    <a:ext cx="331" cy="2"/>
                  </a:xfrm>
                  <a:prstGeom prst="rect">
                    <a:avLst/>
                  </a:prstGeom>
                  <a:solidFill>
                    <a:srgbClr val="FFCC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75" name="Rectangle 169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7"/>
                    <a:ext cx="331" cy="1"/>
                  </a:xfrm>
                  <a:prstGeom prst="rect">
                    <a:avLst/>
                  </a:prstGeom>
                  <a:solidFill>
                    <a:srgbClr val="FFCD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76" name="Rectangle 169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38"/>
                    <a:ext cx="331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1077" name="Rectangle 169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0"/>
                    <a:ext cx="331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50824" name="Rectangle 1700"/>
                <p:cNvSpPr>
                  <a:spLocks noChangeArrowheads="1"/>
                </p:cNvSpPr>
                <p:nvPr/>
              </p:nvSpPr>
              <p:spPr bwMode="auto">
                <a:xfrm>
                  <a:off x="2775" y="1842"/>
                  <a:ext cx="331" cy="1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25" name="Rectangle 1701"/>
                <p:cNvSpPr>
                  <a:spLocks noChangeArrowheads="1"/>
                </p:cNvSpPr>
                <p:nvPr/>
              </p:nvSpPr>
              <p:spPr bwMode="auto">
                <a:xfrm>
                  <a:off x="2775" y="1843"/>
                  <a:ext cx="331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26" name="Rectangle 1702"/>
                <p:cNvSpPr>
                  <a:spLocks noChangeArrowheads="1"/>
                </p:cNvSpPr>
                <p:nvPr/>
              </p:nvSpPr>
              <p:spPr bwMode="auto">
                <a:xfrm>
                  <a:off x="2775" y="1845"/>
                  <a:ext cx="331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27" name="Rectangle 1703"/>
                <p:cNvSpPr>
                  <a:spLocks noChangeArrowheads="1"/>
                </p:cNvSpPr>
                <p:nvPr/>
              </p:nvSpPr>
              <p:spPr bwMode="auto">
                <a:xfrm>
                  <a:off x="2775" y="1846"/>
                  <a:ext cx="331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28" name="Rectangle 1704"/>
                <p:cNvSpPr>
                  <a:spLocks noChangeArrowheads="1"/>
                </p:cNvSpPr>
                <p:nvPr/>
              </p:nvSpPr>
              <p:spPr bwMode="auto">
                <a:xfrm>
                  <a:off x="2775" y="1848"/>
                  <a:ext cx="331" cy="2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29" name="Rectangle 1705"/>
                <p:cNvSpPr>
                  <a:spLocks noChangeArrowheads="1"/>
                </p:cNvSpPr>
                <p:nvPr/>
              </p:nvSpPr>
              <p:spPr bwMode="auto">
                <a:xfrm>
                  <a:off x="2775" y="1850"/>
                  <a:ext cx="331" cy="1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0" name="Rectangle 1706"/>
                <p:cNvSpPr>
                  <a:spLocks noChangeArrowheads="1"/>
                </p:cNvSpPr>
                <p:nvPr/>
              </p:nvSpPr>
              <p:spPr bwMode="auto">
                <a:xfrm>
                  <a:off x="2775" y="1851"/>
                  <a:ext cx="331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1" name="Rectangle 1707"/>
                <p:cNvSpPr>
                  <a:spLocks noChangeArrowheads="1"/>
                </p:cNvSpPr>
                <p:nvPr/>
              </p:nvSpPr>
              <p:spPr bwMode="auto">
                <a:xfrm>
                  <a:off x="2775" y="1853"/>
                  <a:ext cx="331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2" name="Rectangle 1708"/>
                <p:cNvSpPr>
                  <a:spLocks noChangeArrowheads="1"/>
                </p:cNvSpPr>
                <p:nvPr/>
              </p:nvSpPr>
              <p:spPr bwMode="auto">
                <a:xfrm>
                  <a:off x="2775" y="1854"/>
                  <a:ext cx="331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3" name="Rectangle 1709"/>
                <p:cNvSpPr>
                  <a:spLocks noChangeArrowheads="1"/>
                </p:cNvSpPr>
                <p:nvPr/>
              </p:nvSpPr>
              <p:spPr bwMode="auto">
                <a:xfrm>
                  <a:off x="2775" y="1856"/>
                  <a:ext cx="331" cy="2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4" name="Rectangle 1710"/>
                <p:cNvSpPr>
                  <a:spLocks noChangeArrowheads="1"/>
                </p:cNvSpPr>
                <p:nvPr/>
              </p:nvSpPr>
              <p:spPr bwMode="auto">
                <a:xfrm>
                  <a:off x="2775" y="1858"/>
                  <a:ext cx="331" cy="1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5" name="Rectangle 1711"/>
                <p:cNvSpPr>
                  <a:spLocks noChangeArrowheads="1"/>
                </p:cNvSpPr>
                <p:nvPr/>
              </p:nvSpPr>
              <p:spPr bwMode="auto">
                <a:xfrm>
                  <a:off x="2775" y="1859"/>
                  <a:ext cx="331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6" name="Rectangle 1712"/>
                <p:cNvSpPr>
                  <a:spLocks noChangeArrowheads="1"/>
                </p:cNvSpPr>
                <p:nvPr/>
              </p:nvSpPr>
              <p:spPr bwMode="auto">
                <a:xfrm>
                  <a:off x="2775" y="1861"/>
                  <a:ext cx="331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7" name="Rectangle 1713"/>
                <p:cNvSpPr>
                  <a:spLocks noChangeArrowheads="1"/>
                </p:cNvSpPr>
                <p:nvPr/>
              </p:nvSpPr>
              <p:spPr bwMode="auto">
                <a:xfrm>
                  <a:off x="2775" y="1862"/>
                  <a:ext cx="331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8" name="Rectangle 1714"/>
                <p:cNvSpPr>
                  <a:spLocks noChangeArrowheads="1"/>
                </p:cNvSpPr>
                <p:nvPr/>
              </p:nvSpPr>
              <p:spPr bwMode="auto">
                <a:xfrm>
                  <a:off x="2775" y="1864"/>
                  <a:ext cx="331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39" name="Rectangle 1715"/>
                <p:cNvSpPr>
                  <a:spLocks noChangeArrowheads="1"/>
                </p:cNvSpPr>
                <p:nvPr/>
              </p:nvSpPr>
              <p:spPr bwMode="auto">
                <a:xfrm>
                  <a:off x="2775" y="1866"/>
                  <a:ext cx="331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0" name="Rectangle 1716"/>
                <p:cNvSpPr>
                  <a:spLocks noChangeArrowheads="1"/>
                </p:cNvSpPr>
                <p:nvPr/>
              </p:nvSpPr>
              <p:spPr bwMode="auto">
                <a:xfrm>
                  <a:off x="2775" y="1867"/>
                  <a:ext cx="331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1" name="Rectangle 1717"/>
                <p:cNvSpPr>
                  <a:spLocks noChangeArrowheads="1"/>
                </p:cNvSpPr>
                <p:nvPr/>
              </p:nvSpPr>
              <p:spPr bwMode="auto">
                <a:xfrm>
                  <a:off x="2775" y="1869"/>
                  <a:ext cx="331" cy="2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2" name="Rectangle 1718"/>
                <p:cNvSpPr>
                  <a:spLocks noChangeArrowheads="1"/>
                </p:cNvSpPr>
                <p:nvPr/>
              </p:nvSpPr>
              <p:spPr bwMode="auto">
                <a:xfrm>
                  <a:off x="2775" y="1871"/>
                  <a:ext cx="331" cy="1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3" name="Rectangle 1719"/>
                <p:cNvSpPr>
                  <a:spLocks noChangeArrowheads="1"/>
                </p:cNvSpPr>
                <p:nvPr/>
              </p:nvSpPr>
              <p:spPr bwMode="auto">
                <a:xfrm>
                  <a:off x="2775" y="1872"/>
                  <a:ext cx="331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4" name="Rectangle 1720"/>
                <p:cNvSpPr>
                  <a:spLocks noChangeArrowheads="1"/>
                </p:cNvSpPr>
                <p:nvPr/>
              </p:nvSpPr>
              <p:spPr bwMode="auto">
                <a:xfrm>
                  <a:off x="2775" y="1874"/>
                  <a:ext cx="331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5" name="Rectangle 1721"/>
                <p:cNvSpPr>
                  <a:spLocks noChangeArrowheads="1"/>
                </p:cNvSpPr>
                <p:nvPr/>
              </p:nvSpPr>
              <p:spPr bwMode="auto">
                <a:xfrm>
                  <a:off x="2775" y="1875"/>
                  <a:ext cx="331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6" name="Rectangle 1722"/>
                <p:cNvSpPr>
                  <a:spLocks noChangeArrowheads="1"/>
                </p:cNvSpPr>
                <p:nvPr/>
              </p:nvSpPr>
              <p:spPr bwMode="auto">
                <a:xfrm>
                  <a:off x="2775" y="1877"/>
                  <a:ext cx="331" cy="3"/>
                </a:xfrm>
                <a:prstGeom prst="rect">
                  <a:avLst/>
                </a:prstGeom>
                <a:solidFill>
                  <a:srgbClr val="FFDC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7" name="Rectangle 1723"/>
                <p:cNvSpPr>
                  <a:spLocks noChangeArrowheads="1"/>
                </p:cNvSpPr>
                <p:nvPr/>
              </p:nvSpPr>
              <p:spPr bwMode="auto">
                <a:xfrm>
                  <a:off x="2775" y="1880"/>
                  <a:ext cx="331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8" name="Rectangle 1724"/>
                <p:cNvSpPr>
                  <a:spLocks noChangeArrowheads="1"/>
                </p:cNvSpPr>
                <p:nvPr/>
              </p:nvSpPr>
              <p:spPr bwMode="auto">
                <a:xfrm>
                  <a:off x="2775" y="1882"/>
                  <a:ext cx="331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49" name="Rectangle 1725"/>
                <p:cNvSpPr>
                  <a:spLocks noChangeArrowheads="1"/>
                </p:cNvSpPr>
                <p:nvPr/>
              </p:nvSpPr>
              <p:spPr bwMode="auto">
                <a:xfrm>
                  <a:off x="2775" y="1883"/>
                  <a:ext cx="331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0" name="Rectangle 1726"/>
                <p:cNvSpPr>
                  <a:spLocks noChangeArrowheads="1"/>
                </p:cNvSpPr>
                <p:nvPr/>
              </p:nvSpPr>
              <p:spPr bwMode="auto">
                <a:xfrm>
                  <a:off x="2775" y="1885"/>
                  <a:ext cx="331" cy="2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1" name="Rectangle 1727"/>
                <p:cNvSpPr>
                  <a:spLocks noChangeArrowheads="1"/>
                </p:cNvSpPr>
                <p:nvPr/>
              </p:nvSpPr>
              <p:spPr bwMode="auto">
                <a:xfrm>
                  <a:off x="2775" y="1887"/>
                  <a:ext cx="331" cy="1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2" name="Rectangle 1728"/>
                <p:cNvSpPr>
                  <a:spLocks noChangeArrowheads="1"/>
                </p:cNvSpPr>
                <p:nvPr/>
              </p:nvSpPr>
              <p:spPr bwMode="auto">
                <a:xfrm>
                  <a:off x="2775" y="1888"/>
                  <a:ext cx="331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3" name="Rectangle 1729"/>
                <p:cNvSpPr>
                  <a:spLocks noChangeArrowheads="1"/>
                </p:cNvSpPr>
                <p:nvPr/>
              </p:nvSpPr>
              <p:spPr bwMode="auto">
                <a:xfrm>
                  <a:off x="2775" y="1890"/>
                  <a:ext cx="331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4" name="Rectangle 1730"/>
                <p:cNvSpPr>
                  <a:spLocks noChangeArrowheads="1"/>
                </p:cNvSpPr>
                <p:nvPr/>
              </p:nvSpPr>
              <p:spPr bwMode="auto">
                <a:xfrm>
                  <a:off x="2775" y="1891"/>
                  <a:ext cx="331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5" name="Rectangle 1731"/>
                <p:cNvSpPr>
                  <a:spLocks noChangeArrowheads="1"/>
                </p:cNvSpPr>
                <p:nvPr/>
              </p:nvSpPr>
              <p:spPr bwMode="auto">
                <a:xfrm>
                  <a:off x="2775" y="1893"/>
                  <a:ext cx="331" cy="2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6" name="Rectangle 1732"/>
                <p:cNvSpPr>
                  <a:spLocks noChangeArrowheads="1"/>
                </p:cNvSpPr>
                <p:nvPr/>
              </p:nvSpPr>
              <p:spPr bwMode="auto">
                <a:xfrm>
                  <a:off x="2775" y="1895"/>
                  <a:ext cx="331" cy="1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7" name="Rectangle 1733"/>
                <p:cNvSpPr>
                  <a:spLocks noChangeArrowheads="1"/>
                </p:cNvSpPr>
                <p:nvPr/>
              </p:nvSpPr>
              <p:spPr bwMode="auto">
                <a:xfrm>
                  <a:off x="2775" y="1896"/>
                  <a:ext cx="331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8" name="Rectangle 1734"/>
                <p:cNvSpPr>
                  <a:spLocks noChangeArrowheads="1"/>
                </p:cNvSpPr>
                <p:nvPr/>
              </p:nvSpPr>
              <p:spPr bwMode="auto">
                <a:xfrm>
                  <a:off x="2775" y="1898"/>
                  <a:ext cx="331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59" name="Rectangle 1735"/>
                <p:cNvSpPr>
                  <a:spLocks noChangeArrowheads="1"/>
                </p:cNvSpPr>
                <p:nvPr/>
              </p:nvSpPr>
              <p:spPr bwMode="auto">
                <a:xfrm>
                  <a:off x="2775" y="1899"/>
                  <a:ext cx="331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0" name="Rectangle 1736"/>
                <p:cNvSpPr>
                  <a:spLocks noChangeArrowheads="1"/>
                </p:cNvSpPr>
                <p:nvPr/>
              </p:nvSpPr>
              <p:spPr bwMode="auto">
                <a:xfrm>
                  <a:off x="2775" y="1901"/>
                  <a:ext cx="331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1" name="Rectangle 1737"/>
                <p:cNvSpPr>
                  <a:spLocks noChangeArrowheads="1"/>
                </p:cNvSpPr>
                <p:nvPr/>
              </p:nvSpPr>
              <p:spPr bwMode="auto">
                <a:xfrm>
                  <a:off x="2775" y="1903"/>
                  <a:ext cx="331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2" name="Rectangle 1738"/>
                <p:cNvSpPr>
                  <a:spLocks noChangeArrowheads="1"/>
                </p:cNvSpPr>
                <p:nvPr/>
              </p:nvSpPr>
              <p:spPr bwMode="auto">
                <a:xfrm>
                  <a:off x="2775" y="1904"/>
                  <a:ext cx="331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3" name="Rectangle 1739"/>
                <p:cNvSpPr>
                  <a:spLocks noChangeArrowheads="1"/>
                </p:cNvSpPr>
                <p:nvPr/>
              </p:nvSpPr>
              <p:spPr bwMode="auto">
                <a:xfrm>
                  <a:off x="2775" y="1906"/>
                  <a:ext cx="331" cy="2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4" name="Rectangle 1740"/>
                <p:cNvSpPr>
                  <a:spLocks noChangeArrowheads="1"/>
                </p:cNvSpPr>
                <p:nvPr/>
              </p:nvSpPr>
              <p:spPr bwMode="auto">
                <a:xfrm>
                  <a:off x="2775" y="1908"/>
                  <a:ext cx="331" cy="1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5" name="Rectangle 1741"/>
                <p:cNvSpPr>
                  <a:spLocks noChangeArrowheads="1"/>
                </p:cNvSpPr>
                <p:nvPr/>
              </p:nvSpPr>
              <p:spPr bwMode="auto">
                <a:xfrm>
                  <a:off x="2775" y="1909"/>
                  <a:ext cx="331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6" name="Rectangle 1742"/>
                <p:cNvSpPr>
                  <a:spLocks noChangeArrowheads="1"/>
                </p:cNvSpPr>
                <p:nvPr/>
              </p:nvSpPr>
              <p:spPr bwMode="auto">
                <a:xfrm>
                  <a:off x="2775" y="1911"/>
                  <a:ext cx="331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7" name="Rectangle 1743"/>
                <p:cNvSpPr>
                  <a:spLocks noChangeArrowheads="1"/>
                </p:cNvSpPr>
                <p:nvPr/>
              </p:nvSpPr>
              <p:spPr bwMode="auto">
                <a:xfrm>
                  <a:off x="2775" y="1912"/>
                  <a:ext cx="331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8" name="Rectangle 1744"/>
                <p:cNvSpPr>
                  <a:spLocks noChangeArrowheads="1"/>
                </p:cNvSpPr>
                <p:nvPr/>
              </p:nvSpPr>
              <p:spPr bwMode="auto">
                <a:xfrm>
                  <a:off x="2775" y="1914"/>
                  <a:ext cx="331" cy="2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69" name="Rectangle 1745"/>
                <p:cNvSpPr>
                  <a:spLocks noChangeArrowheads="1"/>
                </p:cNvSpPr>
                <p:nvPr/>
              </p:nvSpPr>
              <p:spPr bwMode="auto">
                <a:xfrm>
                  <a:off x="2775" y="1916"/>
                  <a:ext cx="331" cy="1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70" name="Rectangle 1746"/>
                <p:cNvSpPr>
                  <a:spLocks noChangeArrowheads="1"/>
                </p:cNvSpPr>
                <p:nvPr/>
              </p:nvSpPr>
              <p:spPr bwMode="auto">
                <a:xfrm>
                  <a:off x="2775" y="1917"/>
                  <a:ext cx="331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71" name="Rectangle 1747"/>
                <p:cNvSpPr>
                  <a:spLocks noChangeArrowheads="1"/>
                </p:cNvSpPr>
                <p:nvPr/>
              </p:nvSpPr>
              <p:spPr bwMode="auto">
                <a:xfrm>
                  <a:off x="2775" y="1919"/>
                  <a:ext cx="331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72" name="Rectangle 1748"/>
                <p:cNvSpPr>
                  <a:spLocks noChangeArrowheads="1"/>
                </p:cNvSpPr>
                <p:nvPr/>
              </p:nvSpPr>
              <p:spPr bwMode="auto">
                <a:xfrm>
                  <a:off x="2775" y="1920"/>
                  <a:ext cx="331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73" name="Rectangle 1749"/>
                <p:cNvSpPr>
                  <a:spLocks noChangeArrowheads="1"/>
                </p:cNvSpPr>
                <p:nvPr/>
              </p:nvSpPr>
              <p:spPr bwMode="auto">
                <a:xfrm>
                  <a:off x="2775" y="1922"/>
                  <a:ext cx="331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74" name="Rectangle 1750"/>
                <p:cNvSpPr>
                  <a:spLocks noChangeArrowheads="1"/>
                </p:cNvSpPr>
                <p:nvPr/>
              </p:nvSpPr>
              <p:spPr bwMode="auto">
                <a:xfrm>
                  <a:off x="2775" y="1924"/>
                  <a:ext cx="331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75" name="Rectangle 1751"/>
                <p:cNvSpPr>
                  <a:spLocks noChangeArrowheads="1"/>
                </p:cNvSpPr>
                <p:nvPr/>
              </p:nvSpPr>
              <p:spPr bwMode="auto">
                <a:xfrm>
                  <a:off x="2775" y="1925"/>
                  <a:ext cx="331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76" name="Rectangle 1752"/>
                <p:cNvSpPr>
                  <a:spLocks noChangeArrowheads="1"/>
                </p:cNvSpPr>
                <p:nvPr/>
              </p:nvSpPr>
              <p:spPr bwMode="auto">
                <a:xfrm>
                  <a:off x="2775" y="1927"/>
                  <a:ext cx="331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877" name="Rectangle 1753"/>
                <p:cNvSpPr>
                  <a:spLocks noChangeArrowheads="1"/>
                </p:cNvSpPr>
                <p:nvPr/>
              </p:nvSpPr>
              <p:spPr bwMode="auto">
                <a:xfrm>
                  <a:off x="2775" y="1928"/>
                  <a:ext cx="331" cy="2"/>
                </a:xfrm>
                <a:prstGeom prst="rect">
                  <a:avLst/>
                </a:prstGeom>
                <a:solidFill>
                  <a:srgbClr val="FFEB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0822" name="Freeform 1754"/>
              <p:cNvSpPr>
                <a:spLocks/>
              </p:cNvSpPr>
              <p:nvPr/>
            </p:nvSpPr>
            <p:spPr bwMode="auto">
              <a:xfrm>
                <a:off x="2775" y="1724"/>
                <a:ext cx="328" cy="203"/>
              </a:xfrm>
              <a:custGeom>
                <a:avLst/>
                <a:gdLst>
                  <a:gd name="T0" fmla="*/ 34 w 328"/>
                  <a:gd name="T1" fmla="*/ 0 h 203"/>
                  <a:gd name="T2" fmla="*/ 20 w 328"/>
                  <a:gd name="T3" fmla="*/ 3 h 203"/>
                  <a:gd name="T4" fmla="*/ 10 w 328"/>
                  <a:gd name="T5" fmla="*/ 10 h 203"/>
                  <a:gd name="T6" fmla="*/ 3 w 328"/>
                  <a:gd name="T7" fmla="*/ 21 h 203"/>
                  <a:gd name="T8" fmla="*/ 0 w 328"/>
                  <a:gd name="T9" fmla="*/ 34 h 203"/>
                  <a:gd name="T10" fmla="*/ 0 w 328"/>
                  <a:gd name="T11" fmla="*/ 169 h 203"/>
                  <a:gd name="T12" fmla="*/ 3 w 328"/>
                  <a:gd name="T13" fmla="*/ 182 h 203"/>
                  <a:gd name="T14" fmla="*/ 10 w 328"/>
                  <a:gd name="T15" fmla="*/ 193 h 203"/>
                  <a:gd name="T16" fmla="*/ 20 w 328"/>
                  <a:gd name="T17" fmla="*/ 200 h 203"/>
                  <a:gd name="T18" fmla="*/ 34 w 328"/>
                  <a:gd name="T19" fmla="*/ 203 h 203"/>
                  <a:gd name="T20" fmla="*/ 294 w 328"/>
                  <a:gd name="T21" fmla="*/ 203 h 203"/>
                  <a:gd name="T22" fmla="*/ 307 w 328"/>
                  <a:gd name="T23" fmla="*/ 200 h 203"/>
                  <a:gd name="T24" fmla="*/ 318 w 328"/>
                  <a:gd name="T25" fmla="*/ 193 h 203"/>
                  <a:gd name="T26" fmla="*/ 324 w 328"/>
                  <a:gd name="T27" fmla="*/ 182 h 203"/>
                  <a:gd name="T28" fmla="*/ 328 w 328"/>
                  <a:gd name="T29" fmla="*/ 169 h 203"/>
                  <a:gd name="T30" fmla="*/ 328 w 328"/>
                  <a:gd name="T31" fmla="*/ 34 h 203"/>
                  <a:gd name="T32" fmla="*/ 324 w 328"/>
                  <a:gd name="T33" fmla="*/ 21 h 203"/>
                  <a:gd name="T34" fmla="*/ 318 w 328"/>
                  <a:gd name="T35" fmla="*/ 10 h 203"/>
                  <a:gd name="T36" fmla="*/ 307 w 328"/>
                  <a:gd name="T37" fmla="*/ 3 h 203"/>
                  <a:gd name="T38" fmla="*/ 294 w 328"/>
                  <a:gd name="T39" fmla="*/ 0 h 203"/>
                  <a:gd name="T40" fmla="*/ 34 w 328"/>
                  <a:gd name="T41" fmla="*/ 0 h 20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28"/>
                  <a:gd name="T64" fmla="*/ 0 h 203"/>
                  <a:gd name="T65" fmla="*/ 328 w 328"/>
                  <a:gd name="T66" fmla="*/ 203 h 20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28" h="203">
                    <a:moveTo>
                      <a:pt x="34" y="0"/>
                    </a:moveTo>
                    <a:lnTo>
                      <a:pt x="20" y="3"/>
                    </a:lnTo>
                    <a:lnTo>
                      <a:pt x="10" y="10"/>
                    </a:lnTo>
                    <a:lnTo>
                      <a:pt x="3" y="21"/>
                    </a:lnTo>
                    <a:lnTo>
                      <a:pt x="0" y="34"/>
                    </a:lnTo>
                    <a:lnTo>
                      <a:pt x="0" y="169"/>
                    </a:lnTo>
                    <a:lnTo>
                      <a:pt x="3" y="182"/>
                    </a:lnTo>
                    <a:lnTo>
                      <a:pt x="10" y="193"/>
                    </a:lnTo>
                    <a:lnTo>
                      <a:pt x="20" y="200"/>
                    </a:lnTo>
                    <a:lnTo>
                      <a:pt x="34" y="203"/>
                    </a:lnTo>
                    <a:lnTo>
                      <a:pt x="294" y="203"/>
                    </a:lnTo>
                    <a:lnTo>
                      <a:pt x="307" y="200"/>
                    </a:lnTo>
                    <a:lnTo>
                      <a:pt x="318" y="193"/>
                    </a:lnTo>
                    <a:lnTo>
                      <a:pt x="324" y="182"/>
                    </a:lnTo>
                    <a:lnTo>
                      <a:pt x="328" y="169"/>
                    </a:lnTo>
                    <a:lnTo>
                      <a:pt x="328" y="34"/>
                    </a:lnTo>
                    <a:lnTo>
                      <a:pt x="324" y="21"/>
                    </a:lnTo>
                    <a:lnTo>
                      <a:pt x="318" y="10"/>
                    </a:lnTo>
                    <a:lnTo>
                      <a:pt x="307" y="3"/>
                    </a:lnTo>
                    <a:lnTo>
                      <a:pt x="294" y="0"/>
                    </a:lnTo>
                    <a:lnTo>
                      <a:pt x="34" y="0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0292" name="Rectangle 1755"/>
            <p:cNvSpPr>
              <a:spLocks noChangeArrowheads="1"/>
            </p:cNvSpPr>
            <p:nvPr/>
          </p:nvSpPr>
          <p:spPr bwMode="auto">
            <a:xfrm>
              <a:off x="2591" y="2553"/>
              <a:ext cx="225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L2SV</a:t>
              </a:r>
              <a:endParaRPr lang="en-US" sz="1000">
                <a:latin typeface="Tahoma" pitchFamily="34" charset="0"/>
              </a:endParaRPr>
            </a:p>
          </p:txBody>
        </p:sp>
        <p:sp>
          <p:nvSpPr>
            <p:cNvPr id="50293" name="Line 1756"/>
            <p:cNvSpPr>
              <a:spLocks noChangeShapeType="1"/>
            </p:cNvSpPr>
            <p:nvPr/>
          </p:nvSpPr>
          <p:spPr bwMode="auto">
            <a:xfrm flipH="1">
              <a:off x="2301" y="2972"/>
              <a:ext cx="111" cy="2"/>
            </a:xfrm>
            <a:prstGeom prst="line">
              <a:avLst/>
            </a:prstGeom>
            <a:noFill/>
            <a:ln w="79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294" name="Oval 1757"/>
            <p:cNvSpPr>
              <a:spLocks noChangeArrowheads="1"/>
            </p:cNvSpPr>
            <p:nvPr/>
          </p:nvSpPr>
          <p:spPr bwMode="auto">
            <a:xfrm>
              <a:off x="2480" y="2816"/>
              <a:ext cx="474" cy="361"/>
            </a:xfrm>
            <a:prstGeom prst="ellipse">
              <a:avLst/>
            </a:prstGeom>
            <a:gradFill rotWithShape="0">
              <a:gsLst>
                <a:gs pos="0">
                  <a:srgbClr val="707036"/>
                </a:gs>
                <a:gs pos="50000">
                  <a:srgbClr val="F2F274"/>
                </a:gs>
                <a:gs pos="100000">
                  <a:srgbClr val="707036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50295" name="Text Box 1758"/>
            <p:cNvSpPr txBox="1">
              <a:spLocks noChangeArrowheads="1"/>
            </p:cNvSpPr>
            <p:nvPr/>
          </p:nvSpPr>
          <p:spPr bwMode="auto">
            <a:xfrm>
              <a:off x="2551" y="2909"/>
              <a:ext cx="315" cy="2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spAutoFit/>
            </a:bodyPr>
            <a:lstStyle/>
            <a:p>
              <a:pPr defTabSz="449263"/>
              <a:r>
                <a:rPr lang="en-US" sz="1000" b="1">
                  <a:latin typeface="Tahoma" pitchFamily="34" charset="0"/>
                </a:rPr>
                <a:t>L2N</a:t>
              </a:r>
            </a:p>
          </p:txBody>
        </p:sp>
        <p:sp>
          <p:nvSpPr>
            <p:cNvPr id="50296" name="Line 1759"/>
            <p:cNvSpPr>
              <a:spLocks noChangeShapeType="1"/>
            </p:cNvSpPr>
            <p:nvPr/>
          </p:nvSpPr>
          <p:spPr bwMode="auto">
            <a:xfrm>
              <a:off x="2688" y="2712"/>
              <a:ext cx="1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50297" name="Line 1760"/>
            <p:cNvSpPr>
              <a:spLocks noChangeShapeType="1"/>
            </p:cNvSpPr>
            <p:nvPr/>
          </p:nvSpPr>
          <p:spPr bwMode="auto">
            <a:xfrm rot="5400000" flipV="1">
              <a:off x="2468" y="2515"/>
              <a:ext cx="1" cy="1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50298" name="Rectangle 1761"/>
            <p:cNvSpPr>
              <a:spLocks noChangeArrowheads="1"/>
            </p:cNvSpPr>
            <p:nvPr/>
          </p:nvSpPr>
          <p:spPr bwMode="auto">
            <a:xfrm>
              <a:off x="2035" y="2909"/>
              <a:ext cx="262" cy="164"/>
            </a:xfrm>
            <a:prstGeom prst="rect">
              <a:avLst/>
            </a:prstGeom>
            <a:gradFill rotWithShape="0">
              <a:gsLst>
                <a:gs pos="0">
                  <a:srgbClr val="593C76"/>
                </a:gs>
                <a:gs pos="50000">
                  <a:srgbClr val="C081FF"/>
                </a:gs>
                <a:gs pos="100000">
                  <a:srgbClr val="593C76"/>
                </a:gs>
              </a:gsLst>
              <a:lin ang="5400000" scaled="1"/>
            </a:gra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299" name="Rectangle 1762"/>
            <p:cNvSpPr>
              <a:spLocks noChangeArrowheads="1"/>
            </p:cNvSpPr>
            <p:nvPr/>
          </p:nvSpPr>
          <p:spPr bwMode="auto">
            <a:xfrm>
              <a:off x="2093" y="2951"/>
              <a:ext cx="16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L2P</a:t>
              </a:r>
              <a:endParaRPr lang="en-US" sz="1000">
                <a:latin typeface="Tahoma" pitchFamily="34" charset="0"/>
              </a:endParaRPr>
            </a:p>
          </p:txBody>
        </p:sp>
        <p:sp>
          <p:nvSpPr>
            <p:cNvPr id="50300" name="Rectangle 1763"/>
            <p:cNvSpPr>
              <a:spLocks noChangeArrowheads="1"/>
            </p:cNvSpPr>
            <p:nvPr/>
          </p:nvSpPr>
          <p:spPr bwMode="auto">
            <a:xfrm>
              <a:off x="2123" y="3007"/>
              <a:ext cx="260" cy="164"/>
            </a:xfrm>
            <a:prstGeom prst="rect">
              <a:avLst/>
            </a:prstGeom>
            <a:gradFill rotWithShape="0">
              <a:gsLst>
                <a:gs pos="0">
                  <a:srgbClr val="593C76"/>
                </a:gs>
                <a:gs pos="50000">
                  <a:srgbClr val="C081FF"/>
                </a:gs>
                <a:gs pos="100000">
                  <a:srgbClr val="593C76"/>
                </a:gs>
              </a:gsLst>
              <a:lin ang="5400000" scaled="1"/>
            </a:gradFill>
            <a:ln w="79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01" name="Rectangle 1764"/>
            <p:cNvSpPr>
              <a:spLocks noChangeArrowheads="1"/>
            </p:cNvSpPr>
            <p:nvPr/>
          </p:nvSpPr>
          <p:spPr bwMode="auto">
            <a:xfrm>
              <a:off x="2181" y="3049"/>
              <a:ext cx="167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L2P</a:t>
              </a:r>
              <a:endParaRPr lang="en-US" sz="1000">
                <a:latin typeface="Tahoma" pitchFamily="34" charset="0"/>
              </a:endParaRPr>
            </a:p>
          </p:txBody>
        </p:sp>
        <p:grpSp>
          <p:nvGrpSpPr>
            <p:cNvPr id="50302" name="Group 1765"/>
            <p:cNvGrpSpPr>
              <a:grpSpLocks/>
            </p:cNvGrpSpPr>
            <p:nvPr/>
          </p:nvGrpSpPr>
          <p:grpSpPr bwMode="auto">
            <a:xfrm>
              <a:off x="2104" y="2509"/>
              <a:ext cx="299" cy="164"/>
              <a:chOff x="2320" y="1724"/>
              <a:chExt cx="333" cy="206"/>
            </a:xfrm>
          </p:grpSpPr>
          <p:grpSp>
            <p:nvGrpSpPr>
              <p:cNvPr id="50564" name="Group 1766"/>
              <p:cNvGrpSpPr>
                <a:grpSpLocks/>
              </p:cNvGrpSpPr>
              <p:nvPr/>
            </p:nvGrpSpPr>
            <p:grpSpPr bwMode="auto">
              <a:xfrm>
                <a:off x="2320" y="1724"/>
                <a:ext cx="333" cy="206"/>
                <a:chOff x="2320" y="1724"/>
                <a:chExt cx="333" cy="206"/>
              </a:xfrm>
            </p:grpSpPr>
            <p:grpSp>
              <p:nvGrpSpPr>
                <p:cNvPr id="50566" name="Group 1767"/>
                <p:cNvGrpSpPr>
                  <a:grpSpLocks/>
                </p:cNvGrpSpPr>
                <p:nvPr/>
              </p:nvGrpSpPr>
              <p:grpSpPr bwMode="auto">
                <a:xfrm>
                  <a:off x="2320" y="1724"/>
                  <a:ext cx="333" cy="206"/>
                  <a:chOff x="2320" y="1724"/>
                  <a:chExt cx="333" cy="206"/>
                </a:xfrm>
              </p:grpSpPr>
              <p:sp>
                <p:nvSpPr>
                  <p:cNvPr id="50621" name="Rectangle 176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24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22" name="Rectangle 176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26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23" name="Rectangle 177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27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24" name="Rectangle 177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29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25" name="Rectangle 177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1"/>
                    <a:ext cx="333" cy="1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26" name="Rectangle 177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2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27" name="Rectangle 177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4"/>
                    <a:ext cx="333" cy="1"/>
                  </a:xfrm>
                  <a:prstGeom prst="rect">
                    <a:avLst/>
                  </a:prstGeom>
                  <a:solidFill>
                    <a:srgbClr val="FFE9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28" name="Rectangle 177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5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29" name="Rectangle 177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7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0" name="Rectangle 177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9"/>
                    <a:ext cx="333" cy="1"/>
                  </a:xfrm>
                  <a:prstGeom prst="rect">
                    <a:avLst/>
                  </a:prstGeom>
                  <a:solidFill>
                    <a:srgbClr val="FFE9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1" name="Rectangle 177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0"/>
                    <a:ext cx="333" cy="2"/>
                  </a:xfrm>
                  <a:prstGeom prst="rect">
                    <a:avLst/>
                  </a:prstGeom>
                  <a:solidFill>
                    <a:srgbClr val="FFE8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2" name="Rectangle 177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2"/>
                    <a:ext cx="333" cy="1"/>
                  </a:xfrm>
                  <a:prstGeom prst="rect">
                    <a:avLst/>
                  </a:prstGeom>
                  <a:solidFill>
                    <a:srgbClr val="FFE8D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3" name="Rectangle 178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3"/>
                    <a:ext cx="333" cy="2"/>
                  </a:xfrm>
                  <a:prstGeom prst="rect">
                    <a:avLst/>
                  </a:prstGeom>
                  <a:solidFill>
                    <a:srgbClr val="FFE8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4" name="Rectangle 178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5"/>
                    <a:ext cx="333" cy="2"/>
                  </a:xfrm>
                  <a:prstGeom prst="rect">
                    <a:avLst/>
                  </a:prstGeom>
                  <a:solidFill>
                    <a:srgbClr val="FFE7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5" name="Rectangle 178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7"/>
                    <a:ext cx="333" cy="1"/>
                  </a:xfrm>
                  <a:prstGeom prst="rect">
                    <a:avLst/>
                  </a:prstGeom>
                  <a:solidFill>
                    <a:srgbClr val="FFE7D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6" name="Rectangle 178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8"/>
                    <a:ext cx="333" cy="2"/>
                  </a:xfrm>
                  <a:prstGeom prst="rect">
                    <a:avLst/>
                  </a:prstGeom>
                  <a:solidFill>
                    <a:srgbClr val="FFE7C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7" name="Rectangle 178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0"/>
                    <a:ext cx="333" cy="1"/>
                  </a:xfrm>
                  <a:prstGeom prst="rect">
                    <a:avLst/>
                  </a:prstGeom>
                  <a:solidFill>
                    <a:srgbClr val="FFE6C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8" name="Rectangle 178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1"/>
                    <a:ext cx="333" cy="2"/>
                  </a:xfrm>
                  <a:prstGeom prst="rect">
                    <a:avLst/>
                  </a:prstGeom>
                  <a:solidFill>
                    <a:srgbClr val="FFE5C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39" name="Rectangle 178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3"/>
                    <a:ext cx="333" cy="2"/>
                  </a:xfrm>
                  <a:prstGeom prst="rect">
                    <a:avLst/>
                  </a:prstGeom>
                  <a:solidFill>
                    <a:srgbClr val="FFE5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0" name="Rectangle 178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5"/>
                    <a:ext cx="333" cy="1"/>
                  </a:xfrm>
                  <a:prstGeom prst="rect">
                    <a:avLst/>
                  </a:prstGeom>
                  <a:solidFill>
                    <a:srgbClr val="FFE4C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1" name="Rectangle 178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6"/>
                    <a:ext cx="333" cy="2"/>
                  </a:xfrm>
                  <a:prstGeom prst="rect">
                    <a:avLst/>
                  </a:prstGeom>
                  <a:solidFill>
                    <a:srgbClr val="FFE4C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2" name="Rectangle 178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8"/>
                    <a:ext cx="333" cy="2"/>
                  </a:xfrm>
                  <a:prstGeom prst="rect">
                    <a:avLst/>
                  </a:prstGeom>
                  <a:solidFill>
                    <a:srgbClr val="FFE3C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3" name="Rectangle 179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0"/>
                    <a:ext cx="333" cy="1"/>
                  </a:xfrm>
                  <a:prstGeom prst="rect">
                    <a:avLst/>
                  </a:prstGeom>
                  <a:solidFill>
                    <a:srgbClr val="FFE2C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4" name="Rectangle 179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1"/>
                    <a:ext cx="333" cy="2"/>
                  </a:xfrm>
                  <a:prstGeom prst="rect">
                    <a:avLst/>
                  </a:prstGeom>
                  <a:solidFill>
                    <a:srgbClr val="FFE2C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5" name="Rectangle 179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3"/>
                    <a:ext cx="333" cy="1"/>
                  </a:xfrm>
                  <a:prstGeom prst="rect">
                    <a:avLst/>
                  </a:prstGeom>
                  <a:solidFill>
                    <a:srgbClr val="FFE1C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6" name="Rectangle 179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4"/>
                    <a:ext cx="333" cy="2"/>
                  </a:xfrm>
                  <a:prstGeom prst="rect">
                    <a:avLst/>
                  </a:prstGeom>
                  <a:solidFill>
                    <a:srgbClr val="FFE0C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7" name="Rectangle 179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6"/>
                    <a:ext cx="333" cy="2"/>
                  </a:xfrm>
                  <a:prstGeom prst="rect">
                    <a:avLst/>
                  </a:prstGeom>
                  <a:solidFill>
                    <a:srgbClr val="FFE0C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8" name="Rectangle 179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8"/>
                    <a:ext cx="333" cy="1"/>
                  </a:xfrm>
                  <a:prstGeom prst="rect">
                    <a:avLst/>
                  </a:prstGeom>
                  <a:solidFill>
                    <a:srgbClr val="FFDFC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49" name="Rectangle 179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9"/>
                    <a:ext cx="333" cy="2"/>
                  </a:xfrm>
                  <a:prstGeom prst="rect">
                    <a:avLst/>
                  </a:prstGeom>
                  <a:solidFill>
                    <a:srgbClr val="FFDE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0" name="Rectangle 179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1"/>
                    <a:ext cx="333" cy="1"/>
                  </a:xfrm>
                  <a:prstGeom prst="rect">
                    <a:avLst/>
                  </a:prstGeom>
                  <a:solidFill>
                    <a:srgbClr val="FFDDB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1" name="Rectangle 179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2"/>
                    <a:ext cx="333" cy="2"/>
                  </a:xfrm>
                  <a:prstGeom prst="rect">
                    <a:avLst/>
                  </a:prstGeom>
                  <a:solidFill>
                    <a:srgbClr val="FFDCB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2" name="Rectangle 179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4"/>
                    <a:ext cx="333" cy="3"/>
                  </a:xfrm>
                  <a:prstGeom prst="rect">
                    <a:avLst/>
                  </a:prstGeom>
                  <a:solidFill>
                    <a:srgbClr val="FFDBB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3" name="Rectangle 180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7"/>
                    <a:ext cx="333" cy="2"/>
                  </a:xfrm>
                  <a:prstGeom prst="rect">
                    <a:avLst/>
                  </a:prstGeom>
                  <a:solidFill>
                    <a:srgbClr val="FFDBB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4" name="Rectangle 180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9"/>
                    <a:ext cx="333" cy="1"/>
                  </a:xfrm>
                  <a:prstGeom prst="rect">
                    <a:avLst/>
                  </a:prstGeom>
                  <a:solidFill>
                    <a:srgbClr val="FFDAB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5" name="Rectangle 180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0"/>
                    <a:ext cx="333" cy="2"/>
                  </a:xfrm>
                  <a:prstGeom prst="rect">
                    <a:avLst/>
                  </a:prstGeom>
                  <a:solidFill>
                    <a:srgbClr val="FFD9B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6" name="Rectangle 180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2"/>
                    <a:ext cx="333" cy="2"/>
                  </a:xfrm>
                  <a:prstGeom prst="rect">
                    <a:avLst/>
                  </a:prstGeom>
                  <a:solidFill>
                    <a:srgbClr val="FFD8B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7" name="Rectangle 180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4"/>
                    <a:ext cx="333" cy="1"/>
                  </a:xfrm>
                  <a:prstGeom prst="rect">
                    <a:avLst/>
                  </a:prstGeom>
                  <a:solidFill>
                    <a:srgbClr val="FFD7B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8" name="Rectangle 180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5"/>
                    <a:ext cx="333" cy="2"/>
                  </a:xfrm>
                  <a:prstGeom prst="rect">
                    <a:avLst/>
                  </a:prstGeom>
                  <a:solidFill>
                    <a:srgbClr val="FFD7B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59" name="Rectangle 180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7"/>
                    <a:ext cx="333" cy="1"/>
                  </a:xfrm>
                  <a:prstGeom prst="rect">
                    <a:avLst/>
                  </a:prstGeom>
                  <a:solidFill>
                    <a:srgbClr val="FFD6A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0" name="Rectangle 180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8"/>
                    <a:ext cx="333" cy="2"/>
                  </a:xfrm>
                  <a:prstGeom prst="rect">
                    <a:avLst/>
                  </a:prstGeom>
                  <a:solidFill>
                    <a:srgbClr val="FFD5A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1" name="Rectangle 180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0"/>
                    <a:ext cx="333" cy="2"/>
                  </a:xfrm>
                  <a:prstGeom prst="rect">
                    <a:avLst/>
                  </a:prstGeom>
                  <a:solidFill>
                    <a:srgbClr val="FFD4A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2" name="Rectangle 180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2"/>
                    <a:ext cx="333" cy="1"/>
                  </a:xfrm>
                  <a:prstGeom prst="rect">
                    <a:avLst/>
                  </a:prstGeom>
                  <a:solidFill>
                    <a:srgbClr val="FFD4A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3" name="Rectangle 181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3"/>
                    <a:ext cx="333" cy="2"/>
                  </a:xfrm>
                  <a:prstGeom prst="rect">
                    <a:avLst/>
                  </a:prstGeom>
                  <a:solidFill>
                    <a:srgbClr val="FFD3A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4" name="Rectangle 181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5"/>
                    <a:ext cx="333" cy="2"/>
                  </a:xfrm>
                  <a:prstGeom prst="rect">
                    <a:avLst/>
                  </a:prstGeom>
                  <a:solidFill>
                    <a:srgbClr val="FFD2A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5" name="Rectangle 181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7"/>
                    <a:ext cx="333" cy="1"/>
                  </a:xfrm>
                  <a:prstGeom prst="rect">
                    <a:avLst/>
                  </a:prstGeom>
                  <a:solidFill>
                    <a:srgbClr val="FFD2A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6" name="Rectangle 181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8"/>
                    <a:ext cx="333" cy="2"/>
                  </a:xfrm>
                  <a:prstGeom prst="rect">
                    <a:avLst/>
                  </a:prstGeom>
                  <a:solidFill>
                    <a:srgbClr val="FFD1A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7" name="Rectangle 181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0"/>
                    <a:ext cx="333" cy="1"/>
                  </a:xfrm>
                  <a:prstGeom prst="rect">
                    <a:avLst/>
                  </a:prstGeom>
                  <a:solidFill>
                    <a:srgbClr val="FFD1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8" name="Rectangle 181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1"/>
                    <a:ext cx="333" cy="2"/>
                  </a:xfrm>
                  <a:prstGeom prst="rect">
                    <a:avLst/>
                  </a:prstGeom>
                  <a:solidFill>
                    <a:srgbClr val="FFD0A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69" name="Rectangle 181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3"/>
                    <a:ext cx="333" cy="2"/>
                  </a:xfrm>
                  <a:prstGeom prst="rect">
                    <a:avLst/>
                  </a:prstGeom>
                  <a:solidFill>
                    <a:srgbClr val="FFCFA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0" name="Rectangle 181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5"/>
                    <a:ext cx="333" cy="1"/>
                  </a:xfrm>
                  <a:prstGeom prst="rect">
                    <a:avLst/>
                  </a:prstGeom>
                  <a:solidFill>
                    <a:srgbClr val="FFCFA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1" name="Rectangle 181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6"/>
                    <a:ext cx="333" cy="2"/>
                  </a:xfrm>
                  <a:prstGeom prst="rect">
                    <a:avLst/>
                  </a:prstGeom>
                  <a:solidFill>
                    <a:srgbClr val="FFCF9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2" name="Rectangle 181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8"/>
                    <a:ext cx="333" cy="1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3" name="Rectangle 182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9"/>
                    <a:ext cx="333" cy="2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4" name="Rectangle 182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1"/>
                    <a:ext cx="333" cy="2"/>
                  </a:xfrm>
                  <a:prstGeom prst="rect">
                    <a:avLst/>
                  </a:prstGeom>
                  <a:solidFill>
                    <a:srgbClr val="FFCD9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5" name="Rectangle 182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3"/>
                    <a:ext cx="333" cy="1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6" name="Rectangle 182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4"/>
                    <a:ext cx="333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7" name="Rectangle 182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6"/>
                    <a:ext cx="333" cy="1"/>
                  </a:xfrm>
                  <a:prstGeom prst="rect">
                    <a:avLst/>
                  </a:prstGeom>
                  <a:solidFill>
                    <a:srgbClr val="FFCD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8" name="Rectangle 182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7"/>
                    <a:ext cx="333" cy="2"/>
                  </a:xfrm>
                  <a:prstGeom prst="rect">
                    <a:avLst/>
                  </a:prstGeom>
                  <a:solidFill>
                    <a:srgbClr val="FFCC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79" name="Rectangle 182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9"/>
                    <a:ext cx="333" cy="2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0" name="Rectangle 182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1"/>
                    <a:ext cx="333" cy="1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1" name="Rectangle 182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2"/>
                    <a:ext cx="333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2" name="Rectangle 182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4"/>
                    <a:ext cx="333" cy="1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3" name="Rectangle 183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5"/>
                    <a:ext cx="333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4" name="Rectangle 183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7"/>
                    <a:ext cx="333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5" name="Rectangle 183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9"/>
                    <a:ext cx="333" cy="1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6" name="Rectangle 183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0"/>
                    <a:ext cx="333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7" name="Rectangle 183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2"/>
                    <a:ext cx="333" cy="2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8" name="Rectangle 183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4"/>
                    <a:ext cx="333" cy="1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89" name="Rectangle 183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5"/>
                    <a:ext cx="333" cy="2"/>
                  </a:xfrm>
                  <a:prstGeom prst="rect">
                    <a:avLst/>
                  </a:prstGeom>
                  <a:solidFill>
                    <a:srgbClr val="FFCC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0" name="Rectangle 183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7"/>
                    <a:ext cx="333" cy="1"/>
                  </a:xfrm>
                  <a:prstGeom prst="rect">
                    <a:avLst/>
                  </a:prstGeom>
                  <a:solidFill>
                    <a:srgbClr val="FFCD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1" name="Rectangle 183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8"/>
                    <a:ext cx="333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2" name="Rectangle 183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0"/>
                    <a:ext cx="333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3" name="Rectangle 184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2"/>
                    <a:ext cx="333" cy="1"/>
                  </a:xfrm>
                  <a:prstGeom prst="rect">
                    <a:avLst/>
                  </a:prstGeom>
                  <a:solidFill>
                    <a:srgbClr val="FFCD9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4" name="Rectangle 184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3"/>
                    <a:ext cx="333" cy="2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5" name="Rectangle 184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5"/>
                    <a:ext cx="333" cy="1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6" name="Rectangle 184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6"/>
                    <a:ext cx="333" cy="2"/>
                  </a:xfrm>
                  <a:prstGeom prst="rect">
                    <a:avLst/>
                  </a:prstGeom>
                  <a:solidFill>
                    <a:srgbClr val="FFCF9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7" name="Rectangle 184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8"/>
                    <a:ext cx="333" cy="2"/>
                  </a:xfrm>
                  <a:prstGeom prst="rect">
                    <a:avLst/>
                  </a:prstGeom>
                  <a:solidFill>
                    <a:srgbClr val="FFCFA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8" name="Rectangle 184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0"/>
                    <a:ext cx="333" cy="1"/>
                  </a:xfrm>
                  <a:prstGeom prst="rect">
                    <a:avLst/>
                  </a:prstGeom>
                  <a:solidFill>
                    <a:srgbClr val="FFCFA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699" name="Rectangle 184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1"/>
                    <a:ext cx="333" cy="2"/>
                  </a:xfrm>
                  <a:prstGeom prst="rect">
                    <a:avLst/>
                  </a:prstGeom>
                  <a:solidFill>
                    <a:srgbClr val="FFD0A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0" name="Rectangle 184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3"/>
                    <a:ext cx="333" cy="1"/>
                  </a:xfrm>
                  <a:prstGeom prst="rect">
                    <a:avLst/>
                  </a:prstGeom>
                  <a:solidFill>
                    <a:srgbClr val="FFD1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1" name="Rectangle 184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4"/>
                    <a:ext cx="333" cy="2"/>
                  </a:xfrm>
                  <a:prstGeom prst="rect">
                    <a:avLst/>
                  </a:prstGeom>
                  <a:solidFill>
                    <a:srgbClr val="FFD1A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2" name="Rectangle 184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6"/>
                    <a:ext cx="333" cy="2"/>
                  </a:xfrm>
                  <a:prstGeom prst="rect">
                    <a:avLst/>
                  </a:prstGeom>
                  <a:solidFill>
                    <a:srgbClr val="FFD2A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3" name="Rectangle 185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8"/>
                    <a:ext cx="333" cy="1"/>
                  </a:xfrm>
                  <a:prstGeom prst="rect">
                    <a:avLst/>
                  </a:prstGeom>
                  <a:solidFill>
                    <a:srgbClr val="FFD2A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4" name="Rectangle 185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9"/>
                    <a:ext cx="333" cy="2"/>
                  </a:xfrm>
                  <a:prstGeom prst="rect">
                    <a:avLst/>
                  </a:prstGeom>
                  <a:solidFill>
                    <a:srgbClr val="FFD3A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5" name="Rectangle 185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1"/>
                    <a:ext cx="333" cy="1"/>
                  </a:xfrm>
                  <a:prstGeom prst="rect">
                    <a:avLst/>
                  </a:prstGeom>
                  <a:solidFill>
                    <a:srgbClr val="FFD4A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6" name="Rectangle 185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2"/>
                    <a:ext cx="333" cy="2"/>
                  </a:xfrm>
                  <a:prstGeom prst="rect">
                    <a:avLst/>
                  </a:prstGeom>
                  <a:solidFill>
                    <a:srgbClr val="FFD4A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7" name="Rectangle 185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4"/>
                    <a:ext cx="333" cy="2"/>
                  </a:xfrm>
                  <a:prstGeom prst="rect">
                    <a:avLst/>
                  </a:prstGeom>
                  <a:solidFill>
                    <a:srgbClr val="FFD5A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8" name="Rectangle 185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6"/>
                    <a:ext cx="333" cy="1"/>
                  </a:xfrm>
                  <a:prstGeom prst="rect">
                    <a:avLst/>
                  </a:prstGeom>
                  <a:solidFill>
                    <a:srgbClr val="FFD6A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09" name="Rectangle 185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7"/>
                    <a:ext cx="333" cy="2"/>
                  </a:xfrm>
                  <a:prstGeom prst="rect">
                    <a:avLst/>
                  </a:prstGeom>
                  <a:solidFill>
                    <a:srgbClr val="FFD7B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0" name="Rectangle 185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9"/>
                    <a:ext cx="333" cy="2"/>
                  </a:xfrm>
                  <a:prstGeom prst="rect">
                    <a:avLst/>
                  </a:prstGeom>
                  <a:solidFill>
                    <a:srgbClr val="FFD7B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1" name="Rectangle 185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1"/>
                    <a:ext cx="333" cy="1"/>
                  </a:xfrm>
                  <a:prstGeom prst="rect">
                    <a:avLst/>
                  </a:prstGeom>
                  <a:solidFill>
                    <a:srgbClr val="FFD8B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2" name="Rectangle 185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2"/>
                    <a:ext cx="333" cy="2"/>
                  </a:xfrm>
                  <a:prstGeom prst="rect">
                    <a:avLst/>
                  </a:prstGeom>
                  <a:solidFill>
                    <a:srgbClr val="FFD9B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3" name="Rectangle 186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4"/>
                    <a:ext cx="333" cy="1"/>
                  </a:xfrm>
                  <a:prstGeom prst="rect">
                    <a:avLst/>
                  </a:prstGeom>
                  <a:solidFill>
                    <a:srgbClr val="FFDAB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4" name="Rectangle 186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5"/>
                    <a:ext cx="333" cy="2"/>
                  </a:xfrm>
                  <a:prstGeom prst="rect">
                    <a:avLst/>
                  </a:prstGeom>
                  <a:solidFill>
                    <a:srgbClr val="FFDBB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5" name="Rectangle 186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7"/>
                    <a:ext cx="333" cy="3"/>
                  </a:xfrm>
                  <a:prstGeom prst="rect">
                    <a:avLst/>
                  </a:prstGeom>
                  <a:solidFill>
                    <a:srgbClr val="FFDCB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6" name="Rectangle 186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0"/>
                    <a:ext cx="333" cy="2"/>
                  </a:xfrm>
                  <a:prstGeom prst="rect">
                    <a:avLst/>
                  </a:prstGeom>
                  <a:solidFill>
                    <a:srgbClr val="FFDCB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7" name="Rectangle 186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2"/>
                    <a:ext cx="333" cy="1"/>
                  </a:xfrm>
                  <a:prstGeom prst="rect">
                    <a:avLst/>
                  </a:prstGeom>
                  <a:solidFill>
                    <a:srgbClr val="FFDDB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8" name="Rectangle 186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3"/>
                    <a:ext cx="333" cy="2"/>
                  </a:xfrm>
                  <a:prstGeom prst="rect">
                    <a:avLst/>
                  </a:prstGeom>
                  <a:solidFill>
                    <a:srgbClr val="FFDE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19" name="Rectangle 186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5"/>
                    <a:ext cx="333" cy="2"/>
                  </a:xfrm>
                  <a:prstGeom prst="rect">
                    <a:avLst/>
                  </a:prstGeom>
                  <a:solidFill>
                    <a:srgbClr val="FFDFC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0" name="Rectangle 186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7"/>
                    <a:ext cx="333" cy="1"/>
                  </a:xfrm>
                  <a:prstGeom prst="rect">
                    <a:avLst/>
                  </a:prstGeom>
                  <a:solidFill>
                    <a:srgbClr val="FFE0C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1" name="Rectangle 186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8"/>
                    <a:ext cx="333" cy="2"/>
                  </a:xfrm>
                  <a:prstGeom prst="rect">
                    <a:avLst/>
                  </a:prstGeom>
                  <a:solidFill>
                    <a:srgbClr val="FFE0C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2" name="Rectangle 186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0"/>
                    <a:ext cx="333" cy="1"/>
                  </a:xfrm>
                  <a:prstGeom prst="rect">
                    <a:avLst/>
                  </a:prstGeom>
                  <a:solidFill>
                    <a:srgbClr val="FFE1C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3" name="Rectangle 187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1"/>
                    <a:ext cx="333" cy="2"/>
                  </a:xfrm>
                  <a:prstGeom prst="rect">
                    <a:avLst/>
                  </a:prstGeom>
                  <a:solidFill>
                    <a:srgbClr val="FFE2C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4" name="Rectangle 187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3"/>
                    <a:ext cx="333" cy="2"/>
                  </a:xfrm>
                  <a:prstGeom prst="rect">
                    <a:avLst/>
                  </a:prstGeom>
                  <a:solidFill>
                    <a:srgbClr val="FFE2C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5" name="Rectangle 187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5"/>
                    <a:ext cx="333" cy="1"/>
                  </a:xfrm>
                  <a:prstGeom prst="rect">
                    <a:avLst/>
                  </a:prstGeom>
                  <a:solidFill>
                    <a:srgbClr val="FFE3C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6" name="Rectangle 187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6"/>
                    <a:ext cx="333" cy="2"/>
                  </a:xfrm>
                  <a:prstGeom prst="rect">
                    <a:avLst/>
                  </a:prstGeom>
                  <a:solidFill>
                    <a:srgbClr val="FFE4C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7" name="Rectangle 187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8"/>
                    <a:ext cx="333" cy="1"/>
                  </a:xfrm>
                  <a:prstGeom prst="rect">
                    <a:avLst/>
                  </a:prstGeom>
                  <a:solidFill>
                    <a:srgbClr val="FFE4C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8" name="Rectangle 187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9"/>
                    <a:ext cx="333" cy="2"/>
                  </a:xfrm>
                  <a:prstGeom prst="rect">
                    <a:avLst/>
                  </a:prstGeom>
                  <a:solidFill>
                    <a:srgbClr val="FFE5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29" name="Rectangle 187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1"/>
                    <a:ext cx="333" cy="2"/>
                  </a:xfrm>
                  <a:prstGeom prst="rect">
                    <a:avLst/>
                  </a:prstGeom>
                  <a:solidFill>
                    <a:srgbClr val="FFE5C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0" name="Rectangle 187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3"/>
                    <a:ext cx="333" cy="1"/>
                  </a:xfrm>
                  <a:prstGeom prst="rect">
                    <a:avLst/>
                  </a:prstGeom>
                  <a:solidFill>
                    <a:srgbClr val="FFE6C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1" name="Rectangle 187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4"/>
                    <a:ext cx="333" cy="2"/>
                  </a:xfrm>
                  <a:prstGeom prst="rect">
                    <a:avLst/>
                  </a:prstGeom>
                  <a:solidFill>
                    <a:srgbClr val="FFE7C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2" name="Rectangle 187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6"/>
                    <a:ext cx="333" cy="2"/>
                  </a:xfrm>
                  <a:prstGeom prst="rect">
                    <a:avLst/>
                  </a:prstGeom>
                  <a:solidFill>
                    <a:srgbClr val="FFE7D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3" name="Rectangle 188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8"/>
                    <a:ext cx="333" cy="1"/>
                  </a:xfrm>
                  <a:prstGeom prst="rect">
                    <a:avLst/>
                  </a:prstGeom>
                  <a:solidFill>
                    <a:srgbClr val="FFE7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4" name="Rectangle 188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9"/>
                    <a:ext cx="333" cy="2"/>
                  </a:xfrm>
                  <a:prstGeom prst="rect">
                    <a:avLst/>
                  </a:prstGeom>
                  <a:solidFill>
                    <a:srgbClr val="FFE8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5" name="Rectangle 188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1"/>
                    <a:ext cx="333" cy="1"/>
                  </a:xfrm>
                  <a:prstGeom prst="rect">
                    <a:avLst/>
                  </a:prstGeom>
                  <a:solidFill>
                    <a:srgbClr val="FFE8D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6" name="Rectangle 188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2"/>
                    <a:ext cx="333" cy="2"/>
                  </a:xfrm>
                  <a:prstGeom prst="rect">
                    <a:avLst/>
                  </a:prstGeom>
                  <a:solidFill>
                    <a:srgbClr val="FFE8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7" name="Rectangle 188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4"/>
                    <a:ext cx="333" cy="2"/>
                  </a:xfrm>
                  <a:prstGeom prst="rect">
                    <a:avLst/>
                  </a:prstGeom>
                  <a:solidFill>
                    <a:srgbClr val="FFE9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8" name="Rectangle 188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6"/>
                    <a:ext cx="333" cy="1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39" name="Rectangle 188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7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0" name="Rectangle 188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9"/>
                    <a:ext cx="333" cy="1"/>
                  </a:xfrm>
                  <a:prstGeom prst="rect">
                    <a:avLst/>
                  </a:prstGeom>
                  <a:solidFill>
                    <a:srgbClr val="FFE9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1" name="Rectangle 188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0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2" name="Rectangle 188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2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3" name="Rectangle 189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4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4" name="Rectangle 189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5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5" name="Rectangle 189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7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6" name="Rectangle 189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8"/>
                    <a:ext cx="333" cy="2"/>
                  </a:xfrm>
                  <a:prstGeom prst="rect">
                    <a:avLst/>
                  </a:prstGeom>
                  <a:solidFill>
                    <a:srgbClr val="FFEBD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7" name="Freeform 1894"/>
                  <p:cNvSpPr>
                    <a:spLocks/>
                  </p:cNvSpPr>
                  <p:nvPr/>
                </p:nvSpPr>
                <p:spPr bwMode="auto">
                  <a:xfrm>
                    <a:off x="2320" y="1724"/>
                    <a:ext cx="330" cy="203"/>
                  </a:xfrm>
                  <a:custGeom>
                    <a:avLst/>
                    <a:gdLst>
                      <a:gd name="T0" fmla="*/ 36 w 330"/>
                      <a:gd name="T1" fmla="*/ 0 h 203"/>
                      <a:gd name="T2" fmla="*/ 22 w 330"/>
                      <a:gd name="T3" fmla="*/ 3 h 203"/>
                      <a:gd name="T4" fmla="*/ 10 w 330"/>
                      <a:gd name="T5" fmla="*/ 10 h 203"/>
                      <a:gd name="T6" fmla="*/ 3 w 330"/>
                      <a:gd name="T7" fmla="*/ 21 h 203"/>
                      <a:gd name="T8" fmla="*/ 0 w 330"/>
                      <a:gd name="T9" fmla="*/ 34 h 203"/>
                      <a:gd name="T10" fmla="*/ 0 w 330"/>
                      <a:gd name="T11" fmla="*/ 169 h 203"/>
                      <a:gd name="T12" fmla="*/ 3 w 330"/>
                      <a:gd name="T13" fmla="*/ 182 h 203"/>
                      <a:gd name="T14" fmla="*/ 10 w 330"/>
                      <a:gd name="T15" fmla="*/ 193 h 203"/>
                      <a:gd name="T16" fmla="*/ 22 w 330"/>
                      <a:gd name="T17" fmla="*/ 200 h 203"/>
                      <a:gd name="T18" fmla="*/ 36 w 330"/>
                      <a:gd name="T19" fmla="*/ 203 h 203"/>
                      <a:gd name="T20" fmla="*/ 294 w 330"/>
                      <a:gd name="T21" fmla="*/ 203 h 203"/>
                      <a:gd name="T22" fmla="*/ 308 w 330"/>
                      <a:gd name="T23" fmla="*/ 200 h 203"/>
                      <a:gd name="T24" fmla="*/ 320 w 330"/>
                      <a:gd name="T25" fmla="*/ 193 h 203"/>
                      <a:gd name="T26" fmla="*/ 326 w 330"/>
                      <a:gd name="T27" fmla="*/ 182 h 203"/>
                      <a:gd name="T28" fmla="*/ 330 w 330"/>
                      <a:gd name="T29" fmla="*/ 169 h 203"/>
                      <a:gd name="T30" fmla="*/ 330 w 330"/>
                      <a:gd name="T31" fmla="*/ 34 h 203"/>
                      <a:gd name="T32" fmla="*/ 326 w 330"/>
                      <a:gd name="T33" fmla="*/ 21 h 203"/>
                      <a:gd name="T34" fmla="*/ 320 w 330"/>
                      <a:gd name="T35" fmla="*/ 10 h 203"/>
                      <a:gd name="T36" fmla="*/ 308 w 330"/>
                      <a:gd name="T37" fmla="*/ 3 h 203"/>
                      <a:gd name="T38" fmla="*/ 294 w 330"/>
                      <a:gd name="T39" fmla="*/ 0 h 203"/>
                      <a:gd name="T40" fmla="*/ 36 w 330"/>
                      <a:gd name="T41" fmla="*/ 0 h 203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330"/>
                      <a:gd name="T64" fmla="*/ 0 h 203"/>
                      <a:gd name="T65" fmla="*/ 330 w 330"/>
                      <a:gd name="T66" fmla="*/ 203 h 203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330" h="203">
                        <a:moveTo>
                          <a:pt x="36" y="0"/>
                        </a:moveTo>
                        <a:lnTo>
                          <a:pt x="22" y="3"/>
                        </a:lnTo>
                        <a:lnTo>
                          <a:pt x="10" y="10"/>
                        </a:lnTo>
                        <a:lnTo>
                          <a:pt x="3" y="21"/>
                        </a:lnTo>
                        <a:lnTo>
                          <a:pt x="0" y="34"/>
                        </a:lnTo>
                        <a:lnTo>
                          <a:pt x="0" y="169"/>
                        </a:lnTo>
                        <a:lnTo>
                          <a:pt x="3" y="182"/>
                        </a:lnTo>
                        <a:lnTo>
                          <a:pt x="10" y="193"/>
                        </a:lnTo>
                        <a:lnTo>
                          <a:pt x="22" y="200"/>
                        </a:lnTo>
                        <a:lnTo>
                          <a:pt x="36" y="203"/>
                        </a:lnTo>
                        <a:lnTo>
                          <a:pt x="294" y="203"/>
                        </a:lnTo>
                        <a:lnTo>
                          <a:pt x="308" y="200"/>
                        </a:lnTo>
                        <a:lnTo>
                          <a:pt x="320" y="193"/>
                        </a:lnTo>
                        <a:lnTo>
                          <a:pt x="326" y="182"/>
                        </a:lnTo>
                        <a:lnTo>
                          <a:pt x="330" y="169"/>
                        </a:lnTo>
                        <a:lnTo>
                          <a:pt x="330" y="34"/>
                        </a:lnTo>
                        <a:lnTo>
                          <a:pt x="326" y="21"/>
                        </a:lnTo>
                        <a:lnTo>
                          <a:pt x="320" y="10"/>
                        </a:lnTo>
                        <a:lnTo>
                          <a:pt x="308" y="3"/>
                        </a:lnTo>
                        <a:lnTo>
                          <a:pt x="294" y="0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rgbClr val="FFEBD7"/>
                  </a:solidFill>
                  <a:ln w="0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8" name="Freeform 1895"/>
                  <p:cNvSpPr>
                    <a:spLocks/>
                  </p:cNvSpPr>
                  <p:nvPr/>
                </p:nvSpPr>
                <p:spPr bwMode="auto">
                  <a:xfrm>
                    <a:off x="2320" y="1724"/>
                    <a:ext cx="330" cy="203"/>
                  </a:xfrm>
                  <a:custGeom>
                    <a:avLst/>
                    <a:gdLst>
                      <a:gd name="T0" fmla="*/ 36 w 330"/>
                      <a:gd name="T1" fmla="*/ 0 h 203"/>
                      <a:gd name="T2" fmla="*/ 22 w 330"/>
                      <a:gd name="T3" fmla="*/ 3 h 203"/>
                      <a:gd name="T4" fmla="*/ 10 w 330"/>
                      <a:gd name="T5" fmla="*/ 10 h 203"/>
                      <a:gd name="T6" fmla="*/ 3 w 330"/>
                      <a:gd name="T7" fmla="*/ 21 h 203"/>
                      <a:gd name="T8" fmla="*/ 0 w 330"/>
                      <a:gd name="T9" fmla="*/ 34 h 203"/>
                      <a:gd name="T10" fmla="*/ 0 w 330"/>
                      <a:gd name="T11" fmla="*/ 169 h 203"/>
                      <a:gd name="T12" fmla="*/ 3 w 330"/>
                      <a:gd name="T13" fmla="*/ 182 h 203"/>
                      <a:gd name="T14" fmla="*/ 10 w 330"/>
                      <a:gd name="T15" fmla="*/ 193 h 203"/>
                      <a:gd name="T16" fmla="*/ 22 w 330"/>
                      <a:gd name="T17" fmla="*/ 200 h 203"/>
                      <a:gd name="T18" fmla="*/ 36 w 330"/>
                      <a:gd name="T19" fmla="*/ 203 h 203"/>
                      <a:gd name="T20" fmla="*/ 294 w 330"/>
                      <a:gd name="T21" fmla="*/ 203 h 203"/>
                      <a:gd name="T22" fmla="*/ 308 w 330"/>
                      <a:gd name="T23" fmla="*/ 200 h 203"/>
                      <a:gd name="T24" fmla="*/ 320 w 330"/>
                      <a:gd name="T25" fmla="*/ 193 h 203"/>
                      <a:gd name="T26" fmla="*/ 326 w 330"/>
                      <a:gd name="T27" fmla="*/ 182 h 203"/>
                      <a:gd name="T28" fmla="*/ 330 w 330"/>
                      <a:gd name="T29" fmla="*/ 169 h 203"/>
                      <a:gd name="T30" fmla="*/ 330 w 330"/>
                      <a:gd name="T31" fmla="*/ 34 h 203"/>
                      <a:gd name="T32" fmla="*/ 326 w 330"/>
                      <a:gd name="T33" fmla="*/ 21 h 203"/>
                      <a:gd name="T34" fmla="*/ 320 w 330"/>
                      <a:gd name="T35" fmla="*/ 10 h 203"/>
                      <a:gd name="T36" fmla="*/ 308 w 330"/>
                      <a:gd name="T37" fmla="*/ 3 h 203"/>
                      <a:gd name="T38" fmla="*/ 294 w 330"/>
                      <a:gd name="T39" fmla="*/ 0 h 203"/>
                      <a:gd name="T40" fmla="*/ 36 w 330"/>
                      <a:gd name="T41" fmla="*/ 0 h 203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330"/>
                      <a:gd name="T64" fmla="*/ 0 h 203"/>
                      <a:gd name="T65" fmla="*/ 330 w 330"/>
                      <a:gd name="T66" fmla="*/ 203 h 203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330" h="203">
                        <a:moveTo>
                          <a:pt x="36" y="0"/>
                        </a:moveTo>
                        <a:lnTo>
                          <a:pt x="22" y="3"/>
                        </a:lnTo>
                        <a:lnTo>
                          <a:pt x="10" y="10"/>
                        </a:lnTo>
                        <a:lnTo>
                          <a:pt x="3" y="21"/>
                        </a:lnTo>
                        <a:lnTo>
                          <a:pt x="0" y="34"/>
                        </a:lnTo>
                        <a:lnTo>
                          <a:pt x="0" y="169"/>
                        </a:lnTo>
                        <a:lnTo>
                          <a:pt x="3" y="182"/>
                        </a:lnTo>
                        <a:lnTo>
                          <a:pt x="10" y="193"/>
                        </a:lnTo>
                        <a:lnTo>
                          <a:pt x="22" y="200"/>
                        </a:lnTo>
                        <a:lnTo>
                          <a:pt x="36" y="203"/>
                        </a:lnTo>
                        <a:lnTo>
                          <a:pt x="294" y="203"/>
                        </a:lnTo>
                        <a:lnTo>
                          <a:pt x="308" y="200"/>
                        </a:lnTo>
                        <a:lnTo>
                          <a:pt x="320" y="193"/>
                        </a:lnTo>
                        <a:lnTo>
                          <a:pt x="326" y="182"/>
                        </a:lnTo>
                        <a:lnTo>
                          <a:pt x="330" y="169"/>
                        </a:lnTo>
                        <a:lnTo>
                          <a:pt x="330" y="34"/>
                        </a:lnTo>
                        <a:lnTo>
                          <a:pt x="326" y="21"/>
                        </a:lnTo>
                        <a:lnTo>
                          <a:pt x="320" y="10"/>
                        </a:lnTo>
                        <a:lnTo>
                          <a:pt x="308" y="3"/>
                        </a:lnTo>
                        <a:lnTo>
                          <a:pt x="294" y="0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49" name="Rectangle 189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24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0" name="Rectangle 189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26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1" name="Rectangle 189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27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2" name="Rectangle 189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29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3" name="Rectangle 190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1"/>
                    <a:ext cx="333" cy="1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4" name="Rectangle 190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2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5" name="Rectangle 190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4"/>
                    <a:ext cx="333" cy="1"/>
                  </a:xfrm>
                  <a:prstGeom prst="rect">
                    <a:avLst/>
                  </a:prstGeom>
                  <a:solidFill>
                    <a:srgbClr val="FFE9D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6" name="Rectangle 190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5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7" name="Rectangle 190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7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8" name="Rectangle 190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39"/>
                    <a:ext cx="333" cy="1"/>
                  </a:xfrm>
                  <a:prstGeom prst="rect">
                    <a:avLst/>
                  </a:prstGeom>
                  <a:solidFill>
                    <a:srgbClr val="FFE9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59" name="Rectangle 190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0"/>
                    <a:ext cx="333" cy="2"/>
                  </a:xfrm>
                  <a:prstGeom prst="rect">
                    <a:avLst/>
                  </a:prstGeom>
                  <a:solidFill>
                    <a:srgbClr val="FFE8D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0" name="Rectangle 190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2"/>
                    <a:ext cx="333" cy="1"/>
                  </a:xfrm>
                  <a:prstGeom prst="rect">
                    <a:avLst/>
                  </a:prstGeom>
                  <a:solidFill>
                    <a:srgbClr val="FFE8D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1" name="Rectangle 190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3"/>
                    <a:ext cx="333" cy="2"/>
                  </a:xfrm>
                  <a:prstGeom prst="rect">
                    <a:avLst/>
                  </a:prstGeom>
                  <a:solidFill>
                    <a:srgbClr val="FFE8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2" name="Rectangle 190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5"/>
                    <a:ext cx="333" cy="2"/>
                  </a:xfrm>
                  <a:prstGeom prst="rect">
                    <a:avLst/>
                  </a:prstGeom>
                  <a:solidFill>
                    <a:srgbClr val="FFE7D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3" name="Rectangle 191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7"/>
                    <a:ext cx="333" cy="1"/>
                  </a:xfrm>
                  <a:prstGeom prst="rect">
                    <a:avLst/>
                  </a:prstGeom>
                  <a:solidFill>
                    <a:srgbClr val="FFE7D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4" name="Rectangle 191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48"/>
                    <a:ext cx="333" cy="2"/>
                  </a:xfrm>
                  <a:prstGeom prst="rect">
                    <a:avLst/>
                  </a:prstGeom>
                  <a:solidFill>
                    <a:srgbClr val="FFE7C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5" name="Rectangle 191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0"/>
                    <a:ext cx="333" cy="1"/>
                  </a:xfrm>
                  <a:prstGeom prst="rect">
                    <a:avLst/>
                  </a:prstGeom>
                  <a:solidFill>
                    <a:srgbClr val="FFE6C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6" name="Rectangle 191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1"/>
                    <a:ext cx="333" cy="2"/>
                  </a:xfrm>
                  <a:prstGeom prst="rect">
                    <a:avLst/>
                  </a:prstGeom>
                  <a:solidFill>
                    <a:srgbClr val="FFE5C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7" name="Rectangle 191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3"/>
                    <a:ext cx="333" cy="2"/>
                  </a:xfrm>
                  <a:prstGeom prst="rect">
                    <a:avLst/>
                  </a:prstGeom>
                  <a:solidFill>
                    <a:srgbClr val="FFE5C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8" name="Rectangle 191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5"/>
                    <a:ext cx="333" cy="1"/>
                  </a:xfrm>
                  <a:prstGeom prst="rect">
                    <a:avLst/>
                  </a:prstGeom>
                  <a:solidFill>
                    <a:srgbClr val="FFE4C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69" name="Rectangle 191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6"/>
                    <a:ext cx="333" cy="2"/>
                  </a:xfrm>
                  <a:prstGeom prst="rect">
                    <a:avLst/>
                  </a:prstGeom>
                  <a:solidFill>
                    <a:srgbClr val="FFE4C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0" name="Rectangle 191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58"/>
                    <a:ext cx="333" cy="2"/>
                  </a:xfrm>
                  <a:prstGeom prst="rect">
                    <a:avLst/>
                  </a:prstGeom>
                  <a:solidFill>
                    <a:srgbClr val="FFE3C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1" name="Rectangle 191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0"/>
                    <a:ext cx="333" cy="1"/>
                  </a:xfrm>
                  <a:prstGeom prst="rect">
                    <a:avLst/>
                  </a:prstGeom>
                  <a:solidFill>
                    <a:srgbClr val="FFE2C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2" name="Rectangle 191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1"/>
                    <a:ext cx="333" cy="2"/>
                  </a:xfrm>
                  <a:prstGeom prst="rect">
                    <a:avLst/>
                  </a:prstGeom>
                  <a:solidFill>
                    <a:srgbClr val="FFE2C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3" name="Rectangle 192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3"/>
                    <a:ext cx="333" cy="1"/>
                  </a:xfrm>
                  <a:prstGeom prst="rect">
                    <a:avLst/>
                  </a:prstGeom>
                  <a:solidFill>
                    <a:srgbClr val="FFE1C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4" name="Rectangle 192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4"/>
                    <a:ext cx="333" cy="2"/>
                  </a:xfrm>
                  <a:prstGeom prst="rect">
                    <a:avLst/>
                  </a:prstGeom>
                  <a:solidFill>
                    <a:srgbClr val="FFE0C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5" name="Rectangle 192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6"/>
                    <a:ext cx="333" cy="2"/>
                  </a:xfrm>
                  <a:prstGeom prst="rect">
                    <a:avLst/>
                  </a:prstGeom>
                  <a:solidFill>
                    <a:srgbClr val="FFE0C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6" name="Rectangle 192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8"/>
                    <a:ext cx="333" cy="1"/>
                  </a:xfrm>
                  <a:prstGeom prst="rect">
                    <a:avLst/>
                  </a:prstGeom>
                  <a:solidFill>
                    <a:srgbClr val="FFDFC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7" name="Rectangle 192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69"/>
                    <a:ext cx="333" cy="2"/>
                  </a:xfrm>
                  <a:prstGeom prst="rect">
                    <a:avLst/>
                  </a:prstGeom>
                  <a:solidFill>
                    <a:srgbClr val="FFDEB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8" name="Rectangle 192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1"/>
                    <a:ext cx="333" cy="1"/>
                  </a:xfrm>
                  <a:prstGeom prst="rect">
                    <a:avLst/>
                  </a:prstGeom>
                  <a:solidFill>
                    <a:srgbClr val="FFDDB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79" name="Rectangle 192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2"/>
                    <a:ext cx="333" cy="2"/>
                  </a:xfrm>
                  <a:prstGeom prst="rect">
                    <a:avLst/>
                  </a:prstGeom>
                  <a:solidFill>
                    <a:srgbClr val="FFDCB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0" name="Rectangle 192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4"/>
                    <a:ext cx="333" cy="3"/>
                  </a:xfrm>
                  <a:prstGeom prst="rect">
                    <a:avLst/>
                  </a:prstGeom>
                  <a:solidFill>
                    <a:srgbClr val="FFDBB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1" name="Rectangle 192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7"/>
                    <a:ext cx="333" cy="2"/>
                  </a:xfrm>
                  <a:prstGeom prst="rect">
                    <a:avLst/>
                  </a:prstGeom>
                  <a:solidFill>
                    <a:srgbClr val="FFDBB8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2" name="Rectangle 192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79"/>
                    <a:ext cx="333" cy="1"/>
                  </a:xfrm>
                  <a:prstGeom prst="rect">
                    <a:avLst/>
                  </a:prstGeom>
                  <a:solidFill>
                    <a:srgbClr val="FFDAB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3" name="Rectangle 193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0"/>
                    <a:ext cx="333" cy="2"/>
                  </a:xfrm>
                  <a:prstGeom prst="rect">
                    <a:avLst/>
                  </a:prstGeom>
                  <a:solidFill>
                    <a:srgbClr val="FFD9B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4" name="Rectangle 193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2"/>
                    <a:ext cx="333" cy="2"/>
                  </a:xfrm>
                  <a:prstGeom prst="rect">
                    <a:avLst/>
                  </a:prstGeom>
                  <a:solidFill>
                    <a:srgbClr val="FFD8B3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5" name="Rectangle 193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4"/>
                    <a:ext cx="333" cy="1"/>
                  </a:xfrm>
                  <a:prstGeom prst="rect">
                    <a:avLst/>
                  </a:prstGeom>
                  <a:solidFill>
                    <a:srgbClr val="FFD7B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6" name="Rectangle 193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5"/>
                    <a:ext cx="333" cy="2"/>
                  </a:xfrm>
                  <a:prstGeom prst="rect">
                    <a:avLst/>
                  </a:prstGeom>
                  <a:solidFill>
                    <a:srgbClr val="FFD7B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7" name="Rectangle 193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7"/>
                    <a:ext cx="333" cy="1"/>
                  </a:xfrm>
                  <a:prstGeom prst="rect">
                    <a:avLst/>
                  </a:prstGeom>
                  <a:solidFill>
                    <a:srgbClr val="FFD6A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8" name="Rectangle 193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88"/>
                    <a:ext cx="333" cy="2"/>
                  </a:xfrm>
                  <a:prstGeom prst="rect">
                    <a:avLst/>
                  </a:prstGeom>
                  <a:solidFill>
                    <a:srgbClr val="FFD5A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89" name="Rectangle 193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0"/>
                    <a:ext cx="333" cy="2"/>
                  </a:xfrm>
                  <a:prstGeom prst="rect">
                    <a:avLst/>
                  </a:prstGeom>
                  <a:solidFill>
                    <a:srgbClr val="FFD4A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0" name="Rectangle 193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2"/>
                    <a:ext cx="333" cy="1"/>
                  </a:xfrm>
                  <a:prstGeom prst="rect">
                    <a:avLst/>
                  </a:prstGeom>
                  <a:solidFill>
                    <a:srgbClr val="FFD4A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1" name="Rectangle 193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3"/>
                    <a:ext cx="333" cy="2"/>
                  </a:xfrm>
                  <a:prstGeom prst="rect">
                    <a:avLst/>
                  </a:prstGeom>
                  <a:solidFill>
                    <a:srgbClr val="FFD3A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2" name="Rectangle 193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5"/>
                    <a:ext cx="333" cy="2"/>
                  </a:xfrm>
                  <a:prstGeom prst="rect">
                    <a:avLst/>
                  </a:prstGeom>
                  <a:solidFill>
                    <a:srgbClr val="FFD2A7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3" name="Rectangle 194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7"/>
                    <a:ext cx="333" cy="1"/>
                  </a:xfrm>
                  <a:prstGeom prst="rect">
                    <a:avLst/>
                  </a:prstGeom>
                  <a:solidFill>
                    <a:srgbClr val="FFD2A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4" name="Rectangle 194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798"/>
                    <a:ext cx="333" cy="2"/>
                  </a:xfrm>
                  <a:prstGeom prst="rect">
                    <a:avLst/>
                  </a:prstGeom>
                  <a:solidFill>
                    <a:srgbClr val="FFD1A5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5" name="Rectangle 194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0"/>
                    <a:ext cx="333" cy="1"/>
                  </a:xfrm>
                  <a:prstGeom prst="rect">
                    <a:avLst/>
                  </a:prstGeom>
                  <a:solidFill>
                    <a:srgbClr val="FFD1A4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6" name="Rectangle 194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1"/>
                    <a:ext cx="333" cy="2"/>
                  </a:xfrm>
                  <a:prstGeom prst="rect">
                    <a:avLst/>
                  </a:prstGeom>
                  <a:solidFill>
                    <a:srgbClr val="FFD0A2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7" name="Rectangle 194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3"/>
                    <a:ext cx="333" cy="2"/>
                  </a:xfrm>
                  <a:prstGeom prst="rect">
                    <a:avLst/>
                  </a:prstGeom>
                  <a:solidFill>
                    <a:srgbClr val="FFCFA1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8" name="Rectangle 194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5"/>
                    <a:ext cx="333" cy="1"/>
                  </a:xfrm>
                  <a:prstGeom prst="rect">
                    <a:avLst/>
                  </a:prstGeom>
                  <a:solidFill>
                    <a:srgbClr val="FFCFA0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799" name="Rectangle 194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6"/>
                    <a:ext cx="333" cy="2"/>
                  </a:xfrm>
                  <a:prstGeom prst="rect">
                    <a:avLst/>
                  </a:prstGeom>
                  <a:solidFill>
                    <a:srgbClr val="FFCF9F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0" name="Rectangle 194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8"/>
                    <a:ext cx="333" cy="1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1" name="Rectangle 194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09"/>
                    <a:ext cx="333" cy="2"/>
                  </a:xfrm>
                  <a:prstGeom prst="rect">
                    <a:avLst/>
                  </a:prstGeom>
                  <a:solidFill>
                    <a:srgbClr val="FFCE9E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2" name="Rectangle 194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1"/>
                    <a:ext cx="333" cy="2"/>
                  </a:xfrm>
                  <a:prstGeom prst="rect">
                    <a:avLst/>
                  </a:prstGeom>
                  <a:solidFill>
                    <a:srgbClr val="FFCD9D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3" name="Rectangle 195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3"/>
                    <a:ext cx="333" cy="1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4" name="Rectangle 195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4"/>
                    <a:ext cx="333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5" name="Rectangle 195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6"/>
                    <a:ext cx="333" cy="1"/>
                  </a:xfrm>
                  <a:prstGeom prst="rect">
                    <a:avLst/>
                  </a:prstGeom>
                  <a:solidFill>
                    <a:srgbClr val="FFCD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6" name="Rectangle 195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7"/>
                    <a:ext cx="333" cy="2"/>
                  </a:xfrm>
                  <a:prstGeom prst="rect">
                    <a:avLst/>
                  </a:prstGeom>
                  <a:solidFill>
                    <a:srgbClr val="FFCC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7" name="Rectangle 195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19"/>
                    <a:ext cx="333" cy="2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8" name="Rectangle 195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1"/>
                    <a:ext cx="333" cy="1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09" name="Rectangle 195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2"/>
                    <a:ext cx="333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0" name="Rectangle 195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4"/>
                    <a:ext cx="333" cy="1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1" name="Rectangle 195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5"/>
                    <a:ext cx="333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2" name="Rectangle 195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7"/>
                    <a:ext cx="333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3" name="Rectangle 196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29"/>
                    <a:ext cx="333" cy="1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4" name="Rectangle 196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0"/>
                    <a:ext cx="333" cy="2"/>
                  </a:xfrm>
                  <a:prstGeom prst="rect">
                    <a:avLst/>
                  </a:prstGeom>
                  <a:solidFill>
                    <a:srgbClr val="FFCC99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5" name="Rectangle 196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2"/>
                    <a:ext cx="333" cy="2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6" name="Rectangle 196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4"/>
                    <a:ext cx="333" cy="1"/>
                  </a:xfrm>
                  <a:prstGeom prst="rect">
                    <a:avLst/>
                  </a:prstGeom>
                  <a:solidFill>
                    <a:srgbClr val="FFCC9A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7" name="Rectangle 196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5"/>
                    <a:ext cx="333" cy="2"/>
                  </a:xfrm>
                  <a:prstGeom prst="rect">
                    <a:avLst/>
                  </a:prstGeom>
                  <a:solidFill>
                    <a:srgbClr val="FFCC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8" name="Rectangle 196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7"/>
                    <a:ext cx="333" cy="1"/>
                  </a:xfrm>
                  <a:prstGeom prst="rect">
                    <a:avLst/>
                  </a:prstGeom>
                  <a:solidFill>
                    <a:srgbClr val="FFCD9B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19" name="Rectangle 196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38"/>
                    <a:ext cx="333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50820" name="Rectangle 196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0"/>
                    <a:ext cx="333" cy="2"/>
                  </a:xfrm>
                  <a:prstGeom prst="rect">
                    <a:avLst/>
                  </a:prstGeom>
                  <a:solidFill>
                    <a:srgbClr val="FFCD9C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50567" name="Rectangle 1968"/>
                <p:cNvSpPr>
                  <a:spLocks noChangeArrowheads="1"/>
                </p:cNvSpPr>
                <p:nvPr/>
              </p:nvSpPr>
              <p:spPr bwMode="auto">
                <a:xfrm>
                  <a:off x="2320" y="1842"/>
                  <a:ext cx="333" cy="1"/>
                </a:xfrm>
                <a:prstGeom prst="rect">
                  <a:avLst/>
                </a:prstGeom>
                <a:solidFill>
                  <a:srgbClr val="FFCD9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68" name="Rectangle 1969"/>
                <p:cNvSpPr>
                  <a:spLocks noChangeArrowheads="1"/>
                </p:cNvSpPr>
                <p:nvPr/>
              </p:nvSpPr>
              <p:spPr bwMode="auto">
                <a:xfrm>
                  <a:off x="2320" y="1843"/>
                  <a:ext cx="333" cy="2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69" name="Rectangle 1970"/>
                <p:cNvSpPr>
                  <a:spLocks noChangeArrowheads="1"/>
                </p:cNvSpPr>
                <p:nvPr/>
              </p:nvSpPr>
              <p:spPr bwMode="auto">
                <a:xfrm>
                  <a:off x="2320" y="1845"/>
                  <a:ext cx="333" cy="1"/>
                </a:xfrm>
                <a:prstGeom prst="rect">
                  <a:avLst/>
                </a:prstGeom>
                <a:solidFill>
                  <a:srgbClr val="FFCE9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0" name="Rectangle 1971"/>
                <p:cNvSpPr>
                  <a:spLocks noChangeArrowheads="1"/>
                </p:cNvSpPr>
                <p:nvPr/>
              </p:nvSpPr>
              <p:spPr bwMode="auto">
                <a:xfrm>
                  <a:off x="2320" y="1846"/>
                  <a:ext cx="333" cy="2"/>
                </a:xfrm>
                <a:prstGeom prst="rect">
                  <a:avLst/>
                </a:prstGeom>
                <a:solidFill>
                  <a:srgbClr val="FFCF9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1" name="Rectangle 1972"/>
                <p:cNvSpPr>
                  <a:spLocks noChangeArrowheads="1"/>
                </p:cNvSpPr>
                <p:nvPr/>
              </p:nvSpPr>
              <p:spPr bwMode="auto">
                <a:xfrm>
                  <a:off x="2320" y="1848"/>
                  <a:ext cx="333" cy="2"/>
                </a:xfrm>
                <a:prstGeom prst="rect">
                  <a:avLst/>
                </a:prstGeom>
                <a:solidFill>
                  <a:srgbClr val="FFCFA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2" name="Rectangle 1973"/>
                <p:cNvSpPr>
                  <a:spLocks noChangeArrowheads="1"/>
                </p:cNvSpPr>
                <p:nvPr/>
              </p:nvSpPr>
              <p:spPr bwMode="auto">
                <a:xfrm>
                  <a:off x="2320" y="1850"/>
                  <a:ext cx="333" cy="1"/>
                </a:xfrm>
                <a:prstGeom prst="rect">
                  <a:avLst/>
                </a:prstGeom>
                <a:solidFill>
                  <a:srgbClr val="FFCFA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3" name="Rectangle 1974"/>
                <p:cNvSpPr>
                  <a:spLocks noChangeArrowheads="1"/>
                </p:cNvSpPr>
                <p:nvPr/>
              </p:nvSpPr>
              <p:spPr bwMode="auto">
                <a:xfrm>
                  <a:off x="2320" y="1851"/>
                  <a:ext cx="333" cy="2"/>
                </a:xfrm>
                <a:prstGeom prst="rect">
                  <a:avLst/>
                </a:prstGeom>
                <a:solidFill>
                  <a:srgbClr val="FFD0A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4" name="Rectangle 1975"/>
                <p:cNvSpPr>
                  <a:spLocks noChangeArrowheads="1"/>
                </p:cNvSpPr>
                <p:nvPr/>
              </p:nvSpPr>
              <p:spPr bwMode="auto">
                <a:xfrm>
                  <a:off x="2320" y="1853"/>
                  <a:ext cx="333" cy="1"/>
                </a:xfrm>
                <a:prstGeom prst="rect">
                  <a:avLst/>
                </a:prstGeom>
                <a:solidFill>
                  <a:srgbClr val="FFD1A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5" name="Rectangle 1976"/>
                <p:cNvSpPr>
                  <a:spLocks noChangeArrowheads="1"/>
                </p:cNvSpPr>
                <p:nvPr/>
              </p:nvSpPr>
              <p:spPr bwMode="auto">
                <a:xfrm>
                  <a:off x="2320" y="1854"/>
                  <a:ext cx="333" cy="2"/>
                </a:xfrm>
                <a:prstGeom prst="rect">
                  <a:avLst/>
                </a:prstGeom>
                <a:solidFill>
                  <a:srgbClr val="FFD1A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6" name="Rectangle 1977"/>
                <p:cNvSpPr>
                  <a:spLocks noChangeArrowheads="1"/>
                </p:cNvSpPr>
                <p:nvPr/>
              </p:nvSpPr>
              <p:spPr bwMode="auto">
                <a:xfrm>
                  <a:off x="2320" y="1856"/>
                  <a:ext cx="333" cy="2"/>
                </a:xfrm>
                <a:prstGeom prst="rect">
                  <a:avLst/>
                </a:prstGeom>
                <a:solidFill>
                  <a:srgbClr val="FFD2A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7" name="Rectangle 1978"/>
                <p:cNvSpPr>
                  <a:spLocks noChangeArrowheads="1"/>
                </p:cNvSpPr>
                <p:nvPr/>
              </p:nvSpPr>
              <p:spPr bwMode="auto">
                <a:xfrm>
                  <a:off x="2320" y="1858"/>
                  <a:ext cx="333" cy="1"/>
                </a:xfrm>
                <a:prstGeom prst="rect">
                  <a:avLst/>
                </a:prstGeom>
                <a:solidFill>
                  <a:srgbClr val="FFD2A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8" name="Rectangle 1979"/>
                <p:cNvSpPr>
                  <a:spLocks noChangeArrowheads="1"/>
                </p:cNvSpPr>
                <p:nvPr/>
              </p:nvSpPr>
              <p:spPr bwMode="auto">
                <a:xfrm>
                  <a:off x="2320" y="1859"/>
                  <a:ext cx="333" cy="2"/>
                </a:xfrm>
                <a:prstGeom prst="rect">
                  <a:avLst/>
                </a:prstGeom>
                <a:solidFill>
                  <a:srgbClr val="FFD3A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79" name="Rectangle 1980"/>
                <p:cNvSpPr>
                  <a:spLocks noChangeArrowheads="1"/>
                </p:cNvSpPr>
                <p:nvPr/>
              </p:nvSpPr>
              <p:spPr bwMode="auto">
                <a:xfrm>
                  <a:off x="2320" y="1861"/>
                  <a:ext cx="333" cy="1"/>
                </a:xfrm>
                <a:prstGeom prst="rect">
                  <a:avLst/>
                </a:prstGeom>
                <a:solidFill>
                  <a:srgbClr val="FFD4A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0" name="Rectangle 1981"/>
                <p:cNvSpPr>
                  <a:spLocks noChangeArrowheads="1"/>
                </p:cNvSpPr>
                <p:nvPr/>
              </p:nvSpPr>
              <p:spPr bwMode="auto">
                <a:xfrm>
                  <a:off x="2320" y="1862"/>
                  <a:ext cx="333" cy="2"/>
                </a:xfrm>
                <a:prstGeom prst="rect">
                  <a:avLst/>
                </a:prstGeom>
                <a:solidFill>
                  <a:srgbClr val="FFD4A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1" name="Rectangle 1982"/>
                <p:cNvSpPr>
                  <a:spLocks noChangeArrowheads="1"/>
                </p:cNvSpPr>
                <p:nvPr/>
              </p:nvSpPr>
              <p:spPr bwMode="auto">
                <a:xfrm>
                  <a:off x="2320" y="1864"/>
                  <a:ext cx="333" cy="2"/>
                </a:xfrm>
                <a:prstGeom prst="rect">
                  <a:avLst/>
                </a:prstGeom>
                <a:solidFill>
                  <a:srgbClr val="FFD5A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2" name="Rectangle 1983"/>
                <p:cNvSpPr>
                  <a:spLocks noChangeArrowheads="1"/>
                </p:cNvSpPr>
                <p:nvPr/>
              </p:nvSpPr>
              <p:spPr bwMode="auto">
                <a:xfrm>
                  <a:off x="2320" y="1866"/>
                  <a:ext cx="333" cy="1"/>
                </a:xfrm>
                <a:prstGeom prst="rect">
                  <a:avLst/>
                </a:prstGeom>
                <a:solidFill>
                  <a:srgbClr val="FFD6A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3" name="Rectangle 1984"/>
                <p:cNvSpPr>
                  <a:spLocks noChangeArrowheads="1"/>
                </p:cNvSpPr>
                <p:nvPr/>
              </p:nvSpPr>
              <p:spPr bwMode="auto">
                <a:xfrm>
                  <a:off x="2320" y="1867"/>
                  <a:ext cx="333" cy="2"/>
                </a:xfrm>
                <a:prstGeom prst="rect">
                  <a:avLst/>
                </a:prstGeom>
                <a:solidFill>
                  <a:srgbClr val="FFD7B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4" name="Rectangle 1985"/>
                <p:cNvSpPr>
                  <a:spLocks noChangeArrowheads="1"/>
                </p:cNvSpPr>
                <p:nvPr/>
              </p:nvSpPr>
              <p:spPr bwMode="auto">
                <a:xfrm>
                  <a:off x="2320" y="1869"/>
                  <a:ext cx="333" cy="2"/>
                </a:xfrm>
                <a:prstGeom prst="rect">
                  <a:avLst/>
                </a:prstGeom>
                <a:solidFill>
                  <a:srgbClr val="FFD7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5" name="Rectangle 1986"/>
                <p:cNvSpPr>
                  <a:spLocks noChangeArrowheads="1"/>
                </p:cNvSpPr>
                <p:nvPr/>
              </p:nvSpPr>
              <p:spPr bwMode="auto">
                <a:xfrm>
                  <a:off x="2320" y="1871"/>
                  <a:ext cx="333" cy="1"/>
                </a:xfrm>
                <a:prstGeom prst="rect">
                  <a:avLst/>
                </a:prstGeom>
                <a:solidFill>
                  <a:srgbClr val="FFD8B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6" name="Rectangle 1987"/>
                <p:cNvSpPr>
                  <a:spLocks noChangeArrowheads="1"/>
                </p:cNvSpPr>
                <p:nvPr/>
              </p:nvSpPr>
              <p:spPr bwMode="auto">
                <a:xfrm>
                  <a:off x="2320" y="1872"/>
                  <a:ext cx="333" cy="2"/>
                </a:xfrm>
                <a:prstGeom prst="rect">
                  <a:avLst/>
                </a:prstGeom>
                <a:solidFill>
                  <a:srgbClr val="FFD9B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7" name="Rectangle 1988"/>
                <p:cNvSpPr>
                  <a:spLocks noChangeArrowheads="1"/>
                </p:cNvSpPr>
                <p:nvPr/>
              </p:nvSpPr>
              <p:spPr bwMode="auto">
                <a:xfrm>
                  <a:off x="2320" y="1874"/>
                  <a:ext cx="333" cy="1"/>
                </a:xfrm>
                <a:prstGeom prst="rect">
                  <a:avLst/>
                </a:prstGeom>
                <a:solidFill>
                  <a:srgbClr val="FFDAB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8" name="Rectangle 1989"/>
                <p:cNvSpPr>
                  <a:spLocks noChangeArrowheads="1"/>
                </p:cNvSpPr>
                <p:nvPr/>
              </p:nvSpPr>
              <p:spPr bwMode="auto">
                <a:xfrm>
                  <a:off x="2320" y="1875"/>
                  <a:ext cx="333" cy="2"/>
                </a:xfrm>
                <a:prstGeom prst="rect">
                  <a:avLst/>
                </a:prstGeom>
                <a:solidFill>
                  <a:srgbClr val="FFDBB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89" name="Rectangle 1990"/>
                <p:cNvSpPr>
                  <a:spLocks noChangeArrowheads="1"/>
                </p:cNvSpPr>
                <p:nvPr/>
              </p:nvSpPr>
              <p:spPr bwMode="auto">
                <a:xfrm>
                  <a:off x="2320" y="1877"/>
                  <a:ext cx="333" cy="3"/>
                </a:xfrm>
                <a:prstGeom prst="rect">
                  <a:avLst/>
                </a:prstGeom>
                <a:solidFill>
                  <a:srgbClr val="FFDCB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0" name="Rectangle 1991"/>
                <p:cNvSpPr>
                  <a:spLocks noChangeArrowheads="1"/>
                </p:cNvSpPr>
                <p:nvPr/>
              </p:nvSpPr>
              <p:spPr bwMode="auto">
                <a:xfrm>
                  <a:off x="2320" y="1880"/>
                  <a:ext cx="333" cy="2"/>
                </a:xfrm>
                <a:prstGeom prst="rect">
                  <a:avLst/>
                </a:prstGeom>
                <a:solidFill>
                  <a:srgbClr val="FFDCB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1" name="Rectangle 1992"/>
                <p:cNvSpPr>
                  <a:spLocks noChangeArrowheads="1"/>
                </p:cNvSpPr>
                <p:nvPr/>
              </p:nvSpPr>
              <p:spPr bwMode="auto">
                <a:xfrm>
                  <a:off x="2320" y="1882"/>
                  <a:ext cx="333" cy="1"/>
                </a:xfrm>
                <a:prstGeom prst="rect">
                  <a:avLst/>
                </a:prstGeom>
                <a:solidFill>
                  <a:srgbClr val="FFDDB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2" name="Rectangle 1993"/>
                <p:cNvSpPr>
                  <a:spLocks noChangeArrowheads="1"/>
                </p:cNvSpPr>
                <p:nvPr/>
              </p:nvSpPr>
              <p:spPr bwMode="auto">
                <a:xfrm>
                  <a:off x="2320" y="1883"/>
                  <a:ext cx="333" cy="2"/>
                </a:xfrm>
                <a:prstGeom prst="rect">
                  <a:avLst/>
                </a:prstGeom>
                <a:solidFill>
                  <a:srgbClr val="FFDEB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3" name="Rectangle 1994"/>
                <p:cNvSpPr>
                  <a:spLocks noChangeArrowheads="1"/>
                </p:cNvSpPr>
                <p:nvPr/>
              </p:nvSpPr>
              <p:spPr bwMode="auto">
                <a:xfrm>
                  <a:off x="2320" y="1885"/>
                  <a:ext cx="333" cy="2"/>
                </a:xfrm>
                <a:prstGeom prst="rect">
                  <a:avLst/>
                </a:prstGeom>
                <a:solidFill>
                  <a:srgbClr val="FFDFC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4" name="Rectangle 1995"/>
                <p:cNvSpPr>
                  <a:spLocks noChangeArrowheads="1"/>
                </p:cNvSpPr>
                <p:nvPr/>
              </p:nvSpPr>
              <p:spPr bwMode="auto">
                <a:xfrm>
                  <a:off x="2320" y="1887"/>
                  <a:ext cx="333" cy="1"/>
                </a:xfrm>
                <a:prstGeom prst="rect">
                  <a:avLst/>
                </a:prstGeom>
                <a:solidFill>
                  <a:srgbClr val="FFE0C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5" name="Rectangle 1996"/>
                <p:cNvSpPr>
                  <a:spLocks noChangeArrowheads="1"/>
                </p:cNvSpPr>
                <p:nvPr/>
              </p:nvSpPr>
              <p:spPr bwMode="auto">
                <a:xfrm>
                  <a:off x="2320" y="1888"/>
                  <a:ext cx="333" cy="2"/>
                </a:xfrm>
                <a:prstGeom prst="rect">
                  <a:avLst/>
                </a:prstGeom>
                <a:solidFill>
                  <a:srgbClr val="FFE0C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6" name="Rectangle 1997"/>
                <p:cNvSpPr>
                  <a:spLocks noChangeArrowheads="1"/>
                </p:cNvSpPr>
                <p:nvPr/>
              </p:nvSpPr>
              <p:spPr bwMode="auto">
                <a:xfrm>
                  <a:off x="2320" y="1890"/>
                  <a:ext cx="333" cy="1"/>
                </a:xfrm>
                <a:prstGeom prst="rect">
                  <a:avLst/>
                </a:prstGeom>
                <a:solidFill>
                  <a:srgbClr val="FFE1C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7" name="Rectangle 1998"/>
                <p:cNvSpPr>
                  <a:spLocks noChangeArrowheads="1"/>
                </p:cNvSpPr>
                <p:nvPr/>
              </p:nvSpPr>
              <p:spPr bwMode="auto">
                <a:xfrm>
                  <a:off x="2320" y="1891"/>
                  <a:ext cx="333" cy="2"/>
                </a:xfrm>
                <a:prstGeom prst="rect">
                  <a:avLst/>
                </a:prstGeom>
                <a:solidFill>
                  <a:srgbClr val="FFE2C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8" name="Rectangle 1999"/>
                <p:cNvSpPr>
                  <a:spLocks noChangeArrowheads="1"/>
                </p:cNvSpPr>
                <p:nvPr/>
              </p:nvSpPr>
              <p:spPr bwMode="auto">
                <a:xfrm>
                  <a:off x="2320" y="1893"/>
                  <a:ext cx="333" cy="2"/>
                </a:xfrm>
                <a:prstGeom prst="rect">
                  <a:avLst/>
                </a:prstGeom>
                <a:solidFill>
                  <a:srgbClr val="FFE2C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599" name="Rectangle 2000"/>
                <p:cNvSpPr>
                  <a:spLocks noChangeArrowheads="1"/>
                </p:cNvSpPr>
                <p:nvPr/>
              </p:nvSpPr>
              <p:spPr bwMode="auto">
                <a:xfrm>
                  <a:off x="2320" y="1895"/>
                  <a:ext cx="333" cy="1"/>
                </a:xfrm>
                <a:prstGeom prst="rect">
                  <a:avLst/>
                </a:prstGeom>
                <a:solidFill>
                  <a:srgbClr val="FFE3C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0" name="Rectangle 2001"/>
                <p:cNvSpPr>
                  <a:spLocks noChangeArrowheads="1"/>
                </p:cNvSpPr>
                <p:nvPr/>
              </p:nvSpPr>
              <p:spPr bwMode="auto">
                <a:xfrm>
                  <a:off x="2320" y="1896"/>
                  <a:ext cx="333" cy="2"/>
                </a:xfrm>
                <a:prstGeom prst="rect">
                  <a:avLst/>
                </a:prstGeom>
                <a:solidFill>
                  <a:srgbClr val="FFE4CA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1" name="Rectangle 2002"/>
                <p:cNvSpPr>
                  <a:spLocks noChangeArrowheads="1"/>
                </p:cNvSpPr>
                <p:nvPr/>
              </p:nvSpPr>
              <p:spPr bwMode="auto">
                <a:xfrm>
                  <a:off x="2320" y="1898"/>
                  <a:ext cx="333" cy="1"/>
                </a:xfrm>
                <a:prstGeom prst="rect">
                  <a:avLst/>
                </a:prstGeom>
                <a:solidFill>
                  <a:srgbClr val="FFE4CB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2" name="Rectangle 2003"/>
                <p:cNvSpPr>
                  <a:spLocks noChangeArrowheads="1"/>
                </p:cNvSpPr>
                <p:nvPr/>
              </p:nvSpPr>
              <p:spPr bwMode="auto">
                <a:xfrm>
                  <a:off x="2320" y="1899"/>
                  <a:ext cx="333" cy="2"/>
                </a:xfrm>
                <a:prstGeom prst="rect">
                  <a:avLst/>
                </a:prstGeom>
                <a:solidFill>
                  <a:srgbClr val="FFE5CC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3" name="Rectangle 2004"/>
                <p:cNvSpPr>
                  <a:spLocks noChangeArrowheads="1"/>
                </p:cNvSpPr>
                <p:nvPr/>
              </p:nvSpPr>
              <p:spPr bwMode="auto">
                <a:xfrm>
                  <a:off x="2320" y="1901"/>
                  <a:ext cx="333" cy="2"/>
                </a:xfrm>
                <a:prstGeom prst="rect">
                  <a:avLst/>
                </a:prstGeom>
                <a:solidFill>
                  <a:srgbClr val="FFE5CD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4" name="Rectangle 2005"/>
                <p:cNvSpPr>
                  <a:spLocks noChangeArrowheads="1"/>
                </p:cNvSpPr>
                <p:nvPr/>
              </p:nvSpPr>
              <p:spPr bwMode="auto">
                <a:xfrm>
                  <a:off x="2320" y="1903"/>
                  <a:ext cx="333" cy="1"/>
                </a:xfrm>
                <a:prstGeom prst="rect">
                  <a:avLst/>
                </a:prstGeom>
                <a:solidFill>
                  <a:srgbClr val="FFE6C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5" name="Rectangle 2006"/>
                <p:cNvSpPr>
                  <a:spLocks noChangeArrowheads="1"/>
                </p:cNvSpPr>
                <p:nvPr/>
              </p:nvSpPr>
              <p:spPr bwMode="auto">
                <a:xfrm>
                  <a:off x="2320" y="1904"/>
                  <a:ext cx="333" cy="2"/>
                </a:xfrm>
                <a:prstGeom prst="rect">
                  <a:avLst/>
                </a:prstGeom>
                <a:solidFill>
                  <a:srgbClr val="FFE7C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6" name="Rectangle 2007"/>
                <p:cNvSpPr>
                  <a:spLocks noChangeArrowheads="1"/>
                </p:cNvSpPr>
                <p:nvPr/>
              </p:nvSpPr>
              <p:spPr bwMode="auto">
                <a:xfrm>
                  <a:off x="2320" y="1906"/>
                  <a:ext cx="333" cy="2"/>
                </a:xfrm>
                <a:prstGeom prst="rect">
                  <a:avLst/>
                </a:prstGeom>
                <a:solidFill>
                  <a:srgbClr val="FFE7D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7" name="Rectangle 2008"/>
                <p:cNvSpPr>
                  <a:spLocks noChangeArrowheads="1"/>
                </p:cNvSpPr>
                <p:nvPr/>
              </p:nvSpPr>
              <p:spPr bwMode="auto">
                <a:xfrm>
                  <a:off x="2320" y="1908"/>
                  <a:ext cx="333" cy="1"/>
                </a:xfrm>
                <a:prstGeom prst="rect">
                  <a:avLst/>
                </a:prstGeom>
                <a:solidFill>
                  <a:srgbClr val="FFE7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8" name="Rectangle 2009"/>
                <p:cNvSpPr>
                  <a:spLocks noChangeArrowheads="1"/>
                </p:cNvSpPr>
                <p:nvPr/>
              </p:nvSpPr>
              <p:spPr bwMode="auto">
                <a:xfrm>
                  <a:off x="2320" y="1909"/>
                  <a:ext cx="333" cy="2"/>
                </a:xfrm>
                <a:prstGeom prst="rect">
                  <a:avLst/>
                </a:prstGeom>
                <a:solidFill>
                  <a:srgbClr val="FFE8D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09" name="Rectangle 2010"/>
                <p:cNvSpPr>
                  <a:spLocks noChangeArrowheads="1"/>
                </p:cNvSpPr>
                <p:nvPr/>
              </p:nvSpPr>
              <p:spPr bwMode="auto">
                <a:xfrm>
                  <a:off x="2320" y="1911"/>
                  <a:ext cx="333" cy="1"/>
                </a:xfrm>
                <a:prstGeom prst="rect">
                  <a:avLst/>
                </a:prstGeom>
                <a:solidFill>
                  <a:srgbClr val="FFE8D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0" name="Rectangle 2011"/>
                <p:cNvSpPr>
                  <a:spLocks noChangeArrowheads="1"/>
                </p:cNvSpPr>
                <p:nvPr/>
              </p:nvSpPr>
              <p:spPr bwMode="auto">
                <a:xfrm>
                  <a:off x="2320" y="1912"/>
                  <a:ext cx="333" cy="2"/>
                </a:xfrm>
                <a:prstGeom prst="rect">
                  <a:avLst/>
                </a:prstGeom>
                <a:solidFill>
                  <a:srgbClr val="FFE8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1" name="Rectangle 2012"/>
                <p:cNvSpPr>
                  <a:spLocks noChangeArrowheads="1"/>
                </p:cNvSpPr>
                <p:nvPr/>
              </p:nvSpPr>
              <p:spPr bwMode="auto">
                <a:xfrm>
                  <a:off x="2320" y="1914"/>
                  <a:ext cx="333" cy="2"/>
                </a:xfrm>
                <a:prstGeom prst="rect">
                  <a:avLst/>
                </a:prstGeom>
                <a:solidFill>
                  <a:srgbClr val="FFE9D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2" name="Rectangle 2013"/>
                <p:cNvSpPr>
                  <a:spLocks noChangeArrowheads="1"/>
                </p:cNvSpPr>
                <p:nvPr/>
              </p:nvSpPr>
              <p:spPr bwMode="auto">
                <a:xfrm>
                  <a:off x="2320" y="1916"/>
                  <a:ext cx="333" cy="1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3" name="Rectangle 2014"/>
                <p:cNvSpPr>
                  <a:spLocks noChangeArrowheads="1"/>
                </p:cNvSpPr>
                <p:nvPr/>
              </p:nvSpPr>
              <p:spPr bwMode="auto">
                <a:xfrm>
                  <a:off x="2320" y="1917"/>
                  <a:ext cx="333" cy="2"/>
                </a:xfrm>
                <a:prstGeom prst="rect">
                  <a:avLst/>
                </a:prstGeom>
                <a:solidFill>
                  <a:srgbClr val="FFE9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4" name="Rectangle 2015"/>
                <p:cNvSpPr>
                  <a:spLocks noChangeArrowheads="1"/>
                </p:cNvSpPr>
                <p:nvPr/>
              </p:nvSpPr>
              <p:spPr bwMode="auto">
                <a:xfrm>
                  <a:off x="2320" y="1919"/>
                  <a:ext cx="333" cy="1"/>
                </a:xfrm>
                <a:prstGeom prst="rect">
                  <a:avLst/>
                </a:prstGeom>
                <a:solidFill>
                  <a:srgbClr val="FFE9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5" name="Rectangle 2016"/>
                <p:cNvSpPr>
                  <a:spLocks noChangeArrowheads="1"/>
                </p:cNvSpPr>
                <p:nvPr/>
              </p:nvSpPr>
              <p:spPr bwMode="auto">
                <a:xfrm>
                  <a:off x="2320" y="1920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6" name="Rectangle 2017"/>
                <p:cNvSpPr>
                  <a:spLocks noChangeArrowheads="1"/>
                </p:cNvSpPr>
                <p:nvPr/>
              </p:nvSpPr>
              <p:spPr bwMode="auto">
                <a:xfrm>
                  <a:off x="2320" y="1922"/>
                  <a:ext cx="333" cy="2"/>
                </a:xfrm>
                <a:prstGeom prst="rect">
                  <a:avLst/>
                </a:prstGeom>
                <a:solidFill>
                  <a:srgbClr val="FFEAD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7" name="Rectangle 2018"/>
                <p:cNvSpPr>
                  <a:spLocks noChangeArrowheads="1"/>
                </p:cNvSpPr>
                <p:nvPr/>
              </p:nvSpPr>
              <p:spPr bwMode="auto">
                <a:xfrm>
                  <a:off x="2320" y="1924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8" name="Rectangle 2019"/>
                <p:cNvSpPr>
                  <a:spLocks noChangeArrowheads="1"/>
                </p:cNvSpPr>
                <p:nvPr/>
              </p:nvSpPr>
              <p:spPr bwMode="auto">
                <a:xfrm>
                  <a:off x="2320" y="1925"/>
                  <a:ext cx="333" cy="2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19" name="Rectangle 2020"/>
                <p:cNvSpPr>
                  <a:spLocks noChangeArrowheads="1"/>
                </p:cNvSpPr>
                <p:nvPr/>
              </p:nvSpPr>
              <p:spPr bwMode="auto">
                <a:xfrm>
                  <a:off x="2320" y="1927"/>
                  <a:ext cx="333" cy="1"/>
                </a:xfrm>
                <a:prstGeom prst="rect">
                  <a:avLst/>
                </a:prstGeom>
                <a:solidFill>
                  <a:srgbClr val="FFEAD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620" name="Rectangle 2021"/>
                <p:cNvSpPr>
                  <a:spLocks noChangeArrowheads="1"/>
                </p:cNvSpPr>
                <p:nvPr/>
              </p:nvSpPr>
              <p:spPr bwMode="auto">
                <a:xfrm>
                  <a:off x="2320" y="1928"/>
                  <a:ext cx="333" cy="2"/>
                </a:xfrm>
                <a:prstGeom prst="rect">
                  <a:avLst/>
                </a:prstGeom>
                <a:solidFill>
                  <a:srgbClr val="FFEBD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sp>
            <p:nvSpPr>
              <p:cNvPr id="50565" name="Freeform 2022"/>
              <p:cNvSpPr>
                <a:spLocks/>
              </p:cNvSpPr>
              <p:nvPr/>
            </p:nvSpPr>
            <p:spPr bwMode="auto">
              <a:xfrm>
                <a:off x="2320" y="1724"/>
                <a:ext cx="330" cy="203"/>
              </a:xfrm>
              <a:custGeom>
                <a:avLst/>
                <a:gdLst>
                  <a:gd name="T0" fmla="*/ 36 w 330"/>
                  <a:gd name="T1" fmla="*/ 0 h 203"/>
                  <a:gd name="T2" fmla="*/ 22 w 330"/>
                  <a:gd name="T3" fmla="*/ 3 h 203"/>
                  <a:gd name="T4" fmla="*/ 10 w 330"/>
                  <a:gd name="T5" fmla="*/ 10 h 203"/>
                  <a:gd name="T6" fmla="*/ 3 w 330"/>
                  <a:gd name="T7" fmla="*/ 21 h 203"/>
                  <a:gd name="T8" fmla="*/ 0 w 330"/>
                  <a:gd name="T9" fmla="*/ 34 h 203"/>
                  <a:gd name="T10" fmla="*/ 0 w 330"/>
                  <a:gd name="T11" fmla="*/ 169 h 203"/>
                  <a:gd name="T12" fmla="*/ 3 w 330"/>
                  <a:gd name="T13" fmla="*/ 182 h 203"/>
                  <a:gd name="T14" fmla="*/ 10 w 330"/>
                  <a:gd name="T15" fmla="*/ 193 h 203"/>
                  <a:gd name="T16" fmla="*/ 22 w 330"/>
                  <a:gd name="T17" fmla="*/ 200 h 203"/>
                  <a:gd name="T18" fmla="*/ 36 w 330"/>
                  <a:gd name="T19" fmla="*/ 203 h 203"/>
                  <a:gd name="T20" fmla="*/ 294 w 330"/>
                  <a:gd name="T21" fmla="*/ 203 h 203"/>
                  <a:gd name="T22" fmla="*/ 308 w 330"/>
                  <a:gd name="T23" fmla="*/ 200 h 203"/>
                  <a:gd name="T24" fmla="*/ 320 w 330"/>
                  <a:gd name="T25" fmla="*/ 193 h 203"/>
                  <a:gd name="T26" fmla="*/ 326 w 330"/>
                  <a:gd name="T27" fmla="*/ 182 h 203"/>
                  <a:gd name="T28" fmla="*/ 330 w 330"/>
                  <a:gd name="T29" fmla="*/ 169 h 203"/>
                  <a:gd name="T30" fmla="*/ 330 w 330"/>
                  <a:gd name="T31" fmla="*/ 34 h 203"/>
                  <a:gd name="T32" fmla="*/ 326 w 330"/>
                  <a:gd name="T33" fmla="*/ 21 h 203"/>
                  <a:gd name="T34" fmla="*/ 320 w 330"/>
                  <a:gd name="T35" fmla="*/ 10 h 203"/>
                  <a:gd name="T36" fmla="*/ 308 w 330"/>
                  <a:gd name="T37" fmla="*/ 3 h 203"/>
                  <a:gd name="T38" fmla="*/ 294 w 330"/>
                  <a:gd name="T39" fmla="*/ 0 h 203"/>
                  <a:gd name="T40" fmla="*/ 36 w 330"/>
                  <a:gd name="T41" fmla="*/ 0 h 20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0"/>
                  <a:gd name="T64" fmla="*/ 0 h 203"/>
                  <a:gd name="T65" fmla="*/ 330 w 330"/>
                  <a:gd name="T66" fmla="*/ 203 h 20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0" h="203">
                    <a:moveTo>
                      <a:pt x="36" y="0"/>
                    </a:moveTo>
                    <a:lnTo>
                      <a:pt x="22" y="3"/>
                    </a:lnTo>
                    <a:lnTo>
                      <a:pt x="10" y="10"/>
                    </a:lnTo>
                    <a:lnTo>
                      <a:pt x="3" y="21"/>
                    </a:lnTo>
                    <a:lnTo>
                      <a:pt x="0" y="34"/>
                    </a:lnTo>
                    <a:lnTo>
                      <a:pt x="0" y="169"/>
                    </a:lnTo>
                    <a:lnTo>
                      <a:pt x="3" y="182"/>
                    </a:lnTo>
                    <a:lnTo>
                      <a:pt x="10" y="193"/>
                    </a:lnTo>
                    <a:lnTo>
                      <a:pt x="22" y="200"/>
                    </a:lnTo>
                    <a:lnTo>
                      <a:pt x="36" y="203"/>
                    </a:lnTo>
                    <a:lnTo>
                      <a:pt x="294" y="203"/>
                    </a:lnTo>
                    <a:lnTo>
                      <a:pt x="308" y="200"/>
                    </a:lnTo>
                    <a:lnTo>
                      <a:pt x="320" y="193"/>
                    </a:lnTo>
                    <a:lnTo>
                      <a:pt x="326" y="182"/>
                    </a:lnTo>
                    <a:lnTo>
                      <a:pt x="330" y="169"/>
                    </a:lnTo>
                    <a:lnTo>
                      <a:pt x="330" y="34"/>
                    </a:lnTo>
                    <a:lnTo>
                      <a:pt x="326" y="21"/>
                    </a:lnTo>
                    <a:lnTo>
                      <a:pt x="320" y="10"/>
                    </a:lnTo>
                    <a:lnTo>
                      <a:pt x="308" y="3"/>
                    </a:lnTo>
                    <a:lnTo>
                      <a:pt x="294" y="0"/>
                    </a:lnTo>
                    <a:lnTo>
                      <a:pt x="36" y="0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0303" name="Rectangle 2023"/>
            <p:cNvSpPr>
              <a:spLocks noChangeArrowheads="1"/>
            </p:cNvSpPr>
            <p:nvPr/>
          </p:nvSpPr>
          <p:spPr bwMode="auto">
            <a:xfrm>
              <a:off x="2134" y="2551"/>
              <a:ext cx="23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000" b="1">
                  <a:solidFill>
                    <a:srgbClr val="000000"/>
                  </a:solidFill>
                  <a:latin typeface="Tahoma" pitchFamily="34" charset="0"/>
                </a:rPr>
                <a:t>ROIB</a:t>
              </a:r>
              <a:endParaRPr lang="en-US" sz="1200">
                <a:latin typeface="Tahoma" pitchFamily="34" charset="0"/>
              </a:endParaRPr>
            </a:p>
          </p:txBody>
        </p:sp>
        <p:sp>
          <p:nvSpPr>
            <p:cNvPr id="50304" name="Freeform 2024"/>
            <p:cNvSpPr>
              <a:spLocks/>
            </p:cNvSpPr>
            <p:nvPr/>
          </p:nvSpPr>
          <p:spPr bwMode="auto">
            <a:xfrm>
              <a:off x="2419" y="2956"/>
              <a:ext cx="55" cy="40"/>
            </a:xfrm>
            <a:custGeom>
              <a:avLst/>
              <a:gdLst>
                <a:gd name="T0" fmla="*/ 0 w 53"/>
                <a:gd name="T1" fmla="*/ 40 h 50"/>
                <a:gd name="T2" fmla="*/ 55 w 53"/>
                <a:gd name="T3" fmla="*/ 19 h 50"/>
                <a:gd name="T4" fmla="*/ 0 w 53"/>
                <a:gd name="T5" fmla="*/ 0 h 50"/>
                <a:gd name="T6" fmla="*/ 0 w 53"/>
                <a:gd name="T7" fmla="*/ 40 h 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3"/>
                <a:gd name="T13" fmla="*/ 0 h 50"/>
                <a:gd name="T14" fmla="*/ 53 w 53"/>
                <a:gd name="T15" fmla="*/ 50 h 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3" h="50">
                  <a:moveTo>
                    <a:pt x="0" y="50"/>
                  </a:moveTo>
                  <a:lnTo>
                    <a:pt x="53" y="24"/>
                  </a:lnTo>
                  <a:lnTo>
                    <a:pt x="0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50305" name="Group 2026"/>
            <p:cNvGrpSpPr>
              <a:grpSpLocks/>
            </p:cNvGrpSpPr>
            <p:nvPr/>
          </p:nvGrpSpPr>
          <p:grpSpPr bwMode="auto">
            <a:xfrm>
              <a:off x="2097" y="1819"/>
              <a:ext cx="565" cy="147"/>
              <a:chOff x="2320" y="1724"/>
              <a:chExt cx="333" cy="206"/>
            </a:xfrm>
          </p:grpSpPr>
          <p:sp>
            <p:nvSpPr>
              <p:cNvPr id="50364" name="Rectangle 2027"/>
              <p:cNvSpPr>
                <a:spLocks noChangeArrowheads="1"/>
              </p:cNvSpPr>
              <p:nvPr/>
            </p:nvSpPr>
            <p:spPr bwMode="auto">
              <a:xfrm>
                <a:off x="2320" y="1724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65" name="Rectangle 2028"/>
              <p:cNvSpPr>
                <a:spLocks noChangeArrowheads="1"/>
              </p:cNvSpPr>
              <p:nvPr/>
            </p:nvSpPr>
            <p:spPr bwMode="auto">
              <a:xfrm>
                <a:off x="2320" y="1726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66" name="Rectangle 2029"/>
              <p:cNvSpPr>
                <a:spLocks noChangeArrowheads="1"/>
              </p:cNvSpPr>
              <p:nvPr/>
            </p:nvSpPr>
            <p:spPr bwMode="auto">
              <a:xfrm>
                <a:off x="2320" y="1727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67" name="Rectangle 2030"/>
              <p:cNvSpPr>
                <a:spLocks noChangeArrowheads="1"/>
              </p:cNvSpPr>
              <p:nvPr/>
            </p:nvSpPr>
            <p:spPr bwMode="auto">
              <a:xfrm>
                <a:off x="2320" y="1729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68" name="Rectangle 2031"/>
              <p:cNvSpPr>
                <a:spLocks noChangeArrowheads="1"/>
              </p:cNvSpPr>
              <p:nvPr/>
            </p:nvSpPr>
            <p:spPr bwMode="auto">
              <a:xfrm>
                <a:off x="2320" y="1731"/>
                <a:ext cx="333" cy="1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69" name="Rectangle 2032"/>
              <p:cNvSpPr>
                <a:spLocks noChangeArrowheads="1"/>
              </p:cNvSpPr>
              <p:nvPr/>
            </p:nvSpPr>
            <p:spPr bwMode="auto">
              <a:xfrm>
                <a:off x="2320" y="1732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0" name="Rectangle 2033"/>
              <p:cNvSpPr>
                <a:spLocks noChangeArrowheads="1"/>
              </p:cNvSpPr>
              <p:nvPr/>
            </p:nvSpPr>
            <p:spPr bwMode="auto">
              <a:xfrm>
                <a:off x="2320" y="1734"/>
                <a:ext cx="333" cy="1"/>
              </a:xfrm>
              <a:prstGeom prst="rect">
                <a:avLst/>
              </a:prstGeom>
              <a:solidFill>
                <a:srgbClr val="FFE9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1" name="Rectangle 2034"/>
              <p:cNvSpPr>
                <a:spLocks noChangeArrowheads="1"/>
              </p:cNvSpPr>
              <p:nvPr/>
            </p:nvSpPr>
            <p:spPr bwMode="auto">
              <a:xfrm>
                <a:off x="2320" y="1735"/>
                <a:ext cx="333" cy="2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2" name="Rectangle 2035"/>
              <p:cNvSpPr>
                <a:spLocks noChangeArrowheads="1"/>
              </p:cNvSpPr>
              <p:nvPr/>
            </p:nvSpPr>
            <p:spPr bwMode="auto">
              <a:xfrm>
                <a:off x="2320" y="1737"/>
                <a:ext cx="333" cy="2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3" name="Rectangle 2036"/>
              <p:cNvSpPr>
                <a:spLocks noChangeArrowheads="1"/>
              </p:cNvSpPr>
              <p:nvPr/>
            </p:nvSpPr>
            <p:spPr bwMode="auto">
              <a:xfrm>
                <a:off x="2320" y="1739"/>
                <a:ext cx="333" cy="1"/>
              </a:xfrm>
              <a:prstGeom prst="rect">
                <a:avLst/>
              </a:prstGeom>
              <a:solidFill>
                <a:srgbClr val="FFE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4" name="Rectangle 2037"/>
              <p:cNvSpPr>
                <a:spLocks noChangeArrowheads="1"/>
              </p:cNvSpPr>
              <p:nvPr/>
            </p:nvSpPr>
            <p:spPr bwMode="auto">
              <a:xfrm>
                <a:off x="2320" y="1740"/>
                <a:ext cx="333" cy="2"/>
              </a:xfrm>
              <a:prstGeom prst="rect">
                <a:avLst/>
              </a:prstGeom>
              <a:solidFill>
                <a:srgbClr val="FFE8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5" name="Rectangle 2038"/>
              <p:cNvSpPr>
                <a:spLocks noChangeArrowheads="1"/>
              </p:cNvSpPr>
              <p:nvPr/>
            </p:nvSpPr>
            <p:spPr bwMode="auto">
              <a:xfrm>
                <a:off x="2320" y="1742"/>
                <a:ext cx="333" cy="1"/>
              </a:xfrm>
              <a:prstGeom prst="rect">
                <a:avLst/>
              </a:prstGeom>
              <a:solidFill>
                <a:srgbClr val="FFE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6" name="Rectangle 2039"/>
              <p:cNvSpPr>
                <a:spLocks noChangeArrowheads="1"/>
              </p:cNvSpPr>
              <p:nvPr/>
            </p:nvSpPr>
            <p:spPr bwMode="auto">
              <a:xfrm>
                <a:off x="2320" y="1743"/>
                <a:ext cx="333" cy="2"/>
              </a:xfrm>
              <a:prstGeom prst="rect">
                <a:avLst/>
              </a:prstGeom>
              <a:solidFill>
                <a:srgbClr val="FFE8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7" name="Rectangle 2040"/>
              <p:cNvSpPr>
                <a:spLocks noChangeArrowheads="1"/>
              </p:cNvSpPr>
              <p:nvPr/>
            </p:nvSpPr>
            <p:spPr bwMode="auto">
              <a:xfrm>
                <a:off x="2320" y="1745"/>
                <a:ext cx="333" cy="2"/>
              </a:xfrm>
              <a:prstGeom prst="rect">
                <a:avLst/>
              </a:prstGeom>
              <a:solidFill>
                <a:srgbClr val="FFE7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8" name="Rectangle 2041"/>
              <p:cNvSpPr>
                <a:spLocks noChangeArrowheads="1"/>
              </p:cNvSpPr>
              <p:nvPr/>
            </p:nvSpPr>
            <p:spPr bwMode="auto">
              <a:xfrm>
                <a:off x="2320" y="1747"/>
                <a:ext cx="333" cy="1"/>
              </a:xfrm>
              <a:prstGeom prst="rect">
                <a:avLst/>
              </a:prstGeom>
              <a:solidFill>
                <a:srgbClr val="FFE7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79" name="Rectangle 2042"/>
              <p:cNvSpPr>
                <a:spLocks noChangeArrowheads="1"/>
              </p:cNvSpPr>
              <p:nvPr/>
            </p:nvSpPr>
            <p:spPr bwMode="auto">
              <a:xfrm>
                <a:off x="2320" y="1748"/>
                <a:ext cx="333" cy="2"/>
              </a:xfrm>
              <a:prstGeom prst="rect">
                <a:avLst/>
              </a:prstGeom>
              <a:solidFill>
                <a:srgbClr val="FFE7C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0" name="Rectangle 2043"/>
              <p:cNvSpPr>
                <a:spLocks noChangeArrowheads="1"/>
              </p:cNvSpPr>
              <p:nvPr/>
            </p:nvSpPr>
            <p:spPr bwMode="auto">
              <a:xfrm>
                <a:off x="2320" y="1750"/>
                <a:ext cx="333" cy="1"/>
              </a:xfrm>
              <a:prstGeom prst="rect">
                <a:avLst/>
              </a:prstGeom>
              <a:solidFill>
                <a:srgbClr val="FFE6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1" name="Rectangle 2044"/>
              <p:cNvSpPr>
                <a:spLocks noChangeArrowheads="1"/>
              </p:cNvSpPr>
              <p:nvPr/>
            </p:nvSpPr>
            <p:spPr bwMode="auto">
              <a:xfrm>
                <a:off x="2320" y="1751"/>
                <a:ext cx="333" cy="2"/>
              </a:xfrm>
              <a:prstGeom prst="rect">
                <a:avLst/>
              </a:prstGeom>
              <a:solidFill>
                <a:srgbClr val="FFE5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2" name="Rectangle 2045"/>
              <p:cNvSpPr>
                <a:spLocks noChangeArrowheads="1"/>
              </p:cNvSpPr>
              <p:nvPr/>
            </p:nvSpPr>
            <p:spPr bwMode="auto">
              <a:xfrm>
                <a:off x="2320" y="1753"/>
                <a:ext cx="333" cy="2"/>
              </a:xfrm>
              <a:prstGeom prst="rect">
                <a:avLst/>
              </a:prstGeom>
              <a:solidFill>
                <a:srgbClr val="FFE5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3" name="Rectangle 2046"/>
              <p:cNvSpPr>
                <a:spLocks noChangeArrowheads="1"/>
              </p:cNvSpPr>
              <p:nvPr/>
            </p:nvSpPr>
            <p:spPr bwMode="auto">
              <a:xfrm>
                <a:off x="2320" y="1755"/>
                <a:ext cx="333" cy="1"/>
              </a:xfrm>
              <a:prstGeom prst="rect">
                <a:avLst/>
              </a:prstGeom>
              <a:solidFill>
                <a:srgbClr val="FFE4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4" name="Rectangle 2047"/>
              <p:cNvSpPr>
                <a:spLocks noChangeArrowheads="1"/>
              </p:cNvSpPr>
              <p:nvPr/>
            </p:nvSpPr>
            <p:spPr bwMode="auto">
              <a:xfrm>
                <a:off x="2320" y="1756"/>
                <a:ext cx="333" cy="2"/>
              </a:xfrm>
              <a:prstGeom prst="rect">
                <a:avLst/>
              </a:prstGeom>
              <a:solidFill>
                <a:srgbClr val="FFE4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5" name="Rectangle 2048"/>
              <p:cNvSpPr>
                <a:spLocks noChangeArrowheads="1"/>
              </p:cNvSpPr>
              <p:nvPr/>
            </p:nvSpPr>
            <p:spPr bwMode="auto">
              <a:xfrm>
                <a:off x="2320" y="1758"/>
                <a:ext cx="333" cy="2"/>
              </a:xfrm>
              <a:prstGeom prst="rect">
                <a:avLst/>
              </a:prstGeom>
              <a:solidFill>
                <a:srgbClr val="FFE3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6" name="Rectangle 2049"/>
              <p:cNvSpPr>
                <a:spLocks noChangeArrowheads="1"/>
              </p:cNvSpPr>
              <p:nvPr/>
            </p:nvSpPr>
            <p:spPr bwMode="auto">
              <a:xfrm>
                <a:off x="2320" y="1760"/>
                <a:ext cx="333" cy="1"/>
              </a:xfrm>
              <a:prstGeom prst="rect">
                <a:avLst/>
              </a:prstGeom>
              <a:solidFill>
                <a:srgbClr val="FFE2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7" name="Rectangle 2050"/>
              <p:cNvSpPr>
                <a:spLocks noChangeArrowheads="1"/>
              </p:cNvSpPr>
              <p:nvPr/>
            </p:nvSpPr>
            <p:spPr bwMode="auto">
              <a:xfrm>
                <a:off x="2320" y="1761"/>
                <a:ext cx="333" cy="2"/>
              </a:xfrm>
              <a:prstGeom prst="rect">
                <a:avLst/>
              </a:prstGeom>
              <a:solidFill>
                <a:srgbClr val="FFE2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8" name="Rectangle 2051"/>
              <p:cNvSpPr>
                <a:spLocks noChangeArrowheads="1"/>
              </p:cNvSpPr>
              <p:nvPr/>
            </p:nvSpPr>
            <p:spPr bwMode="auto">
              <a:xfrm>
                <a:off x="2320" y="1763"/>
                <a:ext cx="333" cy="1"/>
              </a:xfrm>
              <a:prstGeom prst="rect">
                <a:avLst/>
              </a:prstGeom>
              <a:solidFill>
                <a:srgbClr val="FFE1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89" name="Rectangle 2052"/>
              <p:cNvSpPr>
                <a:spLocks noChangeArrowheads="1"/>
              </p:cNvSpPr>
              <p:nvPr/>
            </p:nvSpPr>
            <p:spPr bwMode="auto">
              <a:xfrm>
                <a:off x="2320" y="1764"/>
                <a:ext cx="333" cy="2"/>
              </a:xfrm>
              <a:prstGeom prst="rect">
                <a:avLst/>
              </a:prstGeom>
              <a:solidFill>
                <a:srgbClr val="FFE0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0" name="Rectangle 2053"/>
              <p:cNvSpPr>
                <a:spLocks noChangeArrowheads="1"/>
              </p:cNvSpPr>
              <p:nvPr/>
            </p:nvSpPr>
            <p:spPr bwMode="auto">
              <a:xfrm>
                <a:off x="2320" y="1766"/>
                <a:ext cx="333" cy="2"/>
              </a:xfrm>
              <a:prstGeom prst="rect">
                <a:avLst/>
              </a:prstGeom>
              <a:solidFill>
                <a:srgbClr val="FFE0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1" name="Rectangle 2054"/>
              <p:cNvSpPr>
                <a:spLocks noChangeArrowheads="1"/>
              </p:cNvSpPr>
              <p:nvPr/>
            </p:nvSpPr>
            <p:spPr bwMode="auto">
              <a:xfrm>
                <a:off x="2320" y="1768"/>
                <a:ext cx="333" cy="1"/>
              </a:xfrm>
              <a:prstGeom prst="rect">
                <a:avLst/>
              </a:prstGeom>
              <a:solidFill>
                <a:srgbClr val="FFDF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2" name="Rectangle 2055"/>
              <p:cNvSpPr>
                <a:spLocks noChangeArrowheads="1"/>
              </p:cNvSpPr>
              <p:nvPr/>
            </p:nvSpPr>
            <p:spPr bwMode="auto">
              <a:xfrm>
                <a:off x="2320" y="1769"/>
                <a:ext cx="333" cy="2"/>
              </a:xfrm>
              <a:prstGeom prst="rect">
                <a:avLst/>
              </a:prstGeom>
              <a:solidFill>
                <a:srgbClr val="FFDE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3" name="Rectangle 2056"/>
              <p:cNvSpPr>
                <a:spLocks noChangeArrowheads="1"/>
              </p:cNvSpPr>
              <p:nvPr/>
            </p:nvSpPr>
            <p:spPr bwMode="auto">
              <a:xfrm>
                <a:off x="2320" y="1771"/>
                <a:ext cx="333" cy="1"/>
              </a:xfrm>
              <a:prstGeom prst="rect">
                <a:avLst/>
              </a:prstGeom>
              <a:solidFill>
                <a:srgbClr val="FFDD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4" name="Rectangle 2057"/>
              <p:cNvSpPr>
                <a:spLocks noChangeArrowheads="1"/>
              </p:cNvSpPr>
              <p:nvPr/>
            </p:nvSpPr>
            <p:spPr bwMode="auto">
              <a:xfrm>
                <a:off x="2320" y="1772"/>
                <a:ext cx="333" cy="2"/>
              </a:xfrm>
              <a:prstGeom prst="rect">
                <a:avLst/>
              </a:prstGeom>
              <a:solidFill>
                <a:srgbClr val="FFDC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5" name="Rectangle 2058"/>
              <p:cNvSpPr>
                <a:spLocks noChangeArrowheads="1"/>
              </p:cNvSpPr>
              <p:nvPr/>
            </p:nvSpPr>
            <p:spPr bwMode="auto">
              <a:xfrm>
                <a:off x="2320" y="1774"/>
                <a:ext cx="333" cy="3"/>
              </a:xfrm>
              <a:prstGeom prst="rect">
                <a:avLst/>
              </a:prstGeom>
              <a:solidFill>
                <a:srgbClr val="FFDB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6" name="Rectangle 2059"/>
              <p:cNvSpPr>
                <a:spLocks noChangeArrowheads="1"/>
              </p:cNvSpPr>
              <p:nvPr/>
            </p:nvSpPr>
            <p:spPr bwMode="auto">
              <a:xfrm>
                <a:off x="2320" y="1777"/>
                <a:ext cx="333" cy="2"/>
              </a:xfrm>
              <a:prstGeom prst="rect">
                <a:avLst/>
              </a:prstGeom>
              <a:solidFill>
                <a:srgbClr val="FFDB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7" name="Rectangle 2060"/>
              <p:cNvSpPr>
                <a:spLocks noChangeArrowheads="1"/>
              </p:cNvSpPr>
              <p:nvPr/>
            </p:nvSpPr>
            <p:spPr bwMode="auto">
              <a:xfrm>
                <a:off x="2320" y="1779"/>
                <a:ext cx="333" cy="1"/>
              </a:xfrm>
              <a:prstGeom prst="rect">
                <a:avLst/>
              </a:prstGeom>
              <a:solidFill>
                <a:srgbClr val="FFDA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8" name="Rectangle 2061"/>
              <p:cNvSpPr>
                <a:spLocks noChangeArrowheads="1"/>
              </p:cNvSpPr>
              <p:nvPr/>
            </p:nvSpPr>
            <p:spPr bwMode="auto">
              <a:xfrm>
                <a:off x="2320" y="1780"/>
                <a:ext cx="333" cy="2"/>
              </a:xfrm>
              <a:prstGeom prst="rect">
                <a:avLst/>
              </a:prstGeom>
              <a:solidFill>
                <a:srgbClr val="FFD9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399" name="Rectangle 2062"/>
              <p:cNvSpPr>
                <a:spLocks noChangeArrowheads="1"/>
              </p:cNvSpPr>
              <p:nvPr/>
            </p:nvSpPr>
            <p:spPr bwMode="auto">
              <a:xfrm>
                <a:off x="2320" y="1782"/>
                <a:ext cx="333" cy="2"/>
              </a:xfrm>
              <a:prstGeom prst="rect">
                <a:avLst/>
              </a:prstGeom>
              <a:solidFill>
                <a:srgbClr val="FFD8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0" name="Rectangle 2063"/>
              <p:cNvSpPr>
                <a:spLocks noChangeArrowheads="1"/>
              </p:cNvSpPr>
              <p:nvPr/>
            </p:nvSpPr>
            <p:spPr bwMode="auto">
              <a:xfrm>
                <a:off x="2320" y="1784"/>
                <a:ext cx="333" cy="1"/>
              </a:xfrm>
              <a:prstGeom prst="rect">
                <a:avLst/>
              </a:prstGeom>
              <a:solidFill>
                <a:srgbClr val="FFD7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1" name="Rectangle 2064"/>
              <p:cNvSpPr>
                <a:spLocks noChangeArrowheads="1"/>
              </p:cNvSpPr>
              <p:nvPr/>
            </p:nvSpPr>
            <p:spPr bwMode="auto">
              <a:xfrm>
                <a:off x="2320" y="1785"/>
                <a:ext cx="333" cy="2"/>
              </a:xfrm>
              <a:prstGeom prst="rect">
                <a:avLst/>
              </a:prstGeom>
              <a:solidFill>
                <a:srgbClr val="FFD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2" name="Rectangle 2065"/>
              <p:cNvSpPr>
                <a:spLocks noChangeArrowheads="1"/>
              </p:cNvSpPr>
              <p:nvPr/>
            </p:nvSpPr>
            <p:spPr bwMode="auto">
              <a:xfrm>
                <a:off x="2320" y="1787"/>
                <a:ext cx="333" cy="1"/>
              </a:xfrm>
              <a:prstGeom prst="rect">
                <a:avLst/>
              </a:prstGeom>
              <a:solidFill>
                <a:srgbClr val="FFD6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3" name="Rectangle 2066"/>
              <p:cNvSpPr>
                <a:spLocks noChangeArrowheads="1"/>
              </p:cNvSpPr>
              <p:nvPr/>
            </p:nvSpPr>
            <p:spPr bwMode="auto">
              <a:xfrm>
                <a:off x="2320" y="1788"/>
                <a:ext cx="333" cy="2"/>
              </a:xfrm>
              <a:prstGeom prst="rect">
                <a:avLst/>
              </a:prstGeom>
              <a:solidFill>
                <a:srgbClr val="FFD5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4" name="Rectangle 2067"/>
              <p:cNvSpPr>
                <a:spLocks noChangeArrowheads="1"/>
              </p:cNvSpPr>
              <p:nvPr/>
            </p:nvSpPr>
            <p:spPr bwMode="auto">
              <a:xfrm>
                <a:off x="2320" y="1790"/>
                <a:ext cx="333" cy="2"/>
              </a:xfrm>
              <a:prstGeom prst="rect">
                <a:avLst/>
              </a:prstGeom>
              <a:solidFill>
                <a:srgbClr val="FFD4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5" name="Rectangle 2068"/>
              <p:cNvSpPr>
                <a:spLocks noChangeArrowheads="1"/>
              </p:cNvSpPr>
              <p:nvPr/>
            </p:nvSpPr>
            <p:spPr bwMode="auto">
              <a:xfrm>
                <a:off x="2320" y="1792"/>
                <a:ext cx="333" cy="1"/>
              </a:xfrm>
              <a:prstGeom prst="rect">
                <a:avLst/>
              </a:prstGeom>
              <a:solidFill>
                <a:srgbClr val="FFD4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6" name="Rectangle 2069"/>
              <p:cNvSpPr>
                <a:spLocks noChangeArrowheads="1"/>
              </p:cNvSpPr>
              <p:nvPr/>
            </p:nvSpPr>
            <p:spPr bwMode="auto">
              <a:xfrm>
                <a:off x="2320" y="1793"/>
                <a:ext cx="333" cy="2"/>
              </a:xfrm>
              <a:prstGeom prst="rect">
                <a:avLst/>
              </a:prstGeom>
              <a:solidFill>
                <a:srgbClr val="FFD3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7" name="Rectangle 2070"/>
              <p:cNvSpPr>
                <a:spLocks noChangeArrowheads="1"/>
              </p:cNvSpPr>
              <p:nvPr/>
            </p:nvSpPr>
            <p:spPr bwMode="auto">
              <a:xfrm>
                <a:off x="2320" y="1795"/>
                <a:ext cx="333" cy="2"/>
              </a:xfrm>
              <a:prstGeom prst="rect">
                <a:avLst/>
              </a:prstGeom>
              <a:solidFill>
                <a:srgbClr val="FFD2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8" name="Rectangle 2071"/>
              <p:cNvSpPr>
                <a:spLocks noChangeArrowheads="1"/>
              </p:cNvSpPr>
              <p:nvPr/>
            </p:nvSpPr>
            <p:spPr bwMode="auto">
              <a:xfrm>
                <a:off x="2320" y="1797"/>
                <a:ext cx="333" cy="1"/>
              </a:xfrm>
              <a:prstGeom prst="rect">
                <a:avLst/>
              </a:prstGeom>
              <a:solidFill>
                <a:srgbClr val="FFD2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09" name="Rectangle 2072"/>
              <p:cNvSpPr>
                <a:spLocks noChangeArrowheads="1"/>
              </p:cNvSpPr>
              <p:nvPr/>
            </p:nvSpPr>
            <p:spPr bwMode="auto">
              <a:xfrm>
                <a:off x="2320" y="1798"/>
                <a:ext cx="333" cy="2"/>
              </a:xfrm>
              <a:prstGeom prst="rect">
                <a:avLst/>
              </a:prstGeom>
              <a:solidFill>
                <a:srgbClr val="FFD1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0" name="Rectangle 2073"/>
              <p:cNvSpPr>
                <a:spLocks noChangeArrowheads="1"/>
              </p:cNvSpPr>
              <p:nvPr/>
            </p:nvSpPr>
            <p:spPr bwMode="auto">
              <a:xfrm>
                <a:off x="2320" y="1800"/>
                <a:ext cx="333" cy="1"/>
              </a:xfrm>
              <a:prstGeom prst="rect">
                <a:avLst/>
              </a:prstGeom>
              <a:solidFill>
                <a:srgbClr val="FFD1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1" name="Rectangle 2074"/>
              <p:cNvSpPr>
                <a:spLocks noChangeArrowheads="1"/>
              </p:cNvSpPr>
              <p:nvPr/>
            </p:nvSpPr>
            <p:spPr bwMode="auto">
              <a:xfrm>
                <a:off x="2320" y="1801"/>
                <a:ext cx="333" cy="2"/>
              </a:xfrm>
              <a:prstGeom prst="rect">
                <a:avLst/>
              </a:prstGeom>
              <a:solidFill>
                <a:srgbClr val="FFD0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2" name="Rectangle 2075"/>
              <p:cNvSpPr>
                <a:spLocks noChangeArrowheads="1"/>
              </p:cNvSpPr>
              <p:nvPr/>
            </p:nvSpPr>
            <p:spPr bwMode="auto">
              <a:xfrm>
                <a:off x="2320" y="1803"/>
                <a:ext cx="333" cy="2"/>
              </a:xfrm>
              <a:prstGeom prst="rect">
                <a:avLst/>
              </a:prstGeom>
              <a:solidFill>
                <a:srgbClr val="FFCF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3" name="Rectangle 2076"/>
              <p:cNvSpPr>
                <a:spLocks noChangeArrowheads="1"/>
              </p:cNvSpPr>
              <p:nvPr/>
            </p:nvSpPr>
            <p:spPr bwMode="auto">
              <a:xfrm>
                <a:off x="2320" y="1805"/>
                <a:ext cx="333" cy="1"/>
              </a:xfrm>
              <a:prstGeom prst="rect">
                <a:avLst/>
              </a:prstGeom>
              <a:solidFill>
                <a:srgbClr val="FFCF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4" name="Rectangle 2077"/>
              <p:cNvSpPr>
                <a:spLocks noChangeArrowheads="1"/>
              </p:cNvSpPr>
              <p:nvPr/>
            </p:nvSpPr>
            <p:spPr bwMode="auto">
              <a:xfrm>
                <a:off x="2320" y="1806"/>
                <a:ext cx="333" cy="2"/>
              </a:xfrm>
              <a:prstGeom prst="rect">
                <a:avLst/>
              </a:prstGeom>
              <a:solidFill>
                <a:srgbClr val="FFC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5" name="Rectangle 2078"/>
              <p:cNvSpPr>
                <a:spLocks noChangeArrowheads="1"/>
              </p:cNvSpPr>
              <p:nvPr/>
            </p:nvSpPr>
            <p:spPr bwMode="auto">
              <a:xfrm>
                <a:off x="2320" y="1808"/>
                <a:ext cx="333" cy="1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6" name="Rectangle 2079"/>
              <p:cNvSpPr>
                <a:spLocks noChangeArrowheads="1"/>
              </p:cNvSpPr>
              <p:nvPr/>
            </p:nvSpPr>
            <p:spPr bwMode="auto">
              <a:xfrm>
                <a:off x="2320" y="1809"/>
                <a:ext cx="333" cy="2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7" name="Rectangle 2080"/>
              <p:cNvSpPr>
                <a:spLocks noChangeArrowheads="1"/>
              </p:cNvSpPr>
              <p:nvPr/>
            </p:nvSpPr>
            <p:spPr bwMode="auto">
              <a:xfrm>
                <a:off x="2320" y="1811"/>
                <a:ext cx="333" cy="2"/>
              </a:xfrm>
              <a:prstGeom prst="rect">
                <a:avLst/>
              </a:prstGeom>
              <a:solidFill>
                <a:srgbClr val="FFC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8" name="Rectangle 2081"/>
              <p:cNvSpPr>
                <a:spLocks noChangeArrowheads="1"/>
              </p:cNvSpPr>
              <p:nvPr/>
            </p:nvSpPr>
            <p:spPr bwMode="auto">
              <a:xfrm>
                <a:off x="2320" y="1813"/>
                <a:ext cx="333" cy="1"/>
              </a:xfrm>
              <a:prstGeom prst="rect">
                <a:avLst/>
              </a:prstGeom>
              <a:solidFill>
                <a:srgbClr val="FFCD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19" name="Rectangle 2082"/>
              <p:cNvSpPr>
                <a:spLocks noChangeArrowheads="1"/>
              </p:cNvSpPr>
              <p:nvPr/>
            </p:nvSpPr>
            <p:spPr bwMode="auto">
              <a:xfrm>
                <a:off x="2320" y="1814"/>
                <a:ext cx="333" cy="2"/>
              </a:xfrm>
              <a:prstGeom prst="rect">
                <a:avLst/>
              </a:prstGeom>
              <a:solidFill>
                <a:srgbClr val="FFCD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0" name="Rectangle 2083"/>
              <p:cNvSpPr>
                <a:spLocks noChangeArrowheads="1"/>
              </p:cNvSpPr>
              <p:nvPr/>
            </p:nvSpPr>
            <p:spPr bwMode="auto">
              <a:xfrm>
                <a:off x="2320" y="1816"/>
                <a:ext cx="333" cy="1"/>
              </a:xfrm>
              <a:prstGeom prst="rect">
                <a:avLst/>
              </a:prstGeom>
              <a:solidFill>
                <a:srgbClr val="FFCD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1" name="Rectangle 2084"/>
              <p:cNvSpPr>
                <a:spLocks noChangeArrowheads="1"/>
              </p:cNvSpPr>
              <p:nvPr/>
            </p:nvSpPr>
            <p:spPr bwMode="auto">
              <a:xfrm>
                <a:off x="2320" y="1817"/>
                <a:ext cx="333" cy="2"/>
              </a:xfrm>
              <a:prstGeom prst="rect">
                <a:avLst/>
              </a:prstGeom>
              <a:solidFill>
                <a:srgbClr val="FFCC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2" name="Rectangle 2085"/>
              <p:cNvSpPr>
                <a:spLocks noChangeArrowheads="1"/>
              </p:cNvSpPr>
              <p:nvPr/>
            </p:nvSpPr>
            <p:spPr bwMode="auto">
              <a:xfrm>
                <a:off x="2320" y="1819"/>
                <a:ext cx="333" cy="2"/>
              </a:xfrm>
              <a:prstGeom prst="rect">
                <a:avLst/>
              </a:prstGeom>
              <a:solidFill>
                <a:srgbClr val="FFCC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3" name="Rectangle 2086"/>
              <p:cNvSpPr>
                <a:spLocks noChangeArrowheads="1"/>
              </p:cNvSpPr>
              <p:nvPr/>
            </p:nvSpPr>
            <p:spPr bwMode="auto">
              <a:xfrm>
                <a:off x="2320" y="1821"/>
                <a:ext cx="333" cy="1"/>
              </a:xfrm>
              <a:prstGeom prst="rect">
                <a:avLst/>
              </a:prstGeom>
              <a:solidFill>
                <a:srgbClr val="FFCC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4" name="Rectangle 2087"/>
              <p:cNvSpPr>
                <a:spLocks noChangeArrowheads="1"/>
              </p:cNvSpPr>
              <p:nvPr/>
            </p:nvSpPr>
            <p:spPr bwMode="auto">
              <a:xfrm>
                <a:off x="2320" y="1822"/>
                <a:ext cx="333" cy="2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5" name="Rectangle 2088"/>
              <p:cNvSpPr>
                <a:spLocks noChangeArrowheads="1"/>
              </p:cNvSpPr>
              <p:nvPr/>
            </p:nvSpPr>
            <p:spPr bwMode="auto">
              <a:xfrm>
                <a:off x="2320" y="1824"/>
                <a:ext cx="333" cy="1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6" name="Rectangle 2089"/>
              <p:cNvSpPr>
                <a:spLocks noChangeArrowheads="1"/>
              </p:cNvSpPr>
              <p:nvPr/>
            </p:nvSpPr>
            <p:spPr bwMode="auto">
              <a:xfrm>
                <a:off x="2320" y="1825"/>
                <a:ext cx="333" cy="2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7" name="Rectangle 2090"/>
              <p:cNvSpPr>
                <a:spLocks noChangeArrowheads="1"/>
              </p:cNvSpPr>
              <p:nvPr/>
            </p:nvSpPr>
            <p:spPr bwMode="auto">
              <a:xfrm>
                <a:off x="2320" y="1827"/>
                <a:ext cx="333" cy="2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8" name="Rectangle 2091"/>
              <p:cNvSpPr>
                <a:spLocks noChangeArrowheads="1"/>
              </p:cNvSpPr>
              <p:nvPr/>
            </p:nvSpPr>
            <p:spPr bwMode="auto">
              <a:xfrm>
                <a:off x="2320" y="1829"/>
                <a:ext cx="333" cy="1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29" name="Rectangle 2092"/>
              <p:cNvSpPr>
                <a:spLocks noChangeArrowheads="1"/>
              </p:cNvSpPr>
              <p:nvPr/>
            </p:nvSpPr>
            <p:spPr bwMode="auto">
              <a:xfrm>
                <a:off x="2320" y="1830"/>
                <a:ext cx="333" cy="2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0" name="Rectangle 2093"/>
              <p:cNvSpPr>
                <a:spLocks noChangeArrowheads="1"/>
              </p:cNvSpPr>
              <p:nvPr/>
            </p:nvSpPr>
            <p:spPr bwMode="auto">
              <a:xfrm>
                <a:off x="2320" y="1832"/>
                <a:ext cx="333" cy="2"/>
              </a:xfrm>
              <a:prstGeom prst="rect">
                <a:avLst/>
              </a:prstGeom>
              <a:solidFill>
                <a:srgbClr val="FFCC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1" name="Rectangle 2094"/>
              <p:cNvSpPr>
                <a:spLocks noChangeArrowheads="1"/>
              </p:cNvSpPr>
              <p:nvPr/>
            </p:nvSpPr>
            <p:spPr bwMode="auto">
              <a:xfrm>
                <a:off x="2320" y="1834"/>
                <a:ext cx="333" cy="1"/>
              </a:xfrm>
              <a:prstGeom prst="rect">
                <a:avLst/>
              </a:prstGeom>
              <a:solidFill>
                <a:srgbClr val="FFCC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2" name="Rectangle 2095"/>
              <p:cNvSpPr>
                <a:spLocks noChangeArrowheads="1"/>
              </p:cNvSpPr>
              <p:nvPr/>
            </p:nvSpPr>
            <p:spPr bwMode="auto">
              <a:xfrm>
                <a:off x="2320" y="1835"/>
                <a:ext cx="333" cy="2"/>
              </a:xfrm>
              <a:prstGeom prst="rect">
                <a:avLst/>
              </a:prstGeom>
              <a:solidFill>
                <a:srgbClr val="FFCC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3" name="Rectangle 2096"/>
              <p:cNvSpPr>
                <a:spLocks noChangeArrowheads="1"/>
              </p:cNvSpPr>
              <p:nvPr/>
            </p:nvSpPr>
            <p:spPr bwMode="auto">
              <a:xfrm>
                <a:off x="2320" y="1837"/>
                <a:ext cx="333" cy="1"/>
              </a:xfrm>
              <a:prstGeom prst="rect">
                <a:avLst/>
              </a:prstGeom>
              <a:solidFill>
                <a:srgbClr val="FFCD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4" name="Rectangle 2097"/>
              <p:cNvSpPr>
                <a:spLocks noChangeArrowheads="1"/>
              </p:cNvSpPr>
              <p:nvPr/>
            </p:nvSpPr>
            <p:spPr bwMode="auto">
              <a:xfrm>
                <a:off x="2320" y="1838"/>
                <a:ext cx="333" cy="2"/>
              </a:xfrm>
              <a:prstGeom prst="rect">
                <a:avLst/>
              </a:prstGeom>
              <a:solidFill>
                <a:srgbClr val="FFCD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5" name="Rectangle 2098"/>
              <p:cNvSpPr>
                <a:spLocks noChangeArrowheads="1"/>
              </p:cNvSpPr>
              <p:nvPr/>
            </p:nvSpPr>
            <p:spPr bwMode="auto">
              <a:xfrm>
                <a:off x="2320" y="1840"/>
                <a:ext cx="333" cy="2"/>
              </a:xfrm>
              <a:prstGeom prst="rect">
                <a:avLst/>
              </a:prstGeom>
              <a:solidFill>
                <a:srgbClr val="FFCD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6" name="Rectangle 2099"/>
              <p:cNvSpPr>
                <a:spLocks noChangeArrowheads="1"/>
              </p:cNvSpPr>
              <p:nvPr/>
            </p:nvSpPr>
            <p:spPr bwMode="auto">
              <a:xfrm>
                <a:off x="2320" y="1842"/>
                <a:ext cx="333" cy="1"/>
              </a:xfrm>
              <a:prstGeom prst="rect">
                <a:avLst/>
              </a:prstGeom>
              <a:solidFill>
                <a:srgbClr val="FFC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7" name="Rectangle 2100"/>
              <p:cNvSpPr>
                <a:spLocks noChangeArrowheads="1"/>
              </p:cNvSpPr>
              <p:nvPr/>
            </p:nvSpPr>
            <p:spPr bwMode="auto">
              <a:xfrm>
                <a:off x="2320" y="1843"/>
                <a:ext cx="333" cy="2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8" name="Rectangle 2101"/>
              <p:cNvSpPr>
                <a:spLocks noChangeArrowheads="1"/>
              </p:cNvSpPr>
              <p:nvPr/>
            </p:nvSpPr>
            <p:spPr bwMode="auto">
              <a:xfrm>
                <a:off x="2320" y="1845"/>
                <a:ext cx="333" cy="1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39" name="Rectangle 2102"/>
              <p:cNvSpPr>
                <a:spLocks noChangeArrowheads="1"/>
              </p:cNvSpPr>
              <p:nvPr/>
            </p:nvSpPr>
            <p:spPr bwMode="auto">
              <a:xfrm>
                <a:off x="2320" y="1846"/>
                <a:ext cx="333" cy="2"/>
              </a:xfrm>
              <a:prstGeom prst="rect">
                <a:avLst/>
              </a:prstGeom>
              <a:solidFill>
                <a:srgbClr val="FFC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0" name="Rectangle 2103"/>
              <p:cNvSpPr>
                <a:spLocks noChangeArrowheads="1"/>
              </p:cNvSpPr>
              <p:nvPr/>
            </p:nvSpPr>
            <p:spPr bwMode="auto">
              <a:xfrm>
                <a:off x="2320" y="1848"/>
                <a:ext cx="333" cy="2"/>
              </a:xfrm>
              <a:prstGeom prst="rect">
                <a:avLst/>
              </a:prstGeom>
              <a:solidFill>
                <a:srgbClr val="FFCF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1" name="Rectangle 2104"/>
              <p:cNvSpPr>
                <a:spLocks noChangeArrowheads="1"/>
              </p:cNvSpPr>
              <p:nvPr/>
            </p:nvSpPr>
            <p:spPr bwMode="auto">
              <a:xfrm>
                <a:off x="2320" y="1850"/>
                <a:ext cx="333" cy="1"/>
              </a:xfrm>
              <a:prstGeom prst="rect">
                <a:avLst/>
              </a:prstGeom>
              <a:solidFill>
                <a:srgbClr val="FFCF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2" name="Rectangle 2105"/>
              <p:cNvSpPr>
                <a:spLocks noChangeArrowheads="1"/>
              </p:cNvSpPr>
              <p:nvPr/>
            </p:nvSpPr>
            <p:spPr bwMode="auto">
              <a:xfrm>
                <a:off x="2320" y="1851"/>
                <a:ext cx="333" cy="2"/>
              </a:xfrm>
              <a:prstGeom prst="rect">
                <a:avLst/>
              </a:prstGeom>
              <a:solidFill>
                <a:srgbClr val="FFD0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3" name="Rectangle 2106"/>
              <p:cNvSpPr>
                <a:spLocks noChangeArrowheads="1"/>
              </p:cNvSpPr>
              <p:nvPr/>
            </p:nvSpPr>
            <p:spPr bwMode="auto">
              <a:xfrm>
                <a:off x="2320" y="1853"/>
                <a:ext cx="333" cy="1"/>
              </a:xfrm>
              <a:prstGeom prst="rect">
                <a:avLst/>
              </a:prstGeom>
              <a:solidFill>
                <a:srgbClr val="FFD1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4" name="Rectangle 2107"/>
              <p:cNvSpPr>
                <a:spLocks noChangeArrowheads="1"/>
              </p:cNvSpPr>
              <p:nvPr/>
            </p:nvSpPr>
            <p:spPr bwMode="auto">
              <a:xfrm>
                <a:off x="2320" y="1854"/>
                <a:ext cx="333" cy="2"/>
              </a:xfrm>
              <a:prstGeom prst="rect">
                <a:avLst/>
              </a:prstGeom>
              <a:solidFill>
                <a:srgbClr val="FFD1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5" name="Rectangle 2108"/>
              <p:cNvSpPr>
                <a:spLocks noChangeArrowheads="1"/>
              </p:cNvSpPr>
              <p:nvPr/>
            </p:nvSpPr>
            <p:spPr bwMode="auto">
              <a:xfrm>
                <a:off x="2320" y="1856"/>
                <a:ext cx="333" cy="2"/>
              </a:xfrm>
              <a:prstGeom prst="rect">
                <a:avLst/>
              </a:prstGeom>
              <a:solidFill>
                <a:srgbClr val="FFD2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6" name="Rectangle 2109"/>
              <p:cNvSpPr>
                <a:spLocks noChangeArrowheads="1"/>
              </p:cNvSpPr>
              <p:nvPr/>
            </p:nvSpPr>
            <p:spPr bwMode="auto">
              <a:xfrm>
                <a:off x="2320" y="1858"/>
                <a:ext cx="333" cy="1"/>
              </a:xfrm>
              <a:prstGeom prst="rect">
                <a:avLst/>
              </a:prstGeom>
              <a:solidFill>
                <a:srgbClr val="FFD2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7" name="Rectangle 2110"/>
              <p:cNvSpPr>
                <a:spLocks noChangeArrowheads="1"/>
              </p:cNvSpPr>
              <p:nvPr/>
            </p:nvSpPr>
            <p:spPr bwMode="auto">
              <a:xfrm>
                <a:off x="2320" y="1859"/>
                <a:ext cx="333" cy="2"/>
              </a:xfrm>
              <a:prstGeom prst="rect">
                <a:avLst/>
              </a:prstGeom>
              <a:solidFill>
                <a:srgbClr val="FFD3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8" name="Rectangle 2111"/>
              <p:cNvSpPr>
                <a:spLocks noChangeArrowheads="1"/>
              </p:cNvSpPr>
              <p:nvPr/>
            </p:nvSpPr>
            <p:spPr bwMode="auto">
              <a:xfrm>
                <a:off x="2320" y="1861"/>
                <a:ext cx="333" cy="1"/>
              </a:xfrm>
              <a:prstGeom prst="rect">
                <a:avLst/>
              </a:prstGeom>
              <a:solidFill>
                <a:srgbClr val="FFD4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49" name="Rectangle 2112"/>
              <p:cNvSpPr>
                <a:spLocks noChangeArrowheads="1"/>
              </p:cNvSpPr>
              <p:nvPr/>
            </p:nvSpPr>
            <p:spPr bwMode="auto">
              <a:xfrm>
                <a:off x="2320" y="1862"/>
                <a:ext cx="333" cy="2"/>
              </a:xfrm>
              <a:prstGeom prst="rect">
                <a:avLst/>
              </a:prstGeom>
              <a:solidFill>
                <a:srgbClr val="FFD4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0" name="Rectangle 2113"/>
              <p:cNvSpPr>
                <a:spLocks noChangeArrowheads="1"/>
              </p:cNvSpPr>
              <p:nvPr/>
            </p:nvSpPr>
            <p:spPr bwMode="auto">
              <a:xfrm>
                <a:off x="2320" y="1864"/>
                <a:ext cx="333" cy="2"/>
              </a:xfrm>
              <a:prstGeom prst="rect">
                <a:avLst/>
              </a:prstGeom>
              <a:solidFill>
                <a:srgbClr val="FFD5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1" name="Rectangle 2114"/>
              <p:cNvSpPr>
                <a:spLocks noChangeArrowheads="1"/>
              </p:cNvSpPr>
              <p:nvPr/>
            </p:nvSpPr>
            <p:spPr bwMode="auto">
              <a:xfrm>
                <a:off x="2320" y="1866"/>
                <a:ext cx="333" cy="1"/>
              </a:xfrm>
              <a:prstGeom prst="rect">
                <a:avLst/>
              </a:prstGeom>
              <a:solidFill>
                <a:srgbClr val="FFD6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2" name="Rectangle 2115"/>
              <p:cNvSpPr>
                <a:spLocks noChangeArrowheads="1"/>
              </p:cNvSpPr>
              <p:nvPr/>
            </p:nvSpPr>
            <p:spPr bwMode="auto">
              <a:xfrm>
                <a:off x="2320" y="1867"/>
                <a:ext cx="333" cy="2"/>
              </a:xfrm>
              <a:prstGeom prst="rect">
                <a:avLst/>
              </a:prstGeom>
              <a:solidFill>
                <a:srgbClr val="FFD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3" name="Rectangle 2116"/>
              <p:cNvSpPr>
                <a:spLocks noChangeArrowheads="1"/>
              </p:cNvSpPr>
              <p:nvPr/>
            </p:nvSpPr>
            <p:spPr bwMode="auto">
              <a:xfrm>
                <a:off x="2320" y="1869"/>
                <a:ext cx="333" cy="2"/>
              </a:xfrm>
              <a:prstGeom prst="rect">
                <a:avLst/>
              </a:prstGeom>
              <a:solidFill>
                <a:srgbClr val="FFD7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4" name="Rectangle 2117"/>
              <p:cNvSpPr>
                <a:spLocks noChangeArrowheads="1"/>
              </p:cNvSpPr>
              <p:nvPr/>
            </p:nvSpPr>
            <p:spPr bwMode="auto">
              <a:xfrm>
                <a:off x="2320" y="1871"/>
                <a:ext cx="333" cy="1"/>
              </a:xfrm>
              <a:prstGeom prst="rect">
                <a:avLst/>
              </a:prstGeom>
              <a:solidFill>
                <a:srgbClr val="FFD8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5" name="Rectangle 2118"/>
              <p:cNvSpPr>
                <a:spLocks noChangeArrowheads="1"/>
              </p:cNvSpPr>
              <p:nvPr/>
            </p:nvSpPr>
            <p:spPr bwMode="auto">
              <a:xfrm>
                <a:off x="2320" y="1872"/>
                <a:ext cx="333" cy="2"/>
              </a:xfrm>
              <a:prstGeom prst="rect">
                <a:avLst/>
              </a:prstGeom>
              <a:solidFill>
                <a:srgbClr val="FFD9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6" name="Rectangle 2119"/>
              <p:cNvSpPr>
                <a:spLocks noChangeArrowheads="1"/>
              </p:cNvSpPr>
              <p:nvPr/>
            </p:nvSpPr>
            <p:spPr bwMode="auto">
              <a:xfrm>
                <a:off x="2320" y="1874"/>
                <a:ext cx="333" cy="1"/>
              </a:xfrm>
              <a:prstGeom prst="rect">
                <a:avLst/>
              </a:prstGeom>
              <a:solidFill>
                <a:srgbClr val="FFDA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7" name="Rectangle 2120"/>
              <p:cNvSpPr>
                <a:spLocks noChangeArrowheads="1"/>
              </p:cNvSpPr>
              <p:nvPr/>
            </p:nvSpPr>
            <p:spPr bwMode="auto">
              <a:xfrm>
                <a:off x="2320" y="1875"/>
                <a:ext cx="333" cy="2"/>
              </a:xfrm>
              <a:prstGeom prst="rect">
                <a:avLst/>
              </a:prstGeom>
              <a:solidFill>
                <a:srgbClr val="FFDB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8" name="Rectangle 2121"/>
              <p:cNvSpPr>
                <a:spLocks noChangeArrowheads="1"/>
              </p:cNvSpPr>
              <p:nvPr/>
            </p:nvSpPr>
            <p:spPr bwMode="auto">
              <a:xfrm>
                <a:off x="2320" y="1877"/>
                <a:ext cx="333" cy="3"/>
              </a:xfrm>
              <a:prstGeom prst="rect">
                <a:avLst/>
              </a:prstGeom>
              <a:solidFill>
                <a:srgbClr val="FFDC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59" name="Rectangle 2122"/>
              <p:cNvSpPr>
                <a:spLocks noChangeArrowheads="1"/>
              </p:cNvSpPr>
              <p:nvPr/>
            </p:nvSpPr>
            <p:spPr bwMode="auto">
              <a:xfrm>
                <a:off x="2320" y="1880"/>
                <a:ext cx="333" cy="2"/>
              </a:xfrm>
              <a:prstGeom prst="rect">
                <a:avLst/>
              </a:prstGeom>
              <a:solidFill>
                <a:srgbClr val="FFDC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0" name="Rectangle 2123"/>
              <p:cNvSpPr>
                <a:spLocks noChangeArrowheads="1"/>
              </p:cNvSpPr>
              <p:nvPr/>
            </p:nvSpPr>
            <p:spPr bwMode="auto">
              <a:xfrm>
                <a:off x="2320" y="1882"/>
                <a:ext cx="333" cy="1"/>
              </a:xfrm>
              <a:prstGeom prst="rect">
                <a:avLst/>
              </a:prstGeom>
              <a:solidFill>
                <a:srgbClr val="FFDD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1" name="Rectangle 2124"/>
              <p:cNvSpPr>
                <a:spLocks noChangeArrowheads="1"/>
              </p:cNvSpPr>
              <p:nvPr/>
            </p:nvSpPr>
            <p:spPr bwMode="auto">
              <a:xfrm>
                <a:off x="2320" y="1883"/>
                <a:ext cx="333" cy="2"/>
              </a:xfrm>
              <a:prstGeom prst="rect">
                <a:avLst/>
              </a:prstGeom>
              <a:solidFill>
                <a:srgbClr val="FFDE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2" name="Rectangle 2125"/>
              <p:cNvSpPr>
                <a:spLocks noChangeArrowheads="1"/>
              </p:cNvSpPr>
              <p:nvPr/>
            </p:nvSpPr>
            <p:spPr bwMode="auto">
              <a:xfrm>
                <a:off x="2320" y="1885"/>
                <a:ext cx="333" cy="2"/>
              </a:xfrm>
              <a:prstGeom prst="rect">
                <a:avLst/>
              </a:prstGeom>
              <a:solidFill>
                <a:srgbClr val="FFDF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3" name="Rectangle 2126"/>
              <p:cNvSpPr>
                <a:spLocks noChangeArrowheads="1"/>
              </p:cNvSpPr>
              <p:nvPr/>
            </p:nvSpPr>
            <p:spPr bwMode="auto">
              <a:xfrm>
                <a:off x="2320" y="1887"/>
                <a:ext cx="333" cy="1"/>
              </a:xfrm>
              <a:prstGeom prst="rect">
                <a:avLst/>
              </a:prstGeom>
              <a:solidFill>
                <a:srgbClr val="FFE0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4" name="Rectangle 2127"/>
              <p:cNvSpPr>
                <a:spLocks noChangeArrowheads="1"/>
              </p:cNvSpPr>
              <p:nvPr/>
            </p:nvSpPr>
            <p:spPr bwMode="auto">
              <a:xfrm>
                <a:off x="2320" y="1888"/>
                <a:ext cx="333" cy="2"/>
              </a:xfrm>
              <a:prstGeom prst="rect">
                <a:avLst/>
              </a:prstGeom>
              <a:solidFill>
                <a:srgbClr val="FFE0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5" name="Rectangle 2128"/>
              <p:cNvSpPr>
                <a:spLocks noChangeArrowheads="1"/>
              </p:cNvSpPr>
              <p:nvPr/>
            </p:nvSpPr>
            <p:spPr bwMode="auto">
              <a:xfrm>
                <a:off x="2320" y="1890"/>
                <a:ext cx="333" cy="1"/>
              </a:xfrm>
              <a:prstGeom prst="rect">
                <a:avLst/>
              </a:prstGeom>
              <a:solidFill>
                <a:srgbClr val="FFE1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6" name="Rectangle 2129"/>
              <p:cNvSpPr>
                <a:spLocks noChangeArrowheads="1"/>
              </p:cNvSpPr>
              <p:nvPr/>
            </p:nvSpPr>
            <p:spPr bwMode="auto">
              <a:xfrm>
                <a:off x="2320" y="1891"/>
                <a:ext cx="333" cy="2"/>
              </a:xfrm>
              <a:prstGeom prst="rect">
                <a:avLst/>
              </a:prstGeom>
              <a:solidFill>
                <a:srgbClr val="FFE2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7" name="Rectangle 2130"/>
              <p:cNvSpPr>
                <a:spLocks noChangeArrowheads="1"/>
              </p:cNvSpPr>
              <p:nvPr/>
            </p:nvSpPr>
            <p:spPr bwMode="auto">
              <a:xfrm>
                <a:off x="2320" y="1893"/>
                <a:ext cx="333" cy="2"/>
              </a:xfrm>
              <a:prstGeom prst="rect">
                <a:avLst/>
              </a:prstGeom>
              <a:solidFill>
                <a:srgbClr val="FFE2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8" name="Rectangle 2131"/>
              <p:cNvSpPr>
                <a:spLocks noChangeArrowheads="1"/>
              </p:cNvSpPr>
              <p:nvPr/>
            </p:nvSpPr>
            <p:spPr bwMode="auto">
              <a:xfrm>
                <a:off x="2320" y="1895"/>
                <a:ext cx="333" cy="1"/>
              </a:xfrm>
              <a:prstGeom prst="rect">
                <a:avLst/>
              </a:prstGeom>
              <a:solidFill>
                <a:srgbClr val="FFE3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69" name="Rectangle 2132"/>
              <p:cNvSpPr>
                <a:spLocks noChangeArrowheads="1"/>
              </p:cNvSpPr>
              <p:nvPr/>
            </p:nvSpPr>
            <p:spPr bwMode="auto">
              <a:xfrm>
                <a:off x="2320" y="1896"/>
                <a:ext cx="333" cy="2"/>
              </a:xfrm>
              <a:prstGeom prst="rect">
                <a:avLst/>
              </a:prstGeom>
              <a:solidFill>
                <a:srgbClr val="FFE4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0" name="Rectangle 2133"/>
              <p:cNvSpPr>
                <a:spLocks noChangeArrowheads="1"/>
              </p:cNvSpPr>
              <p:nvPr/>
            </p:nvSpPr>
            <p:spPr bwMode="auto">
              <a:xfrm>
                <a:off x="2320" y="1898"/>
                <a:ext cx="333" cy="1"/>
              </a:xfrm>
              <a:prstGeom prst="rect">
                <a:avLst/>
              </a:prstGeom>
              <a:solidFill>
                <a:srgbClr val="FFE4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1" name="Rectangle 2134"/>
              <p:cNvSpPr>
                <a:spLocks noChangeArrowheads="1"/>
              </p:cNvSpPr>
              <p:nvPr/>
            </p:nvSpPr>
            <p:spPr bwMode="auto">
              <a:xfrm>
                <a:off x="2320" y="1899"/>
                <a:ext cx="333" cy="2"/>
              </a:xfrm>
              <a:prstGeom prst="rect">
                <a:avLst/>
              </a:prstGeom>
              <a:solidFill>
                <a:srgbClr val="FFE5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2" name="Rectangle 2135"/>
              <p:cNvSpPr>
                <a:spLocks noChangeArrowheads="1"/>
              </p:cNvSpPr>
              <p:nvPr/>
            </p:nvSpPr>
            <p:spPr bwMode="auto">
              <a:xfrm>
                <a:off x="2320" y="1901"/>
                <a:ext cx="333" cy="2"/>
              </a:xfrm>
              <a:prstGeom prst="rect">
                <a:avLst/>
              </a:prstGeom>
              <a:solidFill>
                <a:srgbClr val="FFE5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3" name="Rectangle 2136"/>
              <p:cNvSpPr>
                <a:spLocks noChangeArrowheads="1"/>
              </p:cNvSpPr>
              <p:nvPr/>
            </p:nvSpPr>
            <p:spPr bwMode="auto">
              <a:xfrm>
                <a:off x="2320" y="1903"/>
                <a:ext cx="333" cy="1"/>
              </a:xfrm>
              <a:prstGeom prst="rect">
                <a:avLst/>
              </a:prstGeom>
              <a:solidFill>
                <a:srgbClr val="FFE6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4" name="Rectangle 2137"/>
              <p:cNvSpPr>
                <a:spLocks noChangeArrowheads="1"/>
              </p:cNvSpPr>
              <p:nvPr/>
            </p:nvSpPr>
            <p:spPr bwMode="auto">
              <a:xfrm>
                <a:off x="2320" y="1904"/>
                <a:ext cx="333" cy="2"/>
              </a:xfrm>
              <a:prstGeom prst="rect">
                <a:avLst/>
              </a:prstGeom>
              <a:solidFill>
                <a:srgbClr val="FFE7C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5" name="Rectangle 2138"/>
              <p:cNvSpPr>
                <a:spLocks noChangeArrowheads="1"/>
              </p:cNvSpPr>
              <p:nvPr/>
            </p:nvSpPr>
            <p:spPr bwMode="auto">
              <a:xfrm>
                <a:off x="2320" y="1906"/>
                <a:ext cx="333" cy="2"/>
              </a:xfrm>
              <a:prstGeom prst="rect">
                <a:avLst/>
              </a:prstGeom>
              <a:solidFill>
                <a:srgbClr val="FFE7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6" name="Rectangle 2139"/>
              <p:cNvSpPr>
                <a:spLocks noChangeArrowheads="1"/>
              </p:cNvSpPr>
              <p:nvPr/>
            </p:nvSpPr>
            <p:spPr bwMode="auto">
              <a:xfrm>
                <a:off x="2320" y="1908"/>
                <a:ext cx="333" cy="1"/>
              </a:xfrm>
              <a:prstGeom prst="rect">
                <a:avLst/>
              </a:prstGeom>
              <a:solidFill>
                <a:srgbClr val="FFE7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7" name="Rectangle 2140"/>
              <p:cNvSpPr>
                <a:spLocks noChangeArrowheads="1"/>
              </p:cNvSpPr>
              <p:nvPr/>
            </p:nvSpPr>
            <p:spPr bwMode="auto">
              <a:xfrm>
                <a:off x="2320" y="1909"/>
                <a:ext cx="333" cy="2"/>
              </a:xfrm>
              <a:prstGeom prst="rect">
                <a:avLst/>
              </a:prstGeom>
              <a:solidFill>
                <a:srgbClr val="FFE8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8" name="Rectangle 2141"/>
              <p:cNvSpPr>
                <a:spLocks noChangeArrowheads="1"/>
              </p:cNvSpPr>
              <p:nvPr/>
            </p:nvSpPr>
            <p:spPr bwMode="auto">
              <a:xfrm>
                <a:off x="2320" y="1911"/>
                <a:ext cx="333" cy="1"/>
              </a:xfrm>
              <a:prstGeom prst="rect">
                <a:avLst/>
              </a:prstGeom>
              <a:solidFill>
                <a:srgbClr val="FFE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79" name="Rectangle 2142"/>
              <p:cNvSpPr>
                <a:spLocks noChangeArrowheads="1"/>
              </p:cNvSpPr>
              <p:nvPr/>
            </p:nvSpPr>
            <p:spPr bwMode="auto">
              <a:xfrm>
                <a:off x="2320" y="1912"/>
                <a:ext cx="333" cy="2"/>
              </a:xfrm>
              <a:prstGeom prst="rect">
                <a:avLst/>
              </a:prstGeom>
              <a:solidFill>
                <a:srgbClr val="FFE8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0" name="Rectangle 2143"/>
              <p:cNvSpPr>
                <a:spLocks noChangeArrowheads="1"/>
              </p:cNvSpPr>
              <p:nvPr/>
            </p:nvSpPr>
            <p:spPr bwMode="auto">
              <a:xfrm>
                <a:off x="2320" y="1914"/>
                <a:ext cx="333" cy="2"/>
              </a:xfrm>
              <a:prstGeom prst="rect">
                <a:avLst/>
              </a:prstGeom>
              <a:solidFill>
                <a:srgbClr val="FFE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1" name="Rectangle 2144"/>
              <p:cNvSpPr>
                <a:spLocks noChangeArrowheads="1"/>
              </p:cNvSpPr>
              <p:nvPr/>
            </p:nvSpPr>
            <p:spPr bwMode="auto">
              <a:xfrm>
                <a:off x="2320" y="1916"/>
                <a:ext cx="333" cy="1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2" name="Rectangle 2145"/>
              <p:cNvSpPr>
                <a:spLocks noChangeArrowheads="1"/>
              </p:cNvSpPr>
              <p:nvPr/>
            </p:nvSpPr>
            <p:spPr bwMode="auto">
              <a:xfrm>
                <a:off x="2320" y="1917"/>
                <a:ext cx="333" cy="2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3" name="Rectangle 2146"/>
              <p:cNvSpPr>
                <a:spLocks noChangeArrowheads="1"/>
              </p:cNvSpPr>
              <p:nvPr/>
            </p:nvSpPr>
            <p:spPr bwMode="auto">
              <a:xfrm>
                <a:off x="2320" y="1919"/>
                <a:ext cx="333" cy="1"/>
              </a:xfrm>
              <a:prstGeom prst="rect">
                <a:avLst/>
              </a:prstGeom>
              <a:solidFill>
                <a:srgbClr val="FFE9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4" name="Rectangle 2147"/>
              <p:cNvSpPr>
                <a:spLocks noChangeArrowheads="1"/>
              </p:cNvSpPr>
              <p:nvPr/>
            </p:nvSpPr>
            <p:spPr bwMode="auto">
              <a:xfrm>
                <a:off x="2320" y="1920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5" name="Rectangle 2148"/>
              <p:cNvSpPr>
                <a:spLocks noChangeArrowheads="1"/>
              </p:cNvSpPr>
              <p:nvPr/>
            </p:nvSpPr>
            <p:spPr bwMode="auto">
              <a:xfrm>
                <a:off x="2320" y="1922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6" name="Rectangle 2149"/>
              <p:cNvSpPr>
                <a:spLocks noChangeArrowheads="1"/>
              </p:cNvSpPr>
              <p:nvPr/>
            </p:nvSpPr>
            <p:spPr bwMode="auto">
              <a:xfrm>
                <a:off x="2320" y="1924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7" name="Rectangle 2150"/>
              <p:cNvSpPr>
                <a:spLocks noChangeArrowheads="1"/>
              </p:cNvSpPr>
              <p:nvPr/>
            </p:nvSpPr>
            <p:spPr bwMode="auto">
              <a:xfrm>
                <a:off x="2320" y="1925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8" name="Rectangle 2151"/>
              <p:cNvSpPr>
                <a:spLocks noChangeArrowheads="1"/>
              </p:cNvSpPr>
              <p:nvPr/>
            </p:nvSpPr>
            <p:spPr bwMode="auto">
              <a:xfrm>
                <a:off x="2320" y="1927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89" name="Rectangle 2152"/>
              <p:cNvSpPr>
                <a:spLocks noChangeArrowheads="1"/>
              </p:cNvSpPr>
              <p:nvPr/>
            </p:nvSpPr>
            <p:spPr bwMode="auto">
              <a:xfrm>
                <a:off x="2320" y="1928"/>
                <a:ext cx="333" cy="2"/>
              </a:xfrm>
              <a:prstGeom prst="rect">
                <a:avLst/>
              </a:prstGeom>
              <a:solidFill>
                <a:srgbClr val="FFEB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0" name="Freeform 2153"/>
              <p:cNvSpPr>
                <a:spLocks/>
              </p:cNvSpPr>
              <p:nvPr/>
            </p:nvSpPr>
            <p:spPr bwMode="auto">
              <a:xfrm>
                <a:off x="2320" y="1724"/>
                <a:ext cx="330" cy="203"/>
              </a:xfrm>
              <a:custGeom>
                <a:avLst/>
                <a:gdLst>
                  <a:gd name="T0" fmla="*/ 36 w 330"/>
                  <a:gd name="T1" fmla="*/ 0 h 203"/>
                  <a:gd name="T2" fmla="*/ 22 w 330"/>
                  <a:gd name="T3" fmla="*/ 3 h 203"/>
                  <a:gd name="T4" fmla="*/ 10 w 330"/>
                  <a:gd name="T5" fmla="*/ 10 h 203"/>
                  <a:gd name="T6" fmla="*/ 3 w 330"/>
                  <a:gd name="T7" fmla="*/ 21 h 203"/>
                  <a:gd name="T8" fmla="*/ 0 w 330"/>
                  <a:gd name="T9" fmla="*/ 34 h 203"/>
                  <a:gd name="T10" fmla="*/ 0 w 330"/>
                  <a:gd name="T11" fmla="*/ 169 h 203"/>
                  <a:gd name="T12" fmla="*/ 3 w 330"/>
                  <a:gd name="T13" fmla="*/ 182 h 203"/>
                  <a:gd name="T14" fmla="*/ 10 w 330"/>
                  <a:gd name="T15" fmla="*/ 193 h 203"/>
                  <a:gd name="T16" fmla="*/ 22 w 330"/>
                  <a:gd name="T17" fmla="*/ 200 h 203"/>
                  <a:gd name="T18" fmla="*/ 36 w 330"/>
                  <a:gd name="T19" fmla="*/ 203 h 203"/>
                  <a:gd name="T20" fmla="*/ 294 w 330"/>
                  <a:gd name="T21" fmla="*/ 203 h 203"/>
                  <a:gd name="T22" fmla="*/ 308 w 330"/>
                  <a:gd name="T23" fmla="*/ 200 h 203"/>
                  <a:gd name="T24" fmla="*/ 320 w 330"/>
                  <a:gd name="T25" fmla="*/ 193 h 203"/>
                  <a:gd name="T26" fmla="*/ 326 w 330"/>
                  <a:gd name="T27" fmla="*/ 182 h 203"/>
                  <a:gd name="T28" fmla="*/ 330 w 330"/>
                  <a:gd name="T29" fmla="*/ 169 h 203"/>
                  <a:gd name="T30" fmla="*/ 330 w 330"/>
                  <a:gd name="T31" fmla="*/ 34 h 203"/>
                  <a:gd name="T32" fmla="*/ 326 w 330"/>
                  <a:gd name="T33" fmla="*/ 21 h 203"/>
                  <a:gd name="T34" fmla="*/ 320 w 330"/>
                  <a:gd name="T35" fmla="*/ 10 h 203"/>
                  <a:gd name="T36" fmla="*/ 308 w 330"/>
                  <a:gd name="T37" fmla="*/ 3 h 203"/>
                  <a:gd name="T38" fmla="*/ 294 w 330"/>
                  <a:gd name="T39" fmla="*/ 0 h 203"/>
                  <a:gd name="T40" fmla="*/ 36 w 330"/>
                  <a:gd name="T41" fmla="*/ 0 h 20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0"/>
                  <a:gd name="T64" fmla="*/ 0 h 203"/>
                  <a:gd name="T65" fmla="*/ 330 w 330"/>
                  <a:gd name="T66" fmla="*/ 203 h 20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0" h="203">
                    <a:moveTo>
                      <a:pt x="36" y="0"/>
                    </a:moveTo>
                    <a:lnTo>
                      <a:pt x="22" y="3"/>
                    </a:lnTo>
                    <a:lnTo>
                      <a:pt x="10" y="10"/>
                    </a:lnTo>
                    <a:lnTo>
                      <a:pt x="3" y="21"/>
                    </a:lnTo>
                    <a:lnTo>
                      <a:pt x="0" y="34"/>
                    </a:lnTo>
                    <a:lnTo>
                      <a:pt x="0" y="169"/>
                    </a:lnTo>
                    <a:lnTo>
                      <a:pt x="3" y="182"/>
                    </a:lnTo>
                    <a:lnTo>
                      <a:pt x="10" y="193"/>
                    </a:lnTo>
                    <a:lnTo>
                      <a:pt x="22" y="200"/>
                    </a:lnTo>
                    <a:lnTo>
                      <a:pt x="36" y="203"/>
                    </a:lnTo>
                    <a:lnTo>
                      <a:pt x="294" y="203"/>
                    </a:lnTo>
                    <a:lnTo>
                      <a:pt x="308" y="200"/>
                    </a:lnTo>
                    <a:lnTo>
                      <a:pt x="320" y="193"/>
                    </a:lnTo>
                    <a:lnTo>
                      <a:pt x="326" y="182"/>
                    </a:lnTo>
                    <a:lnTo>
                      <a:pt x="330" y="169"/>
                    </a:lnTo>
                    <a:lnTo>
                      <a:pt x="330" y="34"/>
                    </a:lnTo>
                    <a:lnTo>
                      <a:pt x="326" y="21"/>
                    </a:lnTo>
                    <a:lnTo>
                      <a:pt x="320" y="10"/>
                    </a:lnTo>
                    <a:lnTo>
                      <a:pt x="308" y="3"/>
                    </a:lnTo>
                    <a:lnTo>
                      <a:pt x="294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EBD7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1" name="Freeform 2154"/>
              <p:cNvSpPr>
                <a:spLocks/>
              </p:cNvSpPr>
              <p:nvPr/>
            </p:nvSpPr>
            <p:spPr bwMode="auto">
              <a:xfrm>
                <a:off x="2320" y="1724"/>
                <a:ext cx="330" cy="203"/>
              </a:xfrm>
              <a:custGeom>
                <a:avLst/>
                <a:gdLst>
                  <a:gd name="T0" fmla="*/ 36 w 330"/>
                  <a:gd name="T1" fmla="*/ 0 h 203"/>
                  <a:gd name="T2" fmla="*/ 22 w 330"/>
                  <a:gd name="T3" fmla="*/ 3 h 203"/>
                  <a:gd name="T4" fmla="*/ 10 w 330"/>
                  <a:gd name="T5" fmla="*/ 10 h 203"/>
                  <a:gd name="T6" fmla="*/ 3 w 330"/>
                  <a:gd name="T7" fmla="*/ 21 h 203"/>
                  <a:gd name="T8" fmla="*/ 0 w 330"/>
                  <a:gd name="T9" fmla="*/ 34 h 203"/>
                  <a:gd name="T10" fmla="*/ 0 w 330"/>
                  <a:gd name="T11" fmla="*/ 169 h 203"/>
                  <a:gd name="T12" fmla="*/ 3 w 330"/>
                  <a:gd name="T13" fmla="*/ 182 h 203"/>
                  <a:gd name="T14" fmla="*/ 10 w 330"/>
                  <a:gd name="T15" fmla="*/ 193 h 203"/>
                  <a:gd name="T16" fmla="*/ 22 w 330"/>
                  <a:gd name="T17" fmla="*/ 200 h 203"/>
                  <a:gd name="T18" fmla="*/ 36 w 330"/>
                  <a:gd name="T19" fmla="*/ 203 h 203"/>
                  <a:gd name="T20" fmla="*/ 294 w 330"/>
                  <a:gd name="T21" fmla="*/ 203 h 203"/>
                  <a:gd name="T22" fmla="*/ 308 w 330"/>
                  <a:gd name="T23" fmla="*/ 200 h 203"/>
                  <a:gd name="T24" fmla="*/ 320 w 330"/>
                  <a:gd name="T25" fmla="*/ 193 h 203"/>
                  <a:gd name="T26" fmla="*/ 326 w 330"/>
                  <a:gd name="T27" fmla="*/ 182 h 203"/>
                  <a:gd name="T28" fmla="*/ 330 w 330"/>
                  <a:gd name="T29" fmla="*/ 169 h 203"/>
                  <a:gd name="T30" fmla="*/ 330 w 330"/>
                  <a:gd name="T31" fmla="*/ 34 h 203"/>
                  <a:gd name="T32" fmla="*/ 326 w 330"/>
                  <a:gd name="T33" fmla="*/ 21 h 203"/>
                  <a:gd name="T34" fmla="*/ 320 w 330"/>
                  <a:gd name="T35" fmla="*/ 10 h 203"/>
                  <a:gd name="T36" fmla="*/ 308 w 330"/>
                  <a:gd name="T37" fmla="*/ 3 h 203"/>
                  <a:gd name="T38" fmla="*/ 294 w 330"/>
                  <a:gd name="T39" fmla="*/ 0 h 203"/>
                  <a:gd name="T40" fmla="*/ 36 w 330"/>
                  <a:gd name="T41" fmla="*/ 0 h 20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30"/>
                  <a:gd name="T64" fmla="*/ 0 h 203"/>
                  <a:gd name="T65" fmla="*/ 330 w 330"/>
                  <a:gd name="T66" fmla="*/ 203 h 20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30" h="203">
                    <a:moveTo>
                      <a:pt x="36" y="0"/>
                    </a:moveTo>
                    <a:lnTo>
                      <a:pt x="22" y="3"/>
                    </a:lnTo>
                    <a:lnTo>
                      <a:pt x="10" y="10"/>
                    </a:lnTo>
                    <a:lnTo>
                      <a:pt x="3" y="21"/>
                    </a:lnTo>
                    <a:lnTo>
                      <a:pt x="0" y="34"/>
                    </a:lnTo>
                    <a:lnTo>
                      <a:pt x="0" y="169"/>
                    </a:lnTo>
                    <a:lnTo>
                      <a:pt x="3" y="182"/>
                    </a:lnTo>
                    <a:lnTo>
                      <a:pt x="10" y="193"/>
                    </a:lnTo>
                    <a:lnTo>
                      <a:pt x="22" y="200"/>
                    </a:lnTo>
                    <a:lnTo>
                      <a:pt x="36" y="203"/>
                    </a:lnTo>
                    <a:lnTo>
                      <a:pt x="294" y="203"/>
                    </a:lnTo>
                    <a:lnTo>
                      <a:pt x="308" y="200"/>
                    </a:lnTo>
                    <a:lnTo>
                      <a:pt x="320" y="193"/>
                    </a:lnTo>
                    <a:lnTo>
                      <a:pt x="326" y="182"/>
                    </a:lnTo>
                    <a:lnTo>
                      <a:pt x="330" y="169"/>
                    </a:lnTo>
                    <a:lnTo>
                      <a:pt x="330" y="34"/>
                    </a:lnTo>
                    <a:lnTo>
                      <a:pt x="326" y="21"/>
                    </a:lnTo>
                    <a:lnTo>
                      <a:pt x="320" y="10"/>
                    </a:lnTo>
                    <a:lnTo>
                      <a:pt x="308" y="3"/>
                    </a:lnTo>
                    <a:lnTo>
                      <a:pt x="294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2" name="Rectangle 2155"/>
              <p:cNvSpPr>
                <a:spLocks noChangeArrowheads="1"/>
              </p:cNvSpPr>
              <p:nvPr/>
            </p:nvSpPr>
            <p:spPr bwMode="auto">
              <a:xfrm>
                <a:off x="2320" y="1724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3" name="Rectangle 2156"/>
              <p:cNvSpPr>
                <a:spLocks noChangeArrowheads="1"/>
              </p:cNvSpPr>
              <p:nvPr/>
            </p:nvSpPr>
            <p:spPr bwMode="auto">
              <a:xfrm>
                <a:off x="2320" y="1726"/>
                <a:ext cx="333" cy="1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4" name="Rectangle 2157"/>
              <p:cNvSpPr>
                <a:spLocks noChangeArrowheads="1"/>
              </p:cNvSpPr>
              <p:nvPr/>
            </p:nvSpPr>
            <p:spPr bwMode="auto">
              <a:xfrm>
                <a:off x="2320" y="1727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5" name="Rectangle 2158"/>
              <p:cNvSpPr>
                <a:spLocks noChangeArrowheads="1"/>
              </p:cNvSpPr>
              <p:nvPr/>
            </p:nvSpPr>
            <p:spPr bwMode="auto">
              <a:xfrm>
                <a:off x="2320" y="1729"/>
                <a:ext cx="333" cy="2"/>
              </a:xfrm>
              <a:prstGeom prst="rect">
                <a:avLst/>
              </a:prstGeom>
              <a:solidFill>
                <a:srgbClr val="FFEAD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6" name="Rectangle 2159"/>
              <p:cNvSpPr>
                <a:spLocks noChangeArrowheads="1"/>
              </p:cNvSpPr>
              <p:nvPr/>
            </p:nvSpPr>
            <p:spPr bwMode="auto">
              <a:xfrm>
                <a:off x="2320" y="1731"/>
                <a:ext cx="333" cy="1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7" name="Rectangle 2160"/>
              <p:cNvSpPr>
                <a:spLocks noChangeArrowheads="1"/>
              </p:cNvSpPr>
              <p:nvPr/>
            </p:nvSpPr>
            <p:spPr bwMode="auto">
              <a:xfrm>
                <a:off x="2320" y="1732"/>
                <a:ext cx="333" cy="2"/>
              </a:xfrm>
              <a:prstGeom prst="rect">
                <a:avLst/>
              </a:prstGeom>
              <a:solidFill>
                <a:srgbClr val="FFEA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8" name="Rectangle 2161"/>
              <p:cNvSpPr>
                <a:spLocks noChangeArrowheads="1"/>
              </p:cNvSpPr>
              <p:nvPr/>
            </p:nvSpPr>
            <p:spPr bwMode="auto">
              <a:xfrm>
                <a:off x="2320" y="1734"/>
                <a:ext cx="333" cy="1"/>
              </a:xfrm>
              <a:prstGeom prst="rect">
                <a:avLst/>
              </a:prstGeom>
              <a:solidFill>
                <a:srgbClr val="FFE9D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499" name="Rectangle 2162"/>
              <p:cNvSpPr>
                <a:spLocks noChangeArrowheads="1"/>
              </p:cNvSpPr>
              <p:nvPr/>
            </p:nvSpPr>
            <p:spPr bwMode="auto">
              <a:xfrm>
                <a:off x="2320" y="1735"/>
                <a:ext cx="333" cy="2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0" name="Rectangle 2163"/>
              <p:cNvSpPr>
                <a:spLocks noChangeArrowheads="1"/>
              </p:cNvSpPr>
              <p:nvPr/>
            </p:nvSpPr>
            <p:spPr bwMode="auto">
              <a:xfrm>
                <a:off x="2320" y="1737"/>
                <a:ext cx="333" cy="2"/>
              </a:xfrm>
              <a:prstGeom prst="rect">
                <a:avLst/>
              </a:prstGeom>
              <a:solidFill>
                <a:srgbClr val="FFE9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1" name="Rectangle 2164"/>
              <p:cNvSpPr>
                <a:spLocks noChangeArrowheads="1"/>
              </p:cNvSpPr>
              <p:nvPr/>
            </p:nvSpPr>
            <p:spPr bwMode="auto">
              <a:xfrm>
                <a:off x="2320" y="1739"/>
                <a:ext cx="333" cy="1"/>
              </a:xfrm>
              <a:prstGeom prst="rect">
                <a:avLst/>
              </a:prstGeom>
              <a:solidFill>
                <a:srgbClr val="FFE9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2" name="Rectangle 2165"/>
              <p:cNvSpPr>
                <a:spLocks noChangeArrowheads="1"/>
              </p:cNvSpPr>
              <p:nvPr/>
            </p:nvSpPr>
            <p:spPr bwMode="auto">
              <a:xfrm>
                <a:off x="2320" y="1740"/>
                <a:ext cx="333" cy="2"/>
              </a:xfrm>
              <a:prstGeom prst="rect">
                <a:avLst/>
              </a:prstGeom>
              <a:solidFill>
                <a:srgbClr val="FFE8D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3" name="Rectangle 2166"/>
              <p:cNvSpPr>
                <a:spLocks noChangeArrowheads="1"/>
              </p:cNvSpPr>
              <p:nvPr/>
            </p:nvSpPr>
            <p:spPr bwMode="auto">
              <a:xfrm>
                <a:off x="2320" y="1742"/>
                <a:ext cx="333" cy="1"/>
              </a:xfrm>
              <a:prstGeom prst="rect">
                <a:avLst/>
              </a:prstGeom>
              <a:solidFill>
                <a:srgbClr val="FFE8D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4" name="Rectangle 2167"/>
              <p:cNvSpPr>
                <a:spLocks noChangeArrowheads="1"/>
              </p:cNvSpPr>
              <p:nvPr/>
            </p:nvSpPr>
            <p:spPr bwMode="auto">
              <a:xfrm>
                <a:off x="2320" y="1743"/>
                <a:ext cx="333" cy="2"/>
              </a:xfrm>
              <a:prstGeom prst="rect">
                <a:avLst/>
              </a:prstGeom>
              <a:solidFill>
                <a:srgbClr val="FFE8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5" name="Rectangle 2168"/>
              <p:cNvSpPr>
                <a:spLocks noChangeArrowheads="1"/>
              </p:cNvSpPr>
              <p:nvPr/>
            </p:nvSpPr>
            <p:spPr bwMode="auto">
              <a:xfrm>
                <a:off x="2320" y="1745"/>
                <a:ext cx="333" cy="2"/>
              </a:xfrm>
              <a:prstGeom prst="rect">
                <a:avLst/>
              </a:prstGeom>
              <a:solidFill>
                <a:srgbClr val="FFE7D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6" name="Rectangle 2169"/>
              <p:cNvSpPr>
                <a:spLocks noChangeArrowheads="1"/>
              </p:cNvSpPr>
              <p:nvPr/>
            </p:nvSpPr>
            <p:spPr bwMode="auto">
              <a:xfrm>
                <a:off x="2320" y="1747"/>
                <a:ext cx="333" cy="1"/>
              </a:xfrm>
              <a:prstGeom prst="rect">
                <a:avLst/>
              </a:prstGeom>
              <a:solidFill>
                <a:srgbClr val="FFE7D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7" name="Rectangle 2170"/>
              <p:cNvSpPr>
                <a:spLocks noChangeArrowheads="1"/>
              </p:cNvSpPr>
              <p:nvPr/>
            </p:nvSpPr>
            <p:spPr bwMode="auto">
              <a:xfrm>
                <a:off x="2320" y="1748"/>
                <a:ext cx="333" cy="2"/>
              </a:xfrm>
              <a:prstGeom prst="rect">
                <a:avLst/>
              </a:prstGeom>
              <a:solidFill>
                <a:srgbClr val="FFE7C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8" name="Rectangle 2171"/>
              <p:cNvSpPr>
                <a:spLocks noChangeArrowheads="1"/>
              </p:cNvSpPr>
              <p:nvPr/>
            </p:nvSpPr>
            <p:spPr bwMode="auto">
              <a:xfrm>
                <a:off x="2320" y="1750"/>
                <a:ext cx="333" cy="1"/>
              </a:xfrm>
              <a:prstGeom prst="rect">
                <a:avLst/>
              </a:prstGeom>
              <a:solidFill>
                <a:srgbClr val="FFE6C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09" name="Rectangle 2172"/>
              <p:cNvSpPr>
                <a:spLocks noChangeArrowheads="1"/>
              </p:cNvSpPr>
              <p:nvPr/>
            </p:nvSpPr>
            <p:spPr bwMode="auto">
              <a:xfrm>
                <a:off x="2320" y="1751"/>
                <a:ext cx="333" cy="2"/>
              </a:xfrm>
              <a:prstGeom prst="rect">
                <a:avLst/>
              </a:prstGeom>
              <a:solidFill>
                <a:srgbClr val="FFE5C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0" name="Rectangle 2173"/>
              <p:cNvSpPr>
                <a:spLocks noChangeArrowheads="1"/>
              </p:cNvSpPr>
              <p:nvPr/>
            </p:nvSpPr>
            <p:spPr bwMode="auto">
              <a:xfrm>
                <a:off x="2320" y="1753"/>
                <a:ext cx="333" cy="2"/>
              </a:xfrm>
              <a:prstGeom prst="rect">
                <a:avLst/>
              </a:prstGeom>
              <a:solidFill>
                <a:srgbClr val="FFE5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1" name="Rectangle 2174"/>
              <p:cNvSpPr>
                <a:spLocks noChangeArrowheads="1"/>
              </p:cNvSpPr>
              <p:nvPr/>
            </p:nvSpPr>
            <p:spPr bwMode="auto">
              <a:xfrm>
                <a:off x="2320" y="1755"/>
                <a:ext cx="333" cy="1"/>
              </a:xfrm>
              <a:prstGeom prst="rect">
                <a:avLst/>
              </a:prstGeom>
              <a:solidFill>
                <a:srgbClr val="FFE4C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2" name="Rectangle 2175"/>
              <p:cNvSpPr>
                <a:spLocks noChangeArrowheads="1"/>
              </p:cNvSpPr>
              <p:nvPr/>
            </p:nvSpPr>
            <p:spPr bwMode="auto">
              <a:xfrm>
                <a:off x="2320" y="1756"/>
                <a:ext cx="333" cy="2"/>
              </a:xfrm>
              <a:prstGeom prst="rect">
                <a:avLst/>
              </a:prstGeom>
              <a:solidFill>
                <a:srgbClr val="FFE4C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3" name="Rectangle 2176"/>
              <p:cNvSpPr>
                <a:spLocks noChangeArrowheads="1"/>
              </p:cNvSpPr>
              <p:nvPr/>
            </p:nvSpPr>
            <p:spPr bwMode="auto">
              <a:xfrm>
                <a:off x="2320" y="1758"/>
                <a:ext cx="333" cy="2"/>
              </a:xfrm>
              <a:prstGeom prst="rect">
                <a:avLst/>
              </a:prstGeom>
              <a:solidFill>
                <a:srgbClr val="FFE3C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4" name="Rectangle 2177"/>
              <p:cNvSpPr>
                <a:spLocks noChangeArrowheads="1"/>
              </p:cNvSpPr>
              <p:nvPr/>
            </p:nvSpPr>
            <p:spPr bwMode="auto">
              <a:xfrm>
                <a:off x="2320" y="1760"/>
                <a:ext cx="333" cy="1"/>
              </a:xfrm>
              <a:prstGeom prst="rect">
                <a:avLst/>
              </a:prstGeom>
              <a:solidFill>
                <a:srgbClr val="FFE2C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5" name="Rectangle 2178"/>
              <p:cNvSpPr>
                <a:spLocks noChangeArrowheads="1"/>
              </p:cNvSpPr>
              <p:nvPr/>
            </p:nvSpPr>
            <p:spPr bwMode="auto">
              <a:xfrm>
                <a:off x="2320" y="1761"/>
                <a:ext cx="333" cy="2"/>
              </a:xfrm>
              <a:prstGeom prst="rect">
                <a:avLst/>
              </a:prstGeom>
              <a:solidFill>
                <a:srgbClr val="FFE2C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6" name="Rectangle 2179"/>
              <p:cNvSpPr>
                <a:spLocks noChangeArrowheads="1"/>
              </p:cNvSpPr>
              <p:nvPr/>
            </p:nvSpPr>
            <p:spPr bwMode="auto">
              <a:xfrm>
                <a:off x="2320" y="1763"/>
                <a:ext cx="333" cy="1"/>
              </a:xfrm>
              <a:prstGeom prst="rect">
                <a:avLst/>
              </a:prstGeom>
              <a:solidFill>
                <a:srgbClr val="FFE1C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7" name="Rectangle 2180"/>
              <p:cNvSpPr>
                <a:spLocks noChangeArrowheads="1"/>
              </p:cNvSpPr>
              <p:nvPr/>
            </p:nvSpPr>
            <p:spPr bwMode="auto">
              <a:xfrm>
                <a:off x="2320" y="1764"/>
                <a:ext cx="333" cy="2"/>
              </a:xfrm>
              <a:prstGeom prst="rect">
                <a:avLst/>
              </a:prstGeom>
              <a:solidFill>
                <a:srgbClr val="FFE0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8" name="Rectangle 2181"/>
              <p:cNvSpPr>
                <a:spLocks noChangeArrowheads="1"/>
              </p:cNvSpPr>
              <p:nvPr/>
            </p:nvSpPr>
            <p:spPr bwMode="auto">
              <a:xfrm>
                <a:off x="2320" y="1766"/>
                <a:ext cx="333" cy="2"/>
              </a:xfrm>
              <a:prstGeom prst="rect">
                <a:avLst/>
              </a:prstGeom>
              <a:solidFill>
                <a:srgbClr val="FFE0C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19" name="Rectangle 2182"/>
              <p:cNvSpPr>
                <a:spLocks noChangeArrowheads="1"/>
              </p:cNvSpPr>
              <p:nvPr/>
            </p:nvSpPr>
            <p:spPr bwMode="auto">
              <a:xfrm>
                <a:off x="2320" y="1768"/>
                <a:ext cx="333" cy="1"/>
              </a:xfrm>
              <a:prstGeom prst="rect">
                <a:avLst/>
              </a:prstGeom>
              <a:solidFill>
                <a:srgbClr val="FFDFC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0" name="Rectangle 2183"/>
              <p:cNvSpPr>
                <a:spLocks noChangeArrowheads="1"/>
              </p:cNvSpPr>
              <p:nvPr/>
            </p:nvSpPr>
            <p:spPr bwMode="auto">
              <a:xfrm>
                <a:off x="2320" y="1769"/>
                <a:ext cx="333" cy="2"/>
              </a:xfrm>
              <a:prstGeom prst="rect">
                <a:avLst/>
              </a:prstGeom>
              <a:solidFill>
                <a:srgbClr val="FFDEB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1" name="Rectangle 2184"/>
              <p:cNvSpPr>
                <a:spLocks noChangeArrowheads="1"/>
              </p:cNvSpPr>
              <p:nvPr/>
            </p:nvSpPr>
            <p:spPr bwMode="auto">
              <a:xfrm>
                <a:off x="2320" y="1771"/>
                <a:ext cx="333" cy="1"/>
              </a:xfrm>
              <a:prstGeom prst="rect">
                <a:avLst/>
              </a:prstGeom>
              <a:solidFill>
                <a:srgbClr val="FFDDB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2" name="Rectangle 2185"/>
              <p:cNvSpPr>
                <a:spLocks noChangeArrowheads="1"/>
              </p:cNvSpPr>
              <p:nvPr/>
            </p:nvSpPr>
            <p:spPr bwMode="auto">
              <a:xfrm>
                <a:off x="2320" y="1772"/>
                <a:ext cx="333" cy="2"/>
              </a:xfrm>
              <a:prstGeom prst="rect">
                <a:avLst/>
              </a:prstGeom>
              <a:solidFill>
                <a:srgbClr val="FFDCB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3" name="Rectangle 2186"/>
              <p:cNvSpPr>
                <a:spLocks noChangeArrowheads="1"/>
              </p:cNvSpPr>
              <p:nvPr/>
            </p:nvSpPr>
            <p:spPr bwMode="auto">
              <a:xfrm>
                <a:off x="2320" y="1774"/>
                <a:ext cx="333" cy="3"/>
              </a:xfrm>
              <a:prstGeom prst="rect">
                <a:avLst/>
              </a:prstGeom>
              <a:solidFill>
                <a:srgbClr val="FFDBB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4" name="Rectangle 2187"/>
              <p:cNvSpPr>
                <a:spLocks noChangeArrowheads="1"/>
              </p:cNvSpPr>
              <p:nvPr/>
            </p:nvSpPr>
            <p:spPr bwMode="auto">
              <a:xfrm>
                <a:off x="2320" y="1777"/>
                <a:ext cx="333" cy="2"/>
              </a:xfrm>
              <a:prstGeom prst="rect">
                <a:avLst/>
              </a:prstGeom>
              <a:solidFill>
                <a:srgbClr val="FFDBB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5" name="Rectangle 2188"/>
              <p:cNvSpPr>
                <a:spLocks noChangeArrowheads="1"/>
              </p:cNvSpPr>
              <p:nvPr/>
            </p:nvSpPr>
            <p:spPr bwMode="auto">
              <a:xfrm>
                <a:off x="2320" y="1779"/>
                <a:ext cx="333" cy="1"/>
              </a:xfrm>
              <a:prstGeom prst="rect">
                <a:avLst/>
              </a:prstGeom>
              <a:solidFill>
                <a:srgbClr val="FFDAB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6" name="Rectangle 2189"/>
              <p:cNvSpPr>
                <a:spLocks noChangeArrowheads="1"/>
              </p:cNvSpPr>
              <p:nvPr/>
            </p:nvSpPr>
            <p:spPr bwMode="auto">
              <a:xfrm>
                <a:off x="2320" y="1780"/>
                <a:ext cx="333" cy="2"/>
              </a:xfrm>
              <a:prstGeom prst="rect">
                <a:avLst/>
              </a:prstGeom>
              <a:solidFill>
                <a:srgbClr val="FFD9B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7" name="Rectangle 2190"/>
              <p:cNvSpPr>
                <a:spLocks noChangeArrowheads="1"/>
              </p:cNvSpPr>
              <p:nvPr/>
            </p:nvSpPr>
            <p:spPr bwMode="auto">
              <a:xfrm>
                <a:off x="2320" y="1782"/>
                <a:ext cx="333" cy="2"/>
              </a:xfrm>
              <a:prstGeom prst="rect">
                <a:avLst/>
              </a:prstGeom>
              <a:solidFill>
                <a:srgbClr val="FFD8B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8" name="Rectangle 2191"/>
              <p:cNvSpPr>
                <a:spLocks noChangeArrowheads="1"/>
              </p:cNvSpPr>
              <p:nvPr/>
            </p:nvSpPr>
            <p:spPr bwMode="auto">
              <a:xfrm>
                <a:off x="2320" y="1784"/>
                <a:ext cx="333" cy="1"/>
              </a:xfrm>
              <a:prstGeom prst="rect">
                <a:avLst/>
              </a:prstGeom>
              <a:solidFill>
                <a:srgbClr val="FFD7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29" name="Rectangle 2192"/>
              <p:cNvSpPr>
                <a:spLocks noChangeArrowheads="1"/>
              </p:cNvSpPr>
              <p:nvPr/>
            </p:nvSpPr>
            <p:spPr bwMode="auto">
              <a:xfrm>
                <a:off x="2320" y="1785"/>
                <a:ext cx="333" cy="2"/>
              </a:xfrm>
              <a:prstGeom prst="rect">
                <a:avLst/>
              </a:prstGeom>
              <a:solidFill>
                <a:srgbClr val="FFD7B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0" name="Rectangle 2193"/>
              <p:cNvSpPr>
                <a:spLocks noChangeArrowheads="1"/>
              </p:cNvSpPr>
              <p:nvPr/>
            </p:nvSpPr>
            <p:spPr bwMode="auto">
              <a:xfrm>
                <a:off x="2320" y="1787"/>
                <a:ext cx="333" cy="1"/>
              </a:xfrm>
              <a:prstGeom prst="rect">
                <a:avLst/>
              </a:prstGeom>
              <a:solidFill>
                <a:srgbClr val="FFD6A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1" name="Rectangle 2194"/>
              <p:cNvSpPr>
                <a:spLocks noChangeArrowheads="1"/>
              </p:cNvSpPr>
              <p:nvPr/>
            </p:nvSpPr>
            <p:spPr bwMode="auto">
              <a:xfrm>
                <a:off x="2320" y="1788"/>
                <a:ext cx="333" cy="2"/>
              </a:xfrm>
              <a:prstGeom prst="rect">
                <a:avLst/>
              </a:prstGeom>
              <a:solidFill>
                <a:srgbClr val="FFD5A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2" name="Rectangle 2195"/>
              <p:cNvSpPr>
                <a:spLocks noChangeArrowheads="1"/>
              </p:cNvSpPr>
              <p:nvPr/>
            </p:nvSpPr>
            <p:spPr bwMode="auto">
              <a:xfrm>
                <a:off x="2320" y="1790"/>
                <a:ext cx="333" cy="2"/>
              </a:xfrm>
              <a:prstGeom prst="rect">
                <a:avLst/>
              </a:prstGeom>
              <a:solidFill>
                <a:srgbClr val="FFD4A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3" name="Rectangle 2196"/>
              <p:cNvSpPr>
                <a:spLocks noChangeArrowheads="1"/>
              </p:cNvSpPr>
              <p:nvPr/>
            </p:nvSpPr>
            <p:spPr bwMode="auto">
              <a:xfrm>
                <a:off x="2320" y="1792"/>
                <a:ext cx="333" cy="1"/>
              </a:xfrm>
              <a:prstGeom prst="rect">
                <a:avLst/>
              </a:prstGeom>
              <a:solidFill>
                <a:srgbClr val="FFD4A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4" name="Rectangle 2197"/>
              <p:cNvSpPr>
                <a:spLocks noChangeArrowheads="1"/>
              </p:cNvSpPr>
              <p:nvPr/>
            </p:nvSpPr>
            <p:spPr bwMode="auto">
              <a:xfrm>
                <a:off x="2320" y="1793"/>
                <a:ext cx="333" cy="2"/>
              </a:xfrm>
              <a:prstGeom prst="rect">
                <a:avLst/>
              </a:prstGeom>
              <a:solidFill>
                <a:srgbClr val="FFD3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5" name="Rectangle 2198"/>
              <p:cNvSpPr>
                <a:spLocks noChangeArrowheads="1"/>
              </p:cNvSpPr>
              <p:nvPr/>
            </p:nvSpPr>
            <p:spPr bwMode="auto">
              <a:xfrm>
                <a:off x="2320" y="1795"/>
                <a:ext cx="333" cy="2"/>
              </a:xfrm>
              <a:prstGeom prst="rect">
                <a:avLst/>
              </a:prstGeom>
              <a:solidFill>
                <a:srgbClr val="FFD2A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6" name="Rectangle 2199"/>
              <p:cNvSpPr>
                <a:spLocks noChangeArrowheads="1"/>
              </p:cNvSpPr>
              <p:nvPr/>
            </p:nvSpPr>
            <p:spPr bwMode="auto">
              <a:xfrm>
                <a:off x="2320" y="1797"/>
                <a:ext cx="333" cy="1"/>
              </a:xfrm>
              <a:prstGeom prst="rect">
                <a:avLst/>
              </a:prstGeom>
              <a:solidFill>
                <a:srgbClr val="FFD2A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7" name="Rectangle 2200"/>
              <p:cNvSpPr>
                <a:spLocks noChangeArrowheads="1"/>
              </p:cNvSpPr>
              <p:nvPr/>
            </p:nvSpPr>
            <p:spPr bwMode="auto">
              <a:xfrm>
                <a:off x="2320" y="1798"/>
                <a:ext cx="333" cy="2"/>
              </a:xfrm>
              <a:prstGeom prst="rect">
                <a:avLst/>
              </a:prstGeom>
              <a:solidFill>
                <a:srgbClr val="FFD1A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8" name="Rectangle 2201"/>
              <p:cNvSpPr>
                <a:spLocks noChangeArrowheads="1"/>
              </p:cNvSpPr>
              <p:nvPr/>
            </p:nvSpPr>
            <p:spPr bwMode="auto">
              <a:xfrm>
                <a:off x="2320" y="1800"/>
                <a:ext cx="333" cy="1"/>
              </a:xfrm>
              <a:prstGeom prst="rect">
                <a:avLst/>
              </a:prstGeom>
              <a:solidFill>
                <a:srgbClr val="FFD1A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39" name="Rectangle 2202"/>
              <p:cNvSpPr>
                <a:spLocks noChangeArrowheads="1"/>
              </p:cNvSpPr>
              <p:nvPr/>
            </p:nvSpPr>
            <p:spPr bwMode="auto">
              <a:xfrm>
                <a:off x="2320" y="1801"/>
                <a:ext cx="333" cy="2"/>
              </a:xfrm>
              <a:prstGeom prst="rect">
                <a:avLst/>
              </a:prstGeom>
              <a:solidFill>
                <a:srgbClr val="FFD0A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0" name="Rectangle 2203"/>
              <p:cNvSpPr>
                <a:spLocks noChangeArrowheads="1"/>
              </p:cNvSpPr>
              <p:nvPr/>
            </p:nvSpPr>
            <p:spPr bwMode="auto">
              <a:xfrm>
                <a:off x="2320" y="1803"/>
                <a:ext cx="333" cy="2"/>
              </a:xfrm>
              <a:prstGeom prst="rect">
                <a:avLst/>
              </a:prstGeom>
              <a:solidFill>
                <a:srgbClr val="FFCFA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1" name="Rectangle 2204"/>
              <p:cNvSpPr>
                <a:spLocks noChangeArrowheads="1"/>
              </p:cNvSpPr>
              <p:nvPr/>
            </p:nvSpPr>
            <p:spPr bwMode="auto">
              <a:xfrm>
                <a:off x="2320" y="1805"/>
                <a:ext cx="333" cy="1"/>
              </a:xfrm>
              <a:prstGeom prst="rect">
                <a:avLst/>
              </a:prstGeom>
              <a:solidFill>
                <a:srgbClr val="FFCFA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2" name="Rectangle 2205"/>
              <p:cNvSpPr>
                <a:spLocks noChangeArrowheads="1"/>
              </p:cNvSpPr>
              <p:nvPr/>
            </p:nvSpPr>
            <p:spPr bwMode="auto">
              <a:xfrm>
                <a:off x="2320" y="1806"/>
                <a:ext cx="333" cy="2"/>
              </a:xfrm>
              <a:prstGeom prst="rect">
                <a:avLst/>
              </a:prstGeom>
              <a:solidFill>
                <a:srgbClr val="FFC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3" name="Rectangle 2206"/>
              <p:cNvSpPr>
                <a:spLocks noChangeArrowheads="1"/>
              </p:cNvSpPr>
              <p:nvPr/>
            </p:nvSpPr>
            <p:spPr bwMode="auto">
              <a:xfrm>
                <a:off x="2320" y="1808"/>
                <a:ext cx="333" cy="1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4" name="Rectangle 2207"/>
              <p:cNvSpPr>
                <a:spLocks noChangeArrowheads="1"/>
              </p:cNvSpPr>
              <p:nvPr/>
            </p:nvSpPr>
            <p:spPr bwMode="auto">
              <a:xfrm>
                <a:off x="2320" y="1809"/>
                <a:ext cx="333" cy="2"/>
              </a:xfrm>
              <a:prstGeom prst="rect">
                <a:avLst/>
              </a:prstGeom>
              <a:solidFill>
                <a:srgbClr val="FFCE9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5" name="Rectangle 2208"/>
              <p:cNvSpPr>
                <a:spLocks noChangeArrowheads="1"/>
              </p:cNvSpPr>
              <p:nvPr/>
            </p:nvSpPr>
            <p:spPr bwMode="auto">
              <a:xfrm>
                <a:off x="2320" y="1811"/>
                <a:ext cx="333" cy="2"/>
              </a:xfrm>
              <a:prstGeom prst="rect">
                <a:avLst/>
              </a:prstGeom>
              <a:solidFill>
                <a:srgbClr val="FFCD9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6" name="Rectangle 2209"/>
              <p:cNvSpPr>
                <a:spLocks noChangeArrowheads="1"/>
              </p:cNvSpPr>
              <p:nvPr/>
            </p:nvSpPr>
            <p:spPr bwMode="auto">
              <a:xfrm>
                <a:off x="2320" y="1813"/>
                <a:ext cx="333" cy="1"/>
              </a:xfrm>
              <a:prstGeom prst="rect">
                <a:avLst/>
              </a:prstGeom>
              <a:solidFill>
                <a:srgbClr val="FFCD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7" name="Rectangle 2210"/>
              <p:cNvSpPr>
                <a:spLocks noChangeArrowheads="1"/>
              </p:cNvSpPr>
              <p:nvPr/>
            </p:nvSpPr>
            <p:spPr bwMode="auto">
              <a:xfrm>
                <a:off x="2320" y="1814"/>
                <a:ext cx="333" cy="2"/>
              </a:xfrm>
              <a:prstGeom prst="rect">
                <a:avLst/>
              </a:prstGeom>
              <a:solidFill>
                <a:srgbClr val="FFCD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8" name="Rectangle 2211"/>
              <p:cNvSpPr>
                <a:spLocks noChangeArrowheads="1"/>
              </p:cNvSpPr>
              <p:nvPr/>
            </p:nvSpPr>
            <p:spPr bwMode="auto">
              <a:xfrm>
                <a:off x="2320" y="1816"/>
                <a:ext cx="333" cy="1"/>
              </a:xfrm>
              <a:prstGeom prst="rect">
                <a:avLst/>
              </a:prstGeom>
              <a:solidFill>
                <a:srgbClr val="FFCD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49" name="Rectangle 2212"/>
              <p:cNvSpPr>
                <a:spLocks noChangeArrowheads="1"/>
              </p:cNvSpPr>
              <p:nvPr/>
            </p:nvSpPr>
            <p:spPr bwMode="auto">
              <a:xfrm>
                <a:off x="2320" y="1817"/>
                <a:ext cx="333" cy="2"/>
              </a:xfrm>
              <a:prstGeom prst="rect">
                <a:avLst/>
              </a:prstGeom>
              <a:solidFill>
                <a:srgbClr val="FFCC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0" name="Rectangle 2213"/>
              <p:cNvSpPr>
                <a:spLocks noChangeArrowheads="1"/>
              </p:cNvSpPr>
              <p:nvPr/>
            </p:nvSpPr>
            <p:spPr bwMode="auto">
              <a:xfrm>
                <a:off x="2320" y="1819"/>
                <a:ext cx="333" cy="2"/>
              </a:xfrm>
              <a:prstGeom prst="rect">
                <a:avLst/>
              </a:prstGeom>
              <a:solidFill>
                <a:srgbClr val="FFCC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1" name="Rectangle 2214"/>
              <p:cNvSpPr>
                <a:spLocks noChangeArrowheads="1"/>
              </p:cNvSpPr>
              <p:nvPr/>
            </p:nvSpPr>
            <p:spPr bwMode="auto">
              <a:xfrm>
                <a:off x="2320" y="1821"/>
                <a:ext cx="333" cy="1"/>
              </a:xfrm>
              <a:prstGeom prst="rect">
                <a:avLst/>
              </a:prstGeom>
              <a:solidFill>
                <a:srgbClr val="FFCC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2" name="Rectangle 2215"/>
              <p:cNvSpPr>
                <a:spLocks noChangeArrowheads="1"/>
              </p:cNvSpPr>
              <p:nvPr/>
            </p:nvSpPr>
            <p:spPr bwMode="auto">
              <a:xfrm>
                <a:off x="2320" y="1822"/>
                <a:ext cx="333" cy="2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3" name="Rectangle 2216"/>
              <p:cNvSpPr>
                <a:spLocks noChangeArrowheads="1"/>
              </p:cNvSpPr>
              <p:nvPr/>
            </p:nvSpPr>
            <p:spPr bwMode="auto">
              <a:xfrm>
                <a:off x="2320" y="1824"/>
                <a:ext cx="333" cy="1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4" name="Rectangle 2217"/>
              <p:cNvSpPr>
                <a:spLocks noChangeArrowheads="1"/>
              </p:cNvSpPr>
              <p:nvPr/>
            </p:nvSpPr>
            <p:spPr bwMode="auto">
              <a:xfrm>
                <a:off x="2320" y="1825"/>
                <a:ext cx="333" cy="2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5" name="Rectangle 2218"/>
              <p:cNvSpPr>
                <a:spLocks noChangeArrowheads="1"/>
              </p:cNvSpPr>
              <p:nvPr/>
            </p:nvSpPr>
            <p:spPr bwMode="auto">
              <a:xfrm>
                <a:off x="2320" y="1827"/>
                <a:ext cx="333" cy="2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6" name="Rectangle 2219"/>
              <p:cNvSpPr>
                <a:spLocks noChangeArrowheads="1"/>
              </p:cNvSpPr>
              <p:nvPr/>
            </p:nvSpPr>
            <p:spPr bwMode="auto">
              <a:xfrm>
                <a:off x="2320" y="1829"/>
                <a:ext cx="333" cy="1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7" name="Rectangle 2220"/>
              <p:cNvSpPr>
                <a:spLocks noChangeArrowheads="1"/>
              </p:cNvSpPr>
              <p:nvPr/>
            </p:nvSpPr>
            <p:spPr bwMode="auto">
              <a:xfrm>
                <a:off x="2320" y="1830"/>
                <a:ext cx="333" cy="2"/>
              </a:xfrm>
              <a:prstGeom prst="rect">
                <a:avLst/>
              </a:prstGeom>
              <a:solidFill>
                <a:srgbClr val="FF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8" name="Rectangle 2221"/>
              <p:cNvSpPr>
                <a:spLocks noChangeArrowheads="1"/>
              </p:cNvSpPr>
              <p:nvPr/>
            </p:nvSpPr>
            <p:spPr bwMode="auto">
              <a:xfrm>
                <a:off x="2320" y="1832"/>
                <a:ext cx="333" cy="2"/>
              </a:xfrm>
              <a:prstGeom prst="rect">
                <a:avLst/>
              </a:prstGeom>
              <a:solidFill>
                <a:srgbClr val="FFCC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59" name="Rectangle 2222"/>
              <p:cNvSpPr>
                <a:spLocks noChangeArrowheads="1"/>
              </p:cNvSpPr>
              <p:nvPr/>
            </p:nvSpPr>
            <p:spPr bwMode="auto">
              <a:xfrm>
                <a:off x="2320" y="1834"/>
                <a:ext cx="333" cy="1"/>
              </a:xfrm>
              <a:prstGeom prst="rect">
                <a:avLst/>
              </a:prstGeom>
              <a:solidFill>
                <a:srgbClr val="FFCC9A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60" name="Rectangle 2223"/>
              <p:cNvSpPr>
                <a:spLocks noChangeArrowheads="1"/>
              </p:cNvSpPr>
              <p:nvPr/>
            </p:nvSpPr>
            <p:spPr bwMode="auto">
              <a:xfrm>
                <a:off x="2320" y="1835"/>
                <a:ext cx="333" cy="2"/>
              </a:xfrm>
              <a:prstGeom prst="rect">
                <a:avLst/>
              </a:prstGeom>
              <a:solidFill>
                <a:srgbClr val="FFCC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61" name="Rectangle 2224"/>
              <p:cNvSpPr>
                <a:spLocks noChangeArrowheads="1"/>
              </p:cNvSpPr>
              <p:nvPr/>
            </p:nvSpPr>
            <p:spPr bwMode="auto">
              <a:xfrm>
                <a:off x="2320" y="1837"/>
                <a:ext cx="333" cy="1"/>
              </a:xfrm>
              <a:prstGeom prst="rect">
                <a:avLst/>
              </a:prstGeom>
              <a:solidFill>
                <a:srgbClr val="FFCD9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62" name="Rectangle 2225"/>
              <p:cNvSpPr>
                <a:spLocks noChangeArrowheads="1"/>
              </p:cNvSpPr>
              <p:nvPr/>
            </p:nvSpPr>
            <p:spPr bwMode="auto">
              <a:xfrm>
                <a:off x="2320" y="1838"/>
                <a:ext cx="333" cy="2"/>
              </a:xfrm>
              <a:prstGeom prst="rect">
                <a:avLst/>
              </a:prstGeom>
              <a:solidFill>
                <a:srgbClr val="FFCD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0563" name="Rectangle 2226"/>
              <p:cNvSpPr>
                <a:spLocks noChangeArrowheads="1"/>
              </p:cNvSpPr>
              <p:nvPr/>
            </p:nvSpPr>
            <p:spPr bwMode="auto">
              <a:xfrm>
                <a:off x="2320" y="1840"/>
                <a:ext cx="333" cy="2"/>
              </a:xfrm>
              <a:prstGeom prst="rect">
                <a:avLst/>
              </a:prstGeom>
              <a:solidFill>
                <a:srgbClr val="FFCD9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0306" name="Rectangle 2227"/>
            <p:cNvSpPr>
              <a:spLocks noChangeArrowheads="1"/>
            </p:cNvSpPr>
            <p:nvPr/>
          </p:nvSpPr>
          <p:spPr bwMode="auto">
            <a:xfrm>
              <a:off x="2097" y="1903"/>
              <a:ext cx="565" cy="1"/>
            </a:xfrm>
            <a:prstGeom prst="rect">
              <a:avLst/>
            </a:prstGeom>
            <a:solidFill>
              <a:srgbClr val="FFCD9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07" name="Rectangle 2228"/>
            <p:cNvSpPr>
              <a:spLocks noChangeArrowheads="1"/>
            </p:cNvSpPr>
            <p:nvPr/>
          </p:nvSpPr>
          <p:spPr bwMode="auto">
            <a:xfrm>
              <a:off x="2097" y="1904"/>
              <a:ext cx="565" cy="1"/>
            </a:xfrm>
            <a:prstGeom prst="rect">
              <a:avLst/>
            </a:prstGeom>
            <a:solidFill>
              <a:srgbClr val="FFC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08" name="Rectangle 2229"/>
            <p:cNvSpPr>
              <a:spLocks noChangeArrowheads="1"/>
            </p:cNvSpPr>
            <p:nvPr/>
          </p:nvSpPr>
          <p:spPr bwMode="auto">
            <a:xfrm>
              <a:off x="2097" y="1905"/>
              <a:ext cx="565" cy="1"/>
            </a:xfrm>
            <a:prstGeom prst="rect">
              <a:avLst/>
            </a:prstGeom>
            <a:solidFill>
              <a:srgbClr val="FFCE9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09" name="Rectangle 2230"/>
            <p:cNvSpPr>
              <a:spLocks noChangeArrowheads="1"/>
            </p:cNvSpPr>
            <p:nvPr/>
          </p:nvSpPr>
          <p:spPr bwMode="auto">
            <a:xfrm>
              <a:off x="2097" y="1906"/>
              <a:ext cx="565" cy="1"/>
            </a:xfrm>
            <a:prstGeom prst="rect">
              <a:avLst/>
            </a:prstGeom>
            <a:solidFill>
              <a:srgbClr val="FFCF9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0" name="Rectangle 2231"/>
            <p:cNvSpPr>
              <a:spLocks noChangeArrowheads="1"/>
            </p:cNvSpPr>
            <p:nvPr/>
          </p:nvSpPr>
          <p:spPr bwMode="auto">
            <a:xfrm>
              <a:off x="2097" y="1907"/>
              <a:ext cx="565" cy="1"/>
            </a:xfrm>
            <a:prstGeom prst="rect">
              <a:avLst/>
            </a:prstGeom>
            <a:solidFill>
              <a:srgbClr val="FFCFA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1" name="Rectangle 2232"/>
            <p:cNvSpPr>
              <a:spLocks noChangeArrowheads="1"/>
            </p:cNvSpPr>
            <p:nvPr/>
          </p:nvSpPr>
          <p:spPr bwMode="auto">
            <a:xfrm>
              <a:off x="2097" y="1908"/>
              <a:ext cx="565" cy="2"/>
            </a:xfrm>
            <a:prstGeom prst="rect">
              <a:avLst/>
            </a:prstGeom>
            <a:solidFill>
              <a:srgbClr val="FFCFA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2" name="Rectangle 2233"/>
            <p:cNvSpPr>
              <a:spLocks noChangeArrowheads="1"/>
            </p:cNvSpPr>
            <p:nvPr/>
          </p:nvSpPr>
          <p:spPr bwMode="auto">
            <a:xfrm>
              <a:off x="2097" y="1910"/>
              <a:ext cx="565" cy="1"/>
            </a:xfrm>
            <a:prstGeom prst="rect">
              <a:avLst/>
            </a:prstGeom>
            <a:solidFill>
              <a:srgbClr val="FFD0A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3" name="Rectangle 2234"/>
            <p:cNvSpPr>
              <a:spLocks noChangeArrowheads="1"/>
            </p:cNvSpPr>
            <p:nvPr/>
          </p:nvSpPr>
          <p:spPr bwMode="auto">
            <a:xfrm>
              <a:off x="2097" y="1911"/>
              <a:ext cx="565" cy="1"/>
            </a:xfrm>
            <a:prstGeom prst="rect">
              <a:avLst/>
            </a:prstGeom>
            <a:solidFill>
              <a:srgbClr val="FFD1A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4" name="Rectangle 2235"/>
            <p:cNvSpPr>
              <a:spLocks noChangeArrowheads="1"/>
            </p:cNvSpPr>
            <p:nvPr/>
          </p:nvSpPr>
          <p:spPr bwMode="auto">
            <a:xfrm>
              <a:off x="2097" y="1912"/>
              <a:ext cx="565" cy="1"/>
            </a:xfrm>
            <a:prstGeom prst="rect">
              <a:avLst/>
            </a:prstGeom>
            <a:solidFill>
              <a:srgbClr val="FFD1A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5" name="Rectangle 2236"/>
            <p:cNvSpPr>
              <a:spLocks noChangeArrowheads="1"/>
            </p:cNvSpPr>
            <p:nvPr/>
          </p:nvSpPr>
          <p:spPr bwMode="auto">
            <a:xfrm>
              <a:off x="2097" y="1913"/>
              <a:ext cx="565" cy="2"/>
            </a:xfrm>
            <a:prstGeom prst="rect">
              <a:avLst/>
            </a:prstGeom>
            <a:solidFill>
              <a:srgbClr val="FFD2A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6" name="Rectangle 2237"/>
            <p:cNvSpPr>
              <a:spLocks noChangeArrowheads="1"/>
            </p:cNvSpPr>
            <p:nvPr/>
          </p:nvSpPr>
          <p:spPr bwMode="auto">
            <a:xfrm>
              <a:off x="2097" y="1915"/>
              <a:ext cx="565" cy="0"/>
            </a:xfrm>
            <a:prstGeom prst="rect">
              <a:avLst/>
            </a:prstGeom>
            <a:solidFill>
              <a:srgbClr val="FFD2A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7" name="Rectangle 2238"/>
            <p:cNvSpPr>
              <a:spLocks noChangeArrowheads="1"/>
            </p:cNvSpPr>
            <p:nvPr/>
          </p:nvSpPr>
          <p:spPr bwMode="auto">
            <a:xfrm>
              <a:off x="2097" y="1915"/>
              <a:ext cx="565" cy="1"/>
            </a:xfrm>
            <a:prstGeom prst="rect">
              <a:avLst/>
            </a:prstGeom>
            <a:solidFill>
              <a:srgbClr val="FFD3A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8" name="Rectangle 2239"/>
            <p:cNvSpPr>
              <a:spLocks noChangeArrowheads="1"/>
            </p:cNvSpPr>
            <p:nvPr/>
          </p:nvSpPr>
          <p:spPr bwMode="auto">
            <a:xfrm>
              <a:off x="2097" y="1916"/>
              <a:ext cx="565" cy="1"/>
            </a:xfrm>
            <a:prstGeom prst="rect">
              <a:avLst/>
            </a:prstGeom>
            <a:solidFill>
              <a:srgbClr val="FFD4A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19" name="Rectangle 2240"/>
            <p:cNvSpPr>
              <a:spLocks noChangeArrowheads="1"/>
            </p:cNvSpPr>
            <p:nvPr/>
          </p:nvSpPr>
          <p:spPr bwMode="auto">
            <a:xfrm>
              <a:off x="2097" y="1917"/>
              <a:ext cx="565" cy="1"/>
            </a:xfrm>
            <a:prstGeom prst="rect">
              <a:avLst/>
            </a:prstGeom>
            <a:solidFill>
              <a:srgbClr val="FFD4A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0" name="Rectangle 2241"/>
            <p:cNvSpPr>
              <a:spLocks noChangeArrowheads="1"/>
            </p:cNvSpPr>
            <p:nvPr/>
          </p:nvSpPr>
          <p:spPr bwMode="auto">
            <a:xfrm>
              <a:off x="2097" y="1918"/>
              <a:ext cx="565" cy="3"/>
            </a:xfrm>
            <a:prstGeom prst="rect">
              <a:avLst/>
            </a:prstGeom>
            <a:solidFill>
              <a:srgbClr val="FFD5A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1" name="Rectangle 2242"/>
            <p:cNvSpPr>
              <a:spLocks noChangeArrowheads="1"/>
            </p:cNvSpPr>
            <p:nvPr/>
          </p:nvSpPr>
          <p:spPr bwMode="auto">
            <a:xfrm>
              <a:off x="2097" y="1921"/>
              <a:ext cx="565" cy="0"/>
            </a:xfrm>
            <a:prstGeom prst="rect">
              <a:avLst/>
            </a:prstGeom>
            <a:solidFill>
              <a:srgbClr val="FFD6A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2" name="Rectangle 2243"/>
            <p:cNvSpPr>
              <a:spLocks noChangeArrowheads="1"/>
            </p:cNvSpPr>
            <p:nvPr/>
          </p:nvSpPr>
          <p:spPr bwMode="auto">
            <a:xfrm>
              <a:off x="2097" y="1921"/>
              <a:ext cx="565" cy="2"/>
            </a:xfrm>
            <a:prstGeom prst="rect">
              <a:avLst/>
            </a:prstGeom>
            <a:solidFill>
              <a:srgbClr val="FFD7B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3" name="Rectangle 2244"/>
            <p:cNvSpPr>
              <a:spLocks noChangeArrowheads="1"/>
            </p:cNvSpPr>
            <p:nvPr/>
          </p:nvSpPr>
          <p:spPr bwMode="auto">
            <a:xfrm>
              <a:off x="2097" y="1923"/>
              <a:ext cx="565" cy="1"/>
            </a:xfrm>
            <a:prstGeom prst="rect">
              <a:avLst/>
            </a:prstGeom>
            <a:solidFill>
              <a:srgbClr val="FFD7B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4" name="Rectangle 2245"/>
            <p:cNvSpPr>
              <a:spLocks noChangeArrowheads="1"/>
            </p:cNvSpPr>
            <p:nvPr/>
          </p:nvSpPr>
          <p:spPr bwMode="auto">
            <a:xfrm>
              <a:off x="2097" y="1924"/>
              <a:ext cx="565" cy="1"/>
            </a:xfrm>
            <a:prstGeom prst="rect">
              <a:avLst/>
            </a:prstGeom>
            <a:solidFill>
              <a:srgbClr val="FFD8B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5" name="Rectangle 2246"/>
            <p:cNvSpPr>
              <a:spLocks noChangeArrowheads="1"/>
            </p:cNvSpPr>
            <p:nvPr/>
          </p:nvSpPr>
          <p:spPr bwMode="auto">
            <a:xfrm>
              <a:off x="2097" y="1925"/>
              <a:ext cx="565" cy="1"/>
            </a:xfrm>
            <a:prstGeom prst="rect">
              <a:avLst/>
            </a:prstGeom>
            <a:solidFill>
              <a:srgbClr val="FFD9B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6" name="Rectangle 2247"/>
            <p:cNvSpPr>
              <a:spLocks noChangeArrowheads="1"/>
            </p:cNvSpPr>
            <p:nvPr/>
          </p:nvSpPr>
          <p:spPr bwMode="auto">
            <a:xfrm>
              <a:off x="2097" y="1926"/>
              <a:ext cx="565" cy="0"/>
            </a:xfrm>
            <a:prstGeom prst="rect">
              <a:avLst/>
            </a:prstGeom>
            <a:solidFill>
              <a:srgbClr val="FFDAB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7" name="Rectangle 2248"/>
            <p:cNvSpPr>
              <a:spLocks noChangeArrowheads="1"/>
            </p:cNvSpPr>
            <p:nvPr/>
          </p:nvSpPr>
          <p:spPr bwMode="auto">
            <a:xfrm>
              <a:off x="2097" y="1926"/>
              <a:ext cx="565" cy="2"/>
            </a:xfrm>
            <a:prstGeom prst="rect">
              <a:avLst/>
            </a:prstGeom>
            <a:solidFill>
              <a:srgbClr val="FFDBB8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8" name="Rectangle 2249"/>
            <p:cNvSpPr>
              <a:spLocks noChangeArrowheads="1"/>
            </p:cNvSpPr>
            <p:nvPr/>
          </p:nvSpPr>
          <p:spPr bwMode="auto">
            <a:xfrm>
              <a:off x="2097" y="1928"/>
              <a:ext cx="565" cy="3"/>
            </a:xfrm>
            <a:prstGeom prst="rect">
              <a:avLst/>
            </a:prstGeom>
            <a:solidFill>
              <a:srgbClr val="FFDCB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29" name="Rectangle 2250"/>
            <p:cNvSpPr>
              <a:spLocks noChangeArrowheads="1"/>
            </p:cNvSpPr>
            <p:nvPr/>
          </p:nvSpPr>
          <p:spPr bwMode="auto">
            <a:xfrm>
              <a:off x="2097" y="1931"/>
              <a:ext cx="565" cy="1"/>
            </a:xfrm>
            <a:prstGeom prst="rect">
              <a:avLst/>
            </a:prstGeom>
            <a:solidFill>
              <a:srgbClr val="FFDCB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0" name="Rectangle 2251"/>
            <p:cNvSpPr>
              <a:spLocks noChangeArrowheads="1"/>
            </p:cNvSpPr>
            <p:nvPr/>
          </p:nvSpPr>
          <p:spPr bwMode="auto">
            <a:xfrm>
              <a:off x="2097" y="1932"/>
              <a:ext cx="565" cy="1"/>
            </a:xfrm>
            <a:prstGeom prst="rect">
              <a:avLst/>
            </a:prstGeom>
            <a:solidFill>
              <a:srgbClr val="FFDDB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1" name="Rectangle 2252"/>
            <p:cNvSpPr>
              <a:spLocks noChangeArrowheads="1"/>
            </p:cNvSpPr>
            <p:nvPr/>
          </p:nvSpPr>
          <p:spPr bwMode="auto">
            <a:xfrm>
              <a:off x="2097" y="1933"/>
              <a:ext cx="565" cy="1"/>
            </a:xfrm>
            <a:prstGeom prst="rect">
              <a:avLst/>
            </a:prstGeom>
            <a:solidFill>
              <a:srgbClr val="FFDEB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2" name="Rectangle 2253"/>
            <p:cNvSpPr>
              <a:spLocks noChangeArrowheads="1"/>
            </p:cNvSpPr>
            <p:nvPr/>
          </p:nvSpPr>
          <p:spPr bwMode="auto">
            <a:xfrm>
              <a:off x="2097" y="1934"/>
              <a:ext cx="565" cy="1"/>
            </a:xfrm>
            <a:prstGeom prst="rect">
              <a:avLst/>
            </a:prstGeom>
            <a:solidFill>
              <a:srgbClr val="FFDFC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3" name="Rectangle 2254"/>
            <p:cNvSpPr>
              <a:spLocks noChangeArrowheads="1"/>
            </p:cNvSpPr>
            <p:nvPr/>
          </p:nvSpPr>
          <p:spPr bwMode="auto">
            <a:xfrm>
              <a:off x="2097" y="1935"/>
              <a:ext cx="565" cy="1"/>
            </a:xfrm>
            <a:prstGeom prst="rect">
              <a:avLst/>
            </a:prstGeom>
            <a:solidFill>
              <a:srgbClr val="FFE0C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4" name="Rectangle 2255"/>
            <p:cNvSpPr>
              <a:spLocks noChangeArrowheads="1"/>
            </p:cNvSpPr>
            <p:nvPr/>
          </p:nvSpPr>
          <p:spPr bwMode="auto">
            <a:xfrm>
              <a:off x="2097" y="1936"/>
              <a:ext cx="565" cy="1"/>
            </a:xfrm>
            <a:prstGeom prst="rect">
              <a:avLst/>
            </a:prstGeom>
            <a:solidFill>
              <a:srgbClr val="FFE0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5" name="Rectangle 2256"/>
            <p:cNvSpPr>
              <a:spLocks noChangeArrowheads="1"/>
            </p:cNvSpPr>
            <p:nvPr/>
          </p:nvSpPr>
          <p:spPr bwMode="auto">
            <a:xfrm>
              <a:off x="2097" y="1937"/>
              <a:ext cx="565" cy="1"/>
            </a:xfrm>
            <a:prstGeom prst="rect">
              <a:avLst/>
            </a:prstGeom>
            <a:solidFill>
              <a:srgbClr val="FFE1C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6" name="Rectangle 2257"/>
            <p:cNvSpPr>
              <a:spLocks noChangeArrowheads="1"/>
            </p:cNvSpPr>
            <p:nvPr/>
          </p:nvSpPr>
          <p:spPr bwMode="auto">
            <a:xfrm>
              <a:off x="2097" y="1938"/>
              <a:ext cx="565" cy="1"/>
            </a:xfrm>
            <a:prstGeom prst="rect">
              <a:avLst/>
            </a:prstGeom>
            <a:solidFill>
              <a:srgbClr val="FFE2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7" name="Rectangle 2258"/>
            <p:cNvSpPr>
              <a:spLocks noChangeArrowheads="1"/>
            </p:cNvSpPr>
            <p:nvPr/>
          </p:nvSpPr>
          <p:spPr bwMode="auto">
            <a:xfrm>
              <a:off x="2097" y="1939"/>
              <a:ext cx="565" cy="1"/>
            </a:xfrm>
            <a:prstGeom prst="rect">
              <a:avLst/>
            </a:prstGeom>
            <a:solidFill>
              <a:srgbClr val="FFE2C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8" name="Rectangle 2259"/>
            <p:cNvSpPr>
              <a:spLocks noChangeArrowheads="1"/>
            </p:cNvSpPr>
            <p:nvPr/>
          </p:nvSpPr>
          <p:spPr bwMode="auto">
            <a:xfrm>
              <a:off x="2097" y="1940"/>
              <a:ext cx="565" cy="2"/>
            </a:xfrm>
            <a:prstGeom prst="rect">
              <a:avLst/>
            </a:prstGeom>
            <a:solidFill>
              <a:srgbClr val="FFE3C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39" name="Rectangle 2260"/>
            <p:cNvSpPr>
              <a:spLocks noChangeArrowheads="1"/>
            </p:cNvSpPr>
            <p:nvPr/>
          </p:nvSpPr>
          <p:spPr bwMode="auto">
            <a:xfrm>
              <a:off x="2097" y="1942"/>
              <a:ext cx="565" cy="1"/>
            </a:xfrm>
            <a:prstGeom prst="rect">
              <a:avLst/>
            </a:prstGeom>
            <a:solidFill>
              <a:srgbClr val="FFE4C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0" name="Rectangle 2261"/>
            <p:cNvSpPr>
              <a:spLocks noChangeArrowheads="1"/>
            </p:cNvSpPr>
            <p:nvPr/>
          </p:nvSpPr>
          <p:spPr bwMode="auto">
            <a:xfrm>
              <a:off x="2097" y="1943"/>
              <a:ext cx="565" cy="1"/>
            </a:xfrm>
            <a:prstGeom prst="rect">
              <a:avLst/>
            </a:prstGeom>
            <a:solidFill>
              <a:srgbClr val="FFE4CB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1" name="Rectangle 2262"/>
            <p:cNvSpPr>
              <a:spLocks noChangeArrowheads="1"/>
            </p:cNvSpPr>
            <p:nvPr/>
          </p:nvSpPr>
          <p:spPr bwMode="auto">
            <a:xfrm>
              <a:off x="2097" y="1944"/>
              <a:ext cx="565" cy="1"/>
            </a:xfrm>
            <a:prstGeom prst="rect">
              <a:avLst/>
            </a:prstGeom>
            <a:solidFill>
              <a:srgbClr val="FFE5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2" name="Rectangle 2263"/>
            <p:cNvSpPr>
              <a:spLocks noChangeArrowheads="1"/>
            </p:cNvSpPr>
            <p:nvPr/>
          </p:nvSpPr>
          <p:spPr bwMode="auto">
            <a:xfrm>
              <a:off x="2097" y="1945"/>
              <a:ext cx="565" cy="2"/>
            </a:xfrm>
            <a:prstGeom prst="rect">
              <a:avLst/>
            </a:prstGeom>
            <a:solidFill>
              <a:srgbClr val="FFE5C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3" name="Rectangle 2264"/>
            <p:cNvSpPr>
              <a:spLocks noChangeArrowheads="1"/>
            </p:cNvSpPr>
            <p:nvPr/>
          </p:nvSpPr>
          <p:spPr bwMode="auto">
            <a:xfrm>
              <a:off x="2097" y="1947"/>
              <a:ext cx="565" cy="0"/>
            </a:xfrm>
            <a:prstGeom prst="rect">
              <a:avLst/>
            </a:prstGeom>
            <a:solidFill>
              <a:srgbClr val="FFE6CE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4" name="Rectangle 2265"/>
            <p:cNvSpPr>
              <a:spLocks noChangeArrowheads="1"/>
            </p:cNvSpPr>
            <p:nvPr/>
          </p:nvSpPr>
          <p:spPr bwMode="auto">
            <a:xfrm>
              <a:off x="2097" y="1947"/>
              <a:ext cx="565" cy="2"/>
            </a:xfrm>
            <a:prstGeom prst="rect">
              <a:avLst/>
            </a:prstGeom>
            <a:solidFill>
              <a:srgbClr val="FFE7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5" name="Rectangle 2266"/>
            <p:cNvSpPr>
              <a:spLocks noChangeArrowheads="1"/>
            </p:cNvSpPr>
            <p:nvPr/>
          </p:nvSpPr>
          <p:spPr bwMode="auto">
            <a:xfrm>
              <a:off x="2097" y="1949"/>
              <a:ext cx="565" cy="1"/>
            </a:xfrm>
            <a:prstGeom prst="rect">
              <a:avLst/>
            </a:prstGeom>
            <a:solidFill>
              <a:srgbClr val="FFE7D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6" name="Rectangle 2267"/>
            <p:cNvSpPr>
              <a:spLocks noChangeArrowheads="1"/>
            </p:cNvSpPr>
            <p:nvPr/>
          </p:nvSpPr>
          <p:spPr bwMode="auto">
            <a:xfrm>
              <a:off x="2097" y="1950"/>
              <a:ext cx="565" cy="0"/>
            </a:xfrm>
            <a:prstGeom prst="rect">
              <a:avLst/>
            </a:prstGeom>
            <a:solidFill>
              <a:srgbClr val="FFE7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7" name="Rectangle 2268"/>
            <p:cNvSpPr>
              <a:spLocks noChangeArrowheads="1"/>
            </p:cNvSpPr>
            <p:nvPr/>
          </p:nvSpPr>
          <p:spPr bwMode="auto">
            <a:xfrm>
              <a:off x="2097" y="1950"/>
              <a:ext cx="565" cy="3"/>
            </a:xfrm>
            <a:prstGeom prst="rect">
              <a:avLst/>
            </a:prstGeom>
            <a:solidFill>
              <a:srgbClr val="FFE8D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8" name="Rectangle 2269"/>
            <p:cNvSpPr>
              <a:spLocks noChangeArrowheads="1"/>
            </p:cNvSpPr>
            <p:nvPr/>
          </p:nvSpPr>
          <p:spPr bwMode="auto">
            <a:xfrm>
              <a:off x="2097" y="1953"/>
              <a:ext cx="565" cy="0"/>
            </a:xfrm>
            <a:prstGeom prst="rect">
              <a:avLst/>
            </a:prstGeom>
            <a:solidFill>
              <a:srgbClr val="FFE8D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49" name="Rectangle 2270"/>
            <p:cNvSpPr>
              <a:spLocks noChangeArrowheads="1"/>
            </p:cNvSpPr>
            <p:nvPr/>
          </p:nvSpPr>
          <p:spPr bwMode="auto">
            <a:xfrm>
              <a:off x="2097" y="1953"/>
              <a:ext cx="565" cy="2"/>
            </a:xfrm>
            <a:prstGeom prst="rect">
              <a:avLst/>
            </a:prstGeom>
            <a:solidFill>
              <a:srgbClr val="FFE8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0" name="Rectangle 2271"/>
            <p:cNvSpPr>
              <a:spLocks noChangeArrowheads="1"/>
            </p:cNvSpPr>
            <p:nvPr/>
          </p:nvSpPr>
          <p:spPr bwMode="auto">
            <a:xfrm>
              <a:off x="2097" y="1955"/>
              <a:ext cx="565" cy="1"/>
            </a:xfrm>
            <a:prstGeom prst="rect">
              <a:avLst/>
            </a:prstGeom>
            <a:solidFill>
              <a:srgbClr val="FFE9D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1" name="Rectangle 2272"/>
            <p:cNvSpPr>
              <a:spLocks noChangeArrowheads="1"/>
            </p:cNvSpPr>
            <p:nvPr/>
          </p:nvSpPr>
          <p:spPr bwMode="auto">
            <a:xfrm>
              <a:off x="2097" y="1956"/>
              <a:ext cx="565" cy="1"/>
            </a:xfrm>
            <a:prstGeom prst="rect">
              <a:avLst/>
            </a:prstGeom>
            <a:solidFill>
              <a:srgbClr val="FFE9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2" name="Rectangle 2273"/>
            <p:cNvSpPr>
              <a:spLocks noChangeArrowheads="1"/>
            </p:cNvSpPr>
            <p:nvPr/>
          </p:nvSpPr>
          <p:spPr bwMode="auto">
            <a:xfrm>
              <a:off x="2097" y="1957"/>
              <a:ext cx="565" cy="1"/>
            </a:xfrm>
            <a:prstGeom prst="rect">
              <a:avLst/>
            </a:prstGeom>
            <a:solidFill>
              <a:srgbClr val="FFE9D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3" name="Rectangle 2274"/>
            <p:cNvSpPr>
              <a:spLocks noChangeArrowheads="1"/>
            </p:cNvSpPr>
            <p:nvPr/>
          </p:nvSpPr>
          <p:spPr bwMode="auto">
            <a:xfrm>
              <a:off x="2097" y="1958"/>
              <a:ext cx="565" cy="1"/>
            </a:xfrm>
            <a:prstGeom prst="rect">
              <a:avLst/>
            </a:prstGeom>
            <a:solidFill>
              <a:srgbClr val="FFE9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4" name="Rectangle 2275"/>
            <p:cNvSpPr>
              <a:spLocks noChangeArrowheads="1"/>
            </p:cNvSpPr>
            <p:nvPr/>
          </p:nvSpPr>
          <p:spPr bwMode="auto">
            <a:xfrm>
              <a:off x="2097" y="1959"/>
              <a:ext cx="565" cy="1"/>
            </a:xfrm>
            <a:prstGeom prst="rect">
              <a:avLst/>
            </a:prstGeom>
            <a:solidFill>
              <a:srgbClr val="FFEA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5" name="Rectangle 2276"/>
            <p:cNvSpPr>
              <a:spLocks noChangeArrowheads="1"/>
            </p:cNvSpPr>
            <p:nvPr/>
          </p:nvSpPr>
          <p:spPr bwMode="auto">
            <a:xfrm>
              <a:off x="2097" y="1960"/>
              <a:ext cx="565" cy="1"/>
            </a:xfrm>
            <a:prstGeom prst="rect">
              <a:avLst/>
            </a:prstGeom>
            <a:solidFill>
              <a:srgbClr val="FFEAD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6" name="Rectangle 2277"/>
            <p:cNvSpPr>
              <a:spLocks noChangeArrowheads="1"/>
            </p:cNvSpPr>
            <p:nvPr/>
          </p:nvSpPr>
          <p:spPr bwMode="auto">
            <a:xfrm>
              <a:off x="2097" y="1961"/>
              <a:ext cx="565" cy="1"/>
            </a:xfrm>
            <a:prstGeom prst="rect">
              <a:avLst/>
            </a:prstGeom>
            <a:solidFill>
              <a:srgbClr val="FFEA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7" name="Rectangle 2278"/>
            <p:cNvSpPr>
              <a:spLocks noChangeArrowheads="1"/>
            </p:cNvSpPr>
            <p:nvPr/>
          </p:nvSpPr>
          <p:spPr bwMode="auto">
            <a:xfrm>
              <a:off x="2097" y="1962"/>
              <a:ext cx="565" cy="2"/>
            </a:xfrm>
            <a:prstGeom prst="rect">
              <a:avLst/>
            </a:prstGeom>
            <a:solidFill>
              <a:srgbClr val="FFEA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8" name="Rectangle 2279"/>
            <p:cNvSpPr>
              <a:spLocks noChangeArrowheads="1"/>
            </p:cNvSpPr>
            <p:nvPr/>
          </p:nvSpPr>
          <p:spPr bwMode="auto">
            <a:xfrm>
              <a:off x="2097" y="1964"/>
              <a:ext cx="565" cy="1"/>
            </a:xfrm>
            <a:prstGeom prst="rect">
              <a:avLst/>
            </a:prstGeom>
            <a:solidFill>
              <a:srgbClr val="FFEAD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59" name="Rectangle 2280"/>
            <p:cNvSpPr>
              <a:spLocks noChangeArrowheads="1"/>
            </p:cNvSpPr>
            <p:nvPr/>
          </p:nvSpPr>
          <p:spPr bwMode="auto">
            <a:xfrm>
              <a:off x="2097" y="1965"/>
              <a:ext cx="565" cy="1"/>
            </a:xfrm>
            <a:prstGeom prst="rect">
              <a:avLst/>
            </a:prstGeom>
            <a:solidFill>
              <a:srgbClr val="FFEBD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60" name="Freeform 2281"/>
            <p:cNvSpPr>
              <a:spLocks/>
            </p:cNvSpPr>
            <p:nvPr/>
          </p:nvSpPr>
          <p:spPr bwMode="auto">
            <a:xfrm>
              <a:off x="2097" y="1819"/>
              <a:ext cx="560" cy="145"/>
            </a:xfrm>
            <a:custGeom>
              <a:avLst/>
              <a:gdLst>
                <a:gd name="T0" fmla="*/ 61 w 330"/>
                <a:gd name="T1" fmla="*/ 0 h 203"/>
                <a:gd name="T2" fmla="*/ 37 w 330"/>
                <a:gd name="T3" fmla="*/ 2 h 203"/>
                <a:gd name="T4" fmla="*/ 17 w 330"/>
                <a:gd name="T5" fmla="*/ 7 h 203"/>
                <a:gd name="T6" fmla="*/ 5 w 330"/>
                <a:gd name="T7" fmla="*/ 15 h 203"/>
                <a:gd name="T8" fmla="*/ 0 w 330"/>
                <a:gd name="T9" fmla="*/ 24 h 203"/>
                <a:gd name="T10" fmla="*/ 0 w 330"/>
                <a:gd name="T11" fmla="*/ 121 h 203"/>
                <a:gd name="T12" fmla="*/ 5 w 330"/>
                <a:gd name="T13" fmla="*/ 130 h 203"/>
                <a:gd name="T14" fmla="*/ 17 w 330"/>
                <a:gd name="T15" fmla="*/ 138 h 203"/>
                <a:gd name="T16" fmla="*/ 37 w 330"/>
                <a:gd name="T17" fmla="*/ 143 h 203"/>
                <a:gd name="T18" fmla="*/ 61 w 330"/>
                <a:gd name="T19" fmla="*/ 145 h 203"/>
                <a:gd name="T20" fmla="*/ 499 w 330"/>
                <a:gd name="T21" fmla="*/ 145 h 203"/>
                <a:gd name="T22" fmla="*/ 523 w 330"/>
                <a:gd name="T23" fmla="*/ 143 h 203"/>
                <a:gd name="T24" fmla="*/ 543 w 330"/>
                <a:gd name="T25" fmla="*/ 138 h 203"/>
                <a:gd name="T26" fmla="*/ 553 w 330"/>
                <a:gd name="T27" fmla="*/ 130 h 203"/>
                <a:gd name="T28" fmla="*/ 560 w 330"/>
                <a:gd name="T29" fmla="*/ 121 h 203"/>
                <a:gd name="T30" fmla="*/ 560 w 330"/>
                <a:gd name="T31" fmla="*/ 24 h 203"/>
                <a:gd name="T32" fmla="*/ 553 w 330"/>
                <a:gd name="T33" fmla="*/ 15 h 203"/>
                <a:gd name="T34" fmla="*/ 543 w 330"/>
                <a:gd name="T35" fmla="*/ 7 h 203"/>
                <a:gd name="T36" fmla="*/ 523 w 330"/>
                <a:gd name="T37" fmla="*/ 2 h 203"/>
                <a:gd name="T38" fmla="*/ 499 w 330"/>
                <a:gd name="T39" fmla="*/ 0 h 203"/>
                <a:gd name="T40" fmla="*/ 61 w 330"/>
                <a:gd name="T41" fmla="*/ 0 h 2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30"/>
                <a:gd name="T64" fmla="*/ 0 h 203"/>
                <a:gd name="T65" fmla="*/ 330 w 330"/>
                <a:gd name="T66" fmla="*/ 203 h 2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30" h="203">
                  <a:moveTo>
                    <a:pt x="36" y="0"/>
                  </a:moveTo>
                  <a:lnTo>
                    <a:pt x="22" y="3"/>
                  </a:lnTo>
                  <a:lnTo>
                    <a:pt x="10" y="10"/>
                  </a:lnTo>
                  <a:lnTo>
                    <a:pt x="3" y="21"/>
                  </a:lnTo>
                  <a:lnTo>
                    <a:pt x="0" y="34"/>
                  </a:lnTo>
                  <a:lnTo>
                    <a:pt x="0" y="169"/>
                  </a:lnTo>
                  <a:lnTo>
                    <a:pt x="3" y="182"/>
                  </a:lnTo>
                  <a:lnTo>
                    <a:pt x="10" y="193"/>
                  </a:lnTo>
                  <a:lnTo>
                    <a:pt x="22" y="200"/>
                  </a:lnTo>
                  <a:lnTo>
                    <a:pt x="36" y="203"/>
                  </a:lnTo>
                  <a:lnTo>
                    <a:pt x="294" y="203"/>
                  </a:lnTo>
                  <a:lnTo>
                    <a:pt x="308" y="200"/>
                  </a:lnTo>
                  <a:lnTo>
                    <a:pt x="320" y="193"/>
                  </a:lnTo>
                  <a:lnTo>
                    <a:pt x="326" y="182"/>
                  </a:lnTo>
                  <a:lnTo>
                    <a:pt x="330" y="169"/>
                  </a:lnTo>
                  <a:lnTo>
                    <a:pt x="330" y="34"/>
                  </a:lnTo>
                  <a:lnTo>
                    <a:pt x="326" y="21"/>
                  </a:lnTo>
                  <a:lnTo>
                    <a:pt x="320" y="10"/>
                  </a:lnTo>
                  <a:lnTo>
                    <a:pt x="308" y="3"/>
                  </a:lnTo>
                  <a:lnTo>
                    <a:pt x="294" y="0"/>
                  </a:lnTo>
                  <a:lnTo>
                    <a:pt x="36" y="0"/>
                  </a:lnTo>
                  <a:close/>
                </a:path>
              </a:pathLst>
            </a:custGeom>
            <a:noFill/>
            <a:ln w="793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61" name="Rectangle 2282"/>
            <p:cNvSpPr>
              <a:spLocks noChangeArrowheads="1"/>
            </p:cNvSpPr>
            <p:nvPr/>
          </p:nvSpPr>
          <p:spPr bwMode="auto">
            <a:xfrm>
              <a:off x="2279" y="1848"/>
              <a:ext cx="207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449263"/>
              <a:r>
                <a:rPr lang="en-US" sz="1200" b="1">
                  <a:latin typeface="Tahoma" pitchFamily="34" charset="0"/>
                </a:rPr>
                <a:t>CTP</a:t>
              </a:r>
            </a:p>
          </p:txBody>
        </p:sp>
        <p:sp>
          <p:nvSpPr>
            <p:cNvPr id="50362" name="Line 2283"/>
            <p:cNvSpPr>
              <a:spLocks noChangeShapeType="1"/>
            </p:cNvSpPr>
            <p:nvPr/>
          </p:nvSpPr>
          <p:spPr bwMode="auto">
            <a:xfrm>
              <a:off x="2238" y="1770"/>
              <a:ext cx="0" cy="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0363" name="Line 2284"/>
            <p:cNvSpPr>
              <a:spLocks noChangeShapeType="1"/>
            </p:cNvSpPr>
            <p:nvPr/>
          </p:nvSpPr>
          <p:spPr bwMode="auto">
            <a:xfrm>
              <a:off x="2521" y="1770"/>
              <a:ext cx="0" cy="4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0237" name="Text Box 2285"/>
          <p:cNvSpPr txBox="1">
            <a:spLocks noChangeArrowheads="1"/>
          </p:cNvSpPr>
          <p:nvPr/>
        </p:nvSpPr>
        <p:spPr bwMode="auto">
          <a:xfrm>
            <a:off x="687388" y="2111375"/>
            <a:ext cx="752475" cy="307975"/>
          </a:xfrm>
          <a:prstGeom prst="rect">
            <a:avLst/>
          </a:prstGeom>
          <a:solidFill>
            <a:srgbClr val="FF0000"/>
          </a:solidFill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400" b="1">
                <a:solidFill>
                  <a:schemeClr val="bg1"/>
                </a:solidFill>
                <a:latin typeface="Comic Sans MS" pitchFamily="66" charset="0"/>
              </a:rPr>
              <a:t>2.5 </a:t>
            </a:r>
            <a:r>
              <a:rPr kumimoji="1" lang="en-US" sz="1400" b="1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kumimoji="1" lang="en-US" sz="1400" b="1">
                <a:solidFill>
                  <a:schemeClr val="bg1"/>
                </a:solidFill>
                <a:latin typeface="Comic Sans MS" pitchFamily="66" charset="0"/>
              </a:rPr>
              <a:t>s</a:t>
            </a:r>
            <a:endParaRPr kumimoji="1" lang="en-US" sz="1400" b="1" u="sng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0238" name="Text Box 2286"/>
          <p:cNvSpPr txBox="1">
            <a:spLocks noChangeArrowheads="1"/>
          </p:cNvSpPr>
          <p:nvPr/>
        </p:nvSpPr>
        <p:spPr bwMode="auto">
          <a:xfrm>
            <a:off x="2938463" y="1055688"/>
            <a:ext cx="10810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>
            <a:spAutoFit/>
          </a:bodyPr>
          <a:lstStyle/>
          <a:p>
            <a:pPr defTabSz="449263" eaLnBrk="0">
              <a:spcBef>
                <a:spcPct val="50000"/>
              </a:spcBef>
            </a:pPr>
            <a:r>
              <a:rPr lang="en-US" b="1"/>
              <a:t>Trigger	</a:t>
            </a:r>
          </a:p>
        </p:txBody>
      </p:sp>
      <p:sp>
        <p:nvSpPr>
          <p:cNvPr id="50239" name="Text Box 2290"/>
          <p:cNvSpPr txBox="1">
            <a:spLocks noChangeArrowheads="1"/>
          </p:cNvSpPr>
          <p:nvPr/>
        </p:nvSpPr>
        <p:spPr bwMode="auto">
          <a:xfrm>
            <a:off x="7185025" y="1439863"/>
            <a:ext cx="762000" cy="307975"/>
          </a:xfrm>
          <a:prstGeom prst="rect">
            <a:avLst/>
          </a:prstGeom>
          <a:solidFill>
            <a:srgbClr val="FF0000"/>
          </a:solidFill>
          <a:ln w="31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400" b="1">
                <a:solidFill>
                  <a:schemeClr val="bg1"/>
                </a:solidFill>
                <a:latin typeface="Comic Sans MS" pitchFamily="66" charset="0"/>
              </a:rPr>
              <a:t>1 PB/s</a:t>
            </a:r>
          </a:p>
        </p:txBody>
      </p:sp>
      <p:sp>
        <p:nvSpPr>
          <p:cNvPr id="50240" name="Rectangle 2291"/>
          <p:cNvSpPr>
            <a:spLocks noGrp="1" noChangeArrowheads="1"/>
          </p:cNvSpPr>
          <p:nvPr>
            <p:ph type="title"/>
          </p:nvPr>
        </p:nvSpPr>
        <p:spPr>
          <a:xfrm>
            <a:off x="107950" y="44450"/>
            <a:ext cx="4279900" cy="554038"/>
          </a:xfrm>
        </p:spPr>
        <p:txBody>
          <a:bodyPr/>
          <a:lstStyle/>
          <a:p>
            <a:r>
              <a:rPr lang="ru-RU" sz="3600" smtClean="0">
                <a:latin typeface="Georgia" pitchFamily="18" charset="0"/>
              </a:rPr>
              <a:t>Сбор данных</a:t>
            </a:r>
            <a:endParaRPr lang="en-GB" sz="3600" smtClean="0"/>
          </a:p>
        </p:txBody>
      </p:sp>
      <p:sp>
        <p:nvSpPr>
          <p:cNvPr id="50241" name="Text Box 2296"/>
          <p:cNvSpPr txBox="1">
            <a:spLocks noChangeArrowheads="1"/>
          </p:cNvSpPr>
          <p:nvPr/>
        </p:nvSpPr>
        <p:spPr bwMode="auto">
          <a:xfrm>
            <a:off x="8012113" y="2019300"/>
            <a:ext cx="911225" cy="307975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400" b="1">
                <a:latin typeface="Comic Sans MS" pitchFamily="66" charset="0"/>
              </a:rPr>
              <a:t>Pipelines</a:t>
            </a:r>
            <a:endParaRPr kumimoji="1" lang="en-US" sz="1400" b="1" u="sng">
              <a:latin typeface="Comic Sans MS" pitchFamily="66" charset="0"/>
            </a:endParaRPr>
          </a:p>
        </p:txBody>
      </p:sp>
      <p:sp>
        <p:nvSpPr>
          <p:cNvPr id="50242" name="Rectangle 2297"/>
          <p:cNvSpPr>
            <a:spLocks noChangeArrowheads="1"/>
          </p:cNvSpPr>
          <p:nvPr/>
        </p:nvSpPr>
        <p:spPr bwMode="auto">
          <a:xfrm>
            <a:off x="5741988" y="1081088"/>
            <a:ext cx="62706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600" b="1"/>
              <a:t>DAQ</a:t>
            </a:r>
          </a:p>
        </p:txBody>
      </p:sp>
      <p:sp>
        <p:nvSpPr>
          <p:cNvPr id="50243" name="Line 2300"/>
          <p:cNvSpPr>
            <a:spLocks noChangeShapeType="1"/>
          </p:cNvSpPr>
          <p:nvPr/>
        </p:nvSpPr>
        <p:spPr bwMode="auto">
          <a:xfrm>
            <a:off x="3881438" y="2460625"/>
            <a:ext cx="1519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44" name="Line 2302"/>
          <p:cNvSpPr>
            <a:spLocks noChangeShapeType="1"/>
          </p:cNvSpPr>
          <p:nvPr/>
        </p:nvSpPr>
        <p:spPr bwMode="auto">
          <a:xfrm flipH="1">
            <a:off x="4364038" y="3567113"/>
            <a:ext cx="96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45" name="Text Box 2304"/>
          <p:cNvSpPr txBox="1">
            <a:spLocks noChangeArrowheads="1"/>
          </p:cNvSpPr>
          <p:nvPr/>
        </p:nvSpPr>
        <p:spPr bwMode="auto">
          <a:xfrm>
            <a:off x="4327525" y="2117725"/>
            <a:ext cx="8175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L1 </a:t>
            </a:r>
          </a:p>
          <a:p>
            <a:r>
              <a:rPr lang="en-US" sz="1600" b="1">
                <a:solidFill>
                  <a:srgbClr val="FF0000"/>
                </a:solidFill>
              </a:rPr>
              <a:t>accept</a:t>
            </a:r>
          </a:p>
        </p:txBody>
      </p:sp>
      <p:sp>
        <p:nvSpPr>
          <p:cNvPr id="50246" name="Text Box 2305"/>
          <p:cNvSpPr txBox="1">
            <a:spLocks noChangeArrowheads="1"/>
          </p:cNvSpPr>
          <p:nvPr/>
        </p:nvSpPr>
        <p:spPr bwMode="auto">
          <a:xfrm>
            <a:off x="4330700" y="3109913"/>
            <a:ext cx="977900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600" b="1"/>
              <a:t>RoI data</a:t>
            </a:r>
          </a:p>
        </p:txBody>
      </p:sp>
      <p:sp>
        <p:nvSpPr>
          <p:cNvPr id="50247" name="Line 2306"/>
          <p:cNvSpPr>
            <a:spLocks noChangeShapeType="1"/>
          </p:cNvSpPr>
          <p:nvPr/>
        </p:nvSpPr>
        <p:spPr bwMode="auto">
          <a:xfrm>
            <a:off x="3465513" y="4465638"/>
            <a:ext cx="179705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48" name="Line 2307"/>
          <p:cNvSpPr>
            <a:spLocks noChangeShapeType="1"/>
          </p:cNvSpPr>
          <p:nvPr/>
        </p:nvSpPr>
        <p:spPr bwMode="auto">
          <a:xfrm flipH="1">
            <a:off x="4295775" y="4811713"/>
            <a:ext cx="9667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49" name="Line 2308"/>
          <p:cNvSpPr>
            <a:spLocks noChangeShapeType="1"/>
          </p:cNvSpPr>
          <p:nvPr/>
        </p:nvSpPr>
        <p:spPr bwMode="auto">
          <a:xfrm>
            <a:off x="4364038" y="5572125"/>
            <a:ext cx="1244600" cy="0"/>
          </a:xfrm>
          <a:prstGeom prst="line">
            <a:avLst/>
          </a:prstGeom>
          <a:noFill/>
          <a:ln w="38100">
            <a:solidFill>
              <a:srgbClr val="336600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50" name="AutoShape 2309"/>
          <p:cNvSpPr>
            <a:spLocks noChangeArrowheads="1"/>
          </p:cNvSpPr>
          <p:nvPr/>
        </p:nvSpPr>
        <p:spPr bwMode="auto">
          <a:xfrm>
            <a:off x="1462088" y="1770063"/>
            <a:ext cx="206375" cy="968375"/>
          </a:xfrm>
          <a:prstGeom prst="downArrow">
            <a:avLst>
              <a:gd name="adj1" fmla="val 50000"/>
              <a:gd name="adj2" fmla="val 117286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251" name="Text Box 2310"/>
          <p:cNvSpPr txBox="1">
            <a:spLocks noChangeArrowheads="1"/>
          </p:cNvSpPr>
          <p:nvPr/>
        </p:nvSpPr>
        <p:spPr bwMode="auto">
          <a:xfrm>
            <a:off x="1092200" y="5848350"/>
            <a:ext cx="808038" cy="368300"/>
          </a:xfrm>
          <a:prstGeom prst="rect">
            <a:avLst/>
          </a:prstGeom>
          <a:solidFill>
            <a:srgbClr val="FF33CC"/>
          </a:solidFill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b="1">
                <a:solidFill>
                  <a:schemeClr val="bg1"/>
                </a:solidFill>
                <a:latin typeface="Times New Roman" pitchFamily="18" charset="0"/>
              </a:rPr>
              <a:t>200Hz</a:t>
            </a:r>
          </a:p>
        </p:txBody>
      </p:sp>
      <p:sp>
        <p:nvSpPr>
          <p:cNvPr id="50252" name="Text Box 2311"/>
          <p:cNvSpPr txBox="1">
            <a:spLocks noChangeArrowheads="1"/>
          </p:cNvSpPr>
          <p:nvPr/>
        </p:nvSpPr>
        <p:spPr bwMode="auto">
          <a:xfrm>
            <a:off x="2081213" y="5943600"/>
            <a:ext cx="2968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b="1"/>
              <a:t>x</a:t>
            </a:r>
          </a:p>
        </p:txBody>
      </p:sp>
      <p:sp>
        <p:nvSpPr>
          <p:cNvPr id="50253" name="Text Box 2312"/>
          <p:cNvSpPr txBox="1">
            <a:spLocks noChangeArrowheads="1"/>
          </p:cNvSpPr>
          <p:nvPr/>
        </p:nvSpPr>
        <p:spPr bwMode="auto">
          <a:xfrm>
            <a:off x="5400675" y="6124575"/>
            <a:ext cx="3016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b="1"/>
              <a:t>=</a:t>
            </a:r>
          </a:p>
        </p:txBody>
      </p:sp>
      <p:pic>
        <p:nvPicPr>
          <p:cNvPr id="50254" name="Picture 2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4300" y="0"/>
            <a:ext cx="1489075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255" name="AutoShape 2314"/>
          <p:cNvSpPr>
            <a:spLocks noChangeArrowheads="1"/>
          </p:cNvSpPr>
          <p:nvPr/>
        </p:nvSpPr>
        <p:spPr bwMode="auto">
          <a:xfrm>
            <a:off x="5332413" y="1217613"/>
            <a:ext cx="346075" cy="2762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256" name="AutoShape 2317"/>
          <p:cNvSpPr>
            <a:spLocks noChangeArrowheads="1"/>
          </p:cNvSpPr>
          <p:nvPr/>
        </p:nvSpPr>
        <p:spPr bwMode="auto">
          <a:xfrm>
            <a:off x="1462088" y="3152775"/>
            <a:ext cx="206375" cy="966788"/>
          </a:xfrm>
          <a:prstGeom prst="downArrow">
            <a:avLst>
              <a:gd name="adj1" fmla="val 50000"/>
              <a:gd name="adj2" fmla="val 117094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257" name="AutoShape 2318"/>
          <p:cNvSpPr>
            <a:spLocks noChangeArrowheads="1"/>
          </p:cNvSpPr>
          <p:nvPr/>
        </p:nvSpPr>
        <p:spPr bwMode="auto">
          <a:xfrm>
            <a:off x="1462088" y="4741863"/>
            <a:ext cx="206375" cy="968375"/>
          </a:xfrm>
          <a:prstGeom prst="downArrow">
            <a:avLst>
              <a:gd name="adj1" fmla="val 50000"/>
              <a:gd name="adj2" fmla="val 117286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258" name="AutoShape 2319"/>
          <p:cNvSpPr>
            <a:spLocks noChangeArrowheads="1"/>
          </p:cNvSpPr>
          <p:nvPr/>
        </p:nvSpPr>
        <p:spPr bwMode="auto">
          <a:xfrm>
            <a:off x="7475538" y="1838325"/>
            <a:ext cx="206375" cy="968375"/>
          </a:xfrm>
          <a:prstGeom prst="downArrow">
            <a:avLst>
              <a:gd name="adj1" fmla="val 50000"/>
              <a:gd name="adj2" fmla="val 117286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259" name="AutoShape 2320"/>
          <p:cNvSpPr>
            <a:spLocks noChangeArrowheads="1"/>
          </p:cNvSpPr>
          <p:nvPr/>
        </p:nvSpPr>
        <p:spPr bwMode="auto">
          <a:xfrm>
            <a:off x="7475538" y="3152775"/>
            <a:ext cx="206375" cy="966788"/>
          </a:xfrm>
          <a:prstGeom prst="downArrow">
            <a:avLst>
              <a:gd name="adj1" fmla="val 50000"/>
              <a:gd name="adj2" fmla="val 117094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260" name="AutoShape 2321"/>
          <p:cNvSpPr>
            <a:spLocks noChangeArrowheads="1"/>
          </p:cNvSpPr>
          <p:nvPr/>
        </p:nvSpPr>
        <p:spPr bwMode="auto">
          <a:xfrm>
            <a:off x="7475538" y="4535488"/>
            <a:ext cx="206375" cy="966787"/>
          </a:xfrm>
          <a:prstGeom prst="downArrow">
            <a:avLst>
              <a:gd name="adj1" fmla="val 50000"/>
              <a:gd name="adj2" fmla="val 117094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50261" name="Line 2335"/>
          <p:cNvSpPr>
            <a:spLocks noChangeShapeType="1"/>
          </p:cNvSpPr>
          <p:nvPr/>
        </p:nvSpPr>
        <p:spPr bwMode="auto">
          <a:xfrm>
            <a:off x="3465513" y="3981450"/>
            <a:ext cx="0" cy="4841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62" name="Text Box 2336"/>
          <p:cNvSpPr txBox="1">
            <a:spLocks noChangeArrowheads="1"/>
          </p:cNvSpPr>
          <p:nvPr/>
        </p:nvSpPr>
        <p:spPr bwMode="auto">
          <a:xfrm>
            <a:off x="4381500" y="4140200"/>
            <a:ext cx="8159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</a:rPr>
              <a:t>L2 </a:t>
            </a:r>
          </a:p>
          <a:p>
            <a:r>
              <a:rPr lang="en-US" sz="1600" b="1">
                <a:solidFill>
                  <a:schemeClr val="accent2"/>
                </a:solidFill>
              </a:rPr>
              <a:t>accept</a:t>
            </a:r>
          </a:p>
        </p:txBody>
      </p:sp>
      <p:sp>
        <p:nvSpPr>
          <p:cNvPr id="50263" name="Text Box 2337"/>
          <p:cNvSpPr txBox="1">
            <a:spLocks noChangeArrowheads="1"/>
          </p:cNvSpPr>
          <p:nvPr/>
        </p:nvSpPr>
        <p:spPr bwMode="auto">
          <a:xfrm>
            <a:off x="4311650" y="5246688"/>
            <a:ext cx="8175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600" b="1">
                <a:solidFill>
                  <a:srgbClr val="336600"/>
                </a:solidFill>
              </a:rPr>
              <a:t>EF</a:t>
            </a:r>
          </a:p>
          <a:p>
            <a:r>
              <a:rPr lang="en-US" sz="1600" b="1">
                <a:solidFill>
                  <a:srgbClr val="336600"/>
                </a:solidFill>
              </a:rPr>
              <a:t>accept</a:t>
            </a:r>
          </a:p>
        </p:txBody>
      </p:sp>
      <p:sp>
        <p:nvSpPr>
          <p:cNvPr id="50264" name="Text Box 2338"/>
          <p:cNvSpPr txBox="1">
            <a:spLocks noChangeArrowheads="1"/>
          </p:cNvSpPr>
          <p:nvPr/>
        </p:nvSpPr>
        <p:spPr bwMode="auto">
          <a:xfrm>
            <a:off x="1739900" y="3248025"/>
            <a:ext cx="769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600" b="1">
                <a:solidFill>
                  <a:schemeClr val="accent2"/>
                </a:solidFill>
              </a:rPr>
              <a:t>500</a:t>
            </a:r>
          </a:p>
          <a:p>
            <a:r>
              <a:rPr lang="en-US" sz="1600" b="1">
                <a:solidFill>
                  <a:schemeClr val="accent2"/>
                </a:solidFill>
              </a:rPr>
              <a:t>farm</a:t>
            </a:r>
          </a:p>
          <a:p>
            <a:r>
              <a:rPr lang="en-US" sz="1600" b="1">
                <a:solidFill>
                  <a:schemeClr val="accent2"/>
                </a:solidFill>
              </a:rPr>
              <a:t>nodes</a:t>
            </a:r>
          </a:p>
        </p:txBody>
      </p:sp>
      <p:sp>
        <p:nvSpPr>
          <p:cNvPr id="50265" name="Text Box 2339"/>
          <p:cNvSpPr txBox="1">
            <a:spLocks noChangeArrowheads="1"/>
          </p:cNvSpPr>
          <p:nvPr/>
        </p:nvSpPr>
        <p:spPr bwMode="auto">
          <a:xfrm>
            <a:off x="1754188" y="4673600"/>
            <a:ext cx="771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r>
              <a:rPr lang="en-US" sz="1600" b="1">
                <a:solidFill>
                  <a:srgbClr val="336600"/>
                </a:solidFill>
              </a:rPr>
              <a:t>1600</a:t>
            </a:r>
          </a:p>
          <a:p>
            <a:r>
              <a:rPr lang="en-US" sz="1600" b="1">
                <a:solidFill>
                  <a:srgbClr val="336600"/>
                </a:solidFill>
              </a:rPr>
              <a:t>farm</a:t>
            </a:r>
          </a:p>
          <a:p>
            <a:r>
              <a:rPr lang="en-US" sz="1600" b="1">
                <a:solidFill>
                  <a:srgbClr val="336600"/>
                </a:solidFill>
              </a:rPr>
              <a:t>nodes</a:t>
            </a:r>
          </a:p>
        </p:txBody>
      </p:sp>
      <p:sp>
        <p:nvSpPr>
          <p:cNvPr id="50266" name="Text Box 2340"/>
          <p:cNvSpPr txBox="1">
            <a:spLocks noChangeArrowheads="1"/>
          </p:cNvSpPr>
          <p:nvPr/>
        </p:nvSpPr>
        <p:spPr bwMode="auto">
          <a:xfrm>
            <a:off x="7659688" y="2511425"/>
            <a:ext cx="1527175" cy="29210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300" b="1">
                <a:latin typeface="Comic Sans MS" pitchFamily="66" charset="0"/>
              </a:rPr>
              <a:t>Read-Out drives</a:t>
            </a:r>
          </a:p>
        </p:txBody>
      </p:sp>
      <p:sp>
        <p:nvSpPr>
          <p:cNvPr id="50267" name="Text Box 2341"/>
          <p:cNvSpPr txBox="1">
            <a:spLocks noChangeArrowheads="1"/>
          </p:cNvSpPr>
          <p:nvPr/>
        </p:nvSpPr>
        <p:spPr bwMode="auto">
          <a:xfrm>
            <a:off x="7556500" y="3478213"/>
            <a:ext cx="1663700" cy="29210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300" b="1">
                <a:latin typeface="Comic Sans MS" pitchFamily="66" charset="0"/>
              </a:rPr>
              <a:t>Read-Out Buffers</a:t>
            </a:r>
          </a:p>
        </p:txBody>
      </p:sp>
      <p:sp>
        <p:nvSpPr>
          <p:cNvPr id="50268" name="Text Box 2342"/>
          <p:cNvSpPr txBox="1">
            <a:spLocks noChangeArrowheads="1"/>
          </p:cNvSpPr>
          <p:nvPr/>
        </p:nvSpPr>
        <p:spPr bwMode="auto">
          <a:xfrm>
            <a:off x="7813675" y="3670300"/>
            <a:ext cx="1223963" cy="493713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300" b="1">
                <a:latin typeface="Comic Sans MS" pitchFamily="66" charset="0"/>
              </a:rPr>
              <a:t>Read-Out </a:t>
            </a:r>
          </a:p>
          <a:p>
            <a:pPr defTabSz="449263" eaLnBrk="0"/>
            <a:r>
              <a:rPr kumimoji="1" lang="en-US" sz="1300" b="1">
                <a:latin typeface="Comic Sans MS" pitchFamily="66" charset="0"/>
              </a:rPr>
              <a:t>Sub-systems</a:t>
            </a:r>
          </a:p>
        </p:txBody>
      </p:sp>
      <p:sp>
        <p:nvSpPr>
          <p:cNvPr id="50269" name="Text Box 2343"/>
          <p:cNvSpPr txBox="1">
            <a:spLocks noChangeArrowheads="1"/>
          </p:cNvSpPr>
          <p:nvPr/>
        </p:nvSpPr>
        <p:spPr bwMode="auto">
          <a:xfrm>
            <a:off x="7735888" y="5280025"/>
            <a:ext cx="1216025" cy="50800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lIns="91430" tIns="45715" rIns="91430" bIns="45715" anchor="ctr">
            <a:spAutoFit/>
          </a:bodyPr>
          <a:lstStyle/>
          <a:p>
            <a:pPr defTabSz="449263" eaLnBrk="0"/>
            <a:r>
              <a:rPr kumimoji="1" lang="en-US" sz="1300" b="1">
                <a:latin typeface="Comic Sans MS" pitchFamily="66" charset="0"/>
              </a:rPr>
              <a:t>Event Filter </a:t>
            </a:r>
          </a:p>
          <a:p>
            <a:pPr defTabSz="449263" eaLnBrk="0"/>
            <a:r>
              <a:rPr kumimoji="1" lang="en-US" sz="1300" b="1">
                <a:latin typeface="Comic Sans MS" pitchFamily="66" charset="0"/>
              </a:rPr>
              <a:t>Network</a:t>
            </a:r>
          </a:p>
        </p:txBody>
      </p:sp>
      <p:sp>
        <p:nvSpPr>
          <p:cNvPr id="50270" name="Line 2345"/>
          <p:cNvSpPr>
            <a:spLocks noChangeShapeType="1"/>
          </p:cNvSpPr>
          <p:nvPr/>
        </p:nvSpPr>
        <p:spPr bwMode="auto">
          <a:xfrm flipH="1">
            <a:off x="4364038" y="1631950"/>
            <a:ext cx="96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50271" name="AutoShape 2346"/>
          <p:cNvSpPr>
            <a:spLocks noChangeArrowheads="1"/>
          </p:cNvSpPr>
          <p:nvPr/>
        </p:nvSpPr>
        <p:spPr bwMode="auto">
          <a:xfrm>
            <a:off x="6369050" y="1217613"/>
            <a:ext cx="346075" cy="2762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532813" y="6524625"/>
            <a:ext cx="576262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0AF1C98-7291-436A-A129-66B9F0AFF21D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3" y="-26988"/>
            <a:ext cx="8991601" cy="715963"/>
          </a:xfrm>
        </p:spPr>
        <p:txBody>
          <a:bodyPr/>
          <a:lstStyle/>
          <a:p>
            <a:r>
              <a:rPr lang="ru-RU" sz="3600" smtClean="0">
                <a:latin typeface="Georgia" pitchFamily="18" charset="0"/>
              </a:rPr>
              <a:t>Международный линейный ускоритель</a:t>
            </a:r>
            <a:endParaRPr lang="en-US" sz="3600" smtClean="0">
              <a:latin typeface="Georgia" pitchFamily="18" charset="0"/>
            </a:endParaRP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2590800"/>
          </a:xfrm>
        </p:spPr>
        <p:txBody>
          <a:bodyPr/>
          <a:lstStyle/>
          <a:p>
            <a:r>
              <a:rPr lang="ru-RU" smtClean="0">
                <a:latin typeface="Georgia" pitchFamily="18" charset="0"/>
              </a:rPr>
              <a:t>Следующий большой проект: </a:t>
            </a:r>
            <a:r>
              <a:rPr lang="en-US" smtClean="0">
                <a:latin typeface="Georgia" pitchFamily="18" charset="0"/>
              </a:rPr>
              <a:t>ILC</a:t>
            </a:r>
            <a:endParaRPr lang="ru-RU" smtClean="0">
              <a:latin typeface="Georgia" pitchFamily="18" charset="0"/>
            </a:endParaRPr>
          </a:p>
          <a:p>
            <a:r>
              <a:rPr lang="ru-RU" smtClean="0">
                <a:latin typeface="Georgia" pitchFamily="18" charset="0"/>
              </a:rPr>
              <a:t>Энергия: 2</a:t>
            </a:r>
            <a:r>
              <a:rPr lang="ru-RU" smtClean="0">
                <a:latin typeface="Georgia" pitchFamily="18" charset="0"/>
                <a:sym typeface="Symbol" pitchFamily="18" charset="2"/>
              </a:rPr>
              <a:t></a:t>
            </a:r>
            <a:r>
              <a:rPr lang="ru-RU" smtClean="0">
                <a:latin typeface="Georgia" pitchFamily="18" charset="0"/>
              </a:rPr>
              <a:t>250ГэВ (</a:t>
            </a:r>
            <a:r>
              <a:rPr lang="en-US" smtClean="0">
                <a:latin typeface="Georgia" pitchFamily="18" charset="0"/>
              </a:rPr>
              <a:t>upgrade 2</a:t>
            </a:r>
            <a:r>
              <a:rPr lang="ru-RU" smtClean="0">
                <a:latin typeface="Georgia" pitchFamily="18" charset="0"/>
                <a:sym typeface="Symbol" pitchFamily="18" charset="2"/>
              </a:rPr>
              <a:t></a:t>
            </a:r>
            <a:r>
              <a:rPr lang="en-US" smtClean="0">
                <a:latin typeface="Georgia" pitchFamily="18" charset="0"/>
              </a:rPr>
              <a:t>500</a:t>
            </a:r>
            <a:r>
              <a:rPr lang="ru-RU" smtClean="0">
                <a:latin typeface="Georgia" pitchFamily="18" charset="0"/>
              </a:rPr>
              <a:t>ГэВ)</a:t>
            </a:r>
          </a:p>
          <a:p>
            <a:r>
              <a:rPr lang="ru-RU" smtClean="0">
                <a:latin typeface="Georgia" pitchFamily="18" charset="0"/>
              </a:rPr>
              <a:t>1 </a:t>
            </a:r>
            <a:r>
              <a:rPr lang="en-US" smtClean="0">
                <a:latin typeface="Georgia" pitchFamily="18" charset="0"/>
              </a:rPr>
              <a:t>interaction region</a:t>
            </a:r>
            <a:endParaRPr lang="ru-RU" smtClean="0">
              <a:latin typeface="Georgia" pitchFamily="18" charset="0"/>
            </a:endParaRPr>
          </a:p>
          <a:p>
            <a:r>
              <a:rPr lang="ru-RU" smtClean="0">
                <a:latin typeface="Georgia" pitchFamily="18" charset="0"/>
              </a:rPr>
              <a:t>2 детектора (3-4 проекта)</a:t>
            </a:r>
            <a:endParaRPr lang="en-US" smtClean="0">
              <a:latin typeface="Georgia" pitchFamily="18" charset="0"/>
            </a:endParaRPr>
          </a:p>
        </p:txBody>
      </p:sp>
      <p:pic>
        <p:nvPicPr>
          <p:cNvPr id="4506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14763"/>
            <a:ext cx="7008813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887413"/>
            <a:ext cx="68580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A72B-AA40-42A8-9452-89A4B67EB02B}" type="slidenum">
              <a:rPr lang="en-US"/>
              <a:pPr/>
              <a:t>57</a:t>
            </a:fld>
            <a:r>
              <a:rPr lang="en-US"/>
              <a:t>/23</a:t>
            </a:r>
          </a:p>
        </p:txBody>
      </p:sp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8229600" cy="639763"/>
          </a:xfrm>
          <a:ln w="28575">
            <a:solidFill>
              <a:srgbClr val="0000FF"/>
            </a:solidFill>
          </a:ln>
        </p:spPr>
        <p:txBody>
          <a:bodyPr/>
          <a:lstStyle/>
          <a:p>
            <a:r>
              <a:rPr lang="ru-RU" sz="4000">
                <a:latin typeface="Georgia" pitchFamily="18" charset="0"/>
              </a:rPr>
              <a:t>Будующие эксперименты</a:t>
            </a:r>
            <a:endParaRPr lang="en-US" sz="4000">
              <a:latin typeface="Georgia" pitchFamily="18" charset="0"/>
            </a:endParaRPr>
          </a:p>
        </p:txBody>
      </p:sp>
      <p:pic>
        <p:nvPicPr>
          <p:cNvPr id="2242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5334000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42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146550"/>
            <a:ext cx="81534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426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4272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5486400" y="762000"/>
            <a:ext cx="3429000" cy="3352800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Tx/>
              <a:buNone/>
            </a:pPr>
            <a:endParaRPr lang="ru-RU" sz="2400">
              <a:latin typeface="Georgia" pitchFamily="18" charset="0"/>
            </a:endParaRP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400">
                <a:latin typeface="Georgia" pitchFamily="18" charset="0"/>
              </a:rPr>
              <a:t>Сегментация очень важна для разрешения струй!</a:t>
            </a:r>
          </a:p>
          <a:p>
            <a:pPr marL="0" indent="0" algn="ctr">
              <a:lnSpc>
                <a:spcPct val="90000"/>
              </a:lnSpc>
              <a:buFontTx/>
              <a:buNone/>
            </a:pPr>
            <a:endParaRPr lang="ru-RU" sz="2400">
              <a:latin typeface="Georgia" pitchFamily="18" charset="0"/>
            </a:endParaRPr>
          </a:p>
          <a:p>
            <a:pPr marL="0" indent="0" algn="ctr">
              <a:lnSpc>
                <a:spcPct val="90000"/>
              </a:lnSpc>
              <a:buFontTx/>
              <a:buNone/>
            </a:pPr>
            <a:r>
              <a:rPr lang="ru-RU" sz="2400">
                <a:latin typeface="Georgia" pitchFamily="18" charset="0"/>
              </a:rPr>
              <a:t>Алгоритм потока частиц: калориметр работает как треккер.</a:t>
            </a:r>
            <a:endParaRPr lang="en-US" sz="24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D952-6AB6-483A-A5A9-0C5239B4931D}" type="slidenum">
              <a:rPr lang="en-US"/>
              <a:pPr/>
              <a:t>58</a:t>
            </a:fld>
            <a:r>
              <a:rPr lang="en-US"/>
              <a:t>/23</a:t>
            </a:r>
          </a:p>
        </p:txBody>
      </p:sp>
      <p:pic>
        <p:nvPicPr>
          <p:cNvPr id="252939" name="Picture 11"/>
          <p:cNvPicPr>
            <a:picLocks noChangeAspect="1" noChangeArrowheads="1"/>
          </p:cNvPicPr>
          <p:nvPr/>
        </p:nvPicPr>
        <p:blipFill>
          <a:blip r:embed="rId2" cstate="print"/>
          <a:srcRect b="17575"/>
          <a:stretch>
            <a:fillRect/>
          </a:stretch>
        </p:blipFill>
        <p:spPr bwMode="auto">
          <a:xfrm>
            <a:off x="4953000" y="4724400"/>
            <a:ext cx="4191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8229600" cy="457200"/>
          </a:xfrm>
          <a:ln w="28575">
            <a:solidFill>
              <a:srgbClr val="0000FF"/>
            </a:solidFill>
          </a:ln>
        </p:spPr>
        <p:txBody>
          <a:bodyPr/>
          <a:lstStyle/>
          <a:p>
            <a:r>
              <a:rPr lang="ru-RU" sz="4000">
                <a:latin typeface="Georgia" pitchFamily="18" charset="0"/>
              </a:rPr>
              <a:t>Будующие эксперименты</a:t>
            </a:r>
            <a:endParaRPr lang="en-US" sz="4000">
              <a:latin typeface="Georgia" pitchFamily="18" charset="0"/>
            </a:endParaRP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4800600" cy="5867400"/>
          </a:xfrm>
          <a:solidFill>
            <a:schemeClr val="bg1"/>
          </a:solidFill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400">
                <a:latin typeface="Georgia" pitchFamily="18" charset="0"/>
              </a:rPr>
              <a:t>Электромагнитный калориметр</a:t>
            </a:r>
          </a:p>
          <a:p>
            <a:pPr marL="0" indent="0"/>
            <a:r>
              <a:rPr lang="ru-RU" sz="2400">
                <a:latin typeface="Georgia" pitchFamily="18" charset="0"/>
              </a:rPr>
              <a:t> </a:t>
            </a:r>
            <a:r>
              <a:rPr lang="en-US" sz="2400">
                <a:latin typeface="Georgia" pitchFamily="18" charset="0"/>
              </a:rPr>
              <a:t>W/Si</a:t>
            </a:r>
            <a:endParaRPr lang="ru-RU" sz="2400">
              <a:latin typeface="Georgia" pitchFamily="18" charset="0"/>
            </a:endParaRPr>
          </a:p>
          <a:p>
            <a:pPr marL="0" indent="0"/>
            <a:endParaRPr lang="ru-RU" sz="2400">
              <a:latin typeface="Georgia" pitchFamily="18" charset="0"/>
            </a:endParaRPr>
          </a:p>
          <a:p>
            <a:pPr marL="0" indent="0"/>
            <a:endParaRPr lang="ru-RU" sz="2400">
              <a:latin typeface="Georgia" pitchFamily="18" charset="0"/>
            </a:endParaRPr>
          </a:p>
          <a:p>
            <a:pPr marL="0" indent="0"/>
            <a:endParaRPr lang="ru-RU" sz="2400">
              <a:latin typeface="Georgia" pitchFamily="18" charset="0"/>
            </a:endParaRPr>
          </a:p>
          <a:p>
            <a:pPr marL="0" indent="0"/>
            <a:endParaRPr lang="en-US" sz="2400">
              <a:latin typeface="Georgia" pitchFamily="18" charset="0"/>
            </a:endParaRPr>
          </a:p>
          <a:p>
            <a:pPr marL="635000" lvl="1" indent="-231775"/>
            <a:r>
              <a:rPr lang="ru-RU" sz="2000">
                <a:latin typeface="Georgia" pitchFamily="18" charset="0"/>
              </a:rPr>
              <a:t> Электроника в детекторе</a:t>
            </a:r>
          </a:p>
          <a:p>
            <a:pPr marL="635000" lvl="1" indent="-231775"/>
            <a:r>
              <a:rPr lang="ru-RU" sz="2000">
                <a:latin typeface="Georgia" pitchFamily="18" charset="0"/>
              </a:rPr>
              <a:t> 5х5мм</a:t>
            </a:r>
            <a:r>
              <a:rPr lang="ru-RU" sz="2000" baseline="30000">
                <a:latin typeface="Georgia" pitchFamily="18" charset="0"/>
              </a:rPr>
              <a:t>2</a:t>
            </a:r>
            <a:r>
              <a:rPr lang="ru-RU" sz="2000">
                <a:latin typeface="Georgia" pitchFamily="18" charset="0"/>
              </a:rPr>
              <a:t> сегментация</a:t>
            </a:r>
          </a:p>
          <a:p>
            <a:pPr marL="635000" lvl="1" indent="-231775"/>
            <a:r>
              <a:rPr lang="ru-RU" sz="2000">
                <a:latin typeface="Georgia" pitchFamily="18" charset="0"/>
              </a:rPr>
              <a:t> 0.6-1.2Х</a:t>
            </a:r>
            <a:r>
              <a:rPr lang="ru-RU" sz="2000" baseline="-25000">
                <a:latin typeface="Georgia" pitchFamily="18" charset="0"/>
              </a:rPr>
              <a:t>о</a:t>
            </a:r>
            <a:r>
              <a:rPr lang="ru-RU" sz="2000">
                <a:latin typeface="Georgia" pitchFamily="18" charset="0"/>
              </a:rPr>
              <a:t> сегмент. глубины (23Х</a:t>
            </a:r>
            <a:r>
              <a:rPr lang="ru-RU" sz="2000" baseline="-25000">
                <a:latin typeface="Georgia" pitchFamily="18" charset="0"/>
              </a:rPr>
              <a:t>о</a:t>
            </a:r>
            <a:r>
              <a:rPr lang="ru-RU" sz="2000">
                <a:latin typeface="Georgia" pitchFamily="18" charset="0"/>
              </a:rPr>
              <a:t>)</a:t>
            </a:r>
            <a:endParaRPr lang="en-US" sz="2000">
              <a:latin typeface="Georgia" pitchFamily="18" charset="0"/>
            </a:endParaRPr>
          </a:p>
          <a:p>
            <a:pPr marL="0" indent="0"/>
            <a:r>
              <a:rPr lang="ru-RU" sz="2400">
                <a:latin typeface="Georgia" pitchFamily="18" charset="0"/>
              </a:rPr>
              <a:t> </a:t>
            </a:r>
            <a:r>
              <a:rPr lang="en-US" sz="2400">
                <a:latin typeface="Georgia" pitchFamily="18" charset="0"/>
              </a:rPr>
              <a:t>W</a:t>
            </a:r>
            <a:r>
              <a:rPr lang="ru-RU" sz="2400">
                <a:latin typeface="Georgia" pitchFamily="18" charset="0"/>
              </a:rPr>
              <a:t>+сцинт. стрипы</a:t>
            </a:r>
          </a:p>
          <a:p>
            <a:pPr marL="0" indent="0"/>
            <a:r>
              <a:rPr lang="ru-RU" sz="2400">
                <a:latin typeface="Georgia" pitchFamily="18" charset="0"/>
              </a:rPr>
              <a:t> </a:t>
            </a:r>
            <a:r>
              <a:rPr lang="en-US" sz="2400">
                <a:latin typeface="Georgia" pitchFamily="18" charset="0"/>
              </a:rPr>
              <a:t>DREAM: </a:t>
            </a:r>
            <a:endParaRPr lang="ru-RU" sz="2400">
              <a:latin typeface="Georgia" pitchFamily="18" charset="0"/>
            </a:endParaRPr>
          </a:p>
          <a:p>
            <a:pPr marL="0" indent="0">
              <a:buFontTx/>
              <a:buNone/>
            </a:pPr>
            <a:r>
              <a:rPr lang="ru-RU" sz="2400">
                <a:latin typeface="Georgia" pitchFamily="18" charset="0"/>
              </a:rPr>
              <a:t>сцинтиллятор+ </a:t>
            </a:r>
          </a:p>
          <a:p>
            <a:pPr marL="0" indent="0">
              <a:buFontTx/>
              <a:buNone/>
            </a:pPr>
            <a:r>
              <a:rPr lang="ru-RU" sz="2400">
                <a:latin typeface="Georgia" pitchFamily="18" charset="0"/>
              </a:rPr>
              <a:t>Черенков волокна</a:t>
            </a:r>
            <a:endParaRPr lang="en-US" sz="2400">
              <a:latin typeface="Georgia" pitchFamily="18" charset="0"/>
            </a:endParaRP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990600"/>
            <a:ext cx="4267200" cy="4572000"/>
          </a:xfrm>
        </p:spPr>
        <p:txBody>
          <a:bodyPr/>
          <a:lstStyle/>
          <a:p>
            <a:pPr marL="115888" indent="-115888" algn="ctr">
              <a:buFontTx/>
              <a:buNone/>
            </a:pPr>
            <a:r>
              <a:rPr lang="ru-RU" sz="2400">
                <a:latin typeface="Georgia" pitchFamily="18" charset="0"/>
              </a:rPr>
              <a:t>Адронный калориметр</a:t>
            </a:r>
          </a:p>
          <a:p>
            <a:pPr marL="115888" indent="-115888"/>
            <a:r>
              <a:rPr lang="ru-RU" sz="2400">
                <a:latin typeface="Georgia" pitchFamily="18" charset="0"/>
              </a:rPr>
              <a:t>Аналоговые сцинт тайлы</a:t>
            </a:r>
          </a:p>
          <a:p>
            <a:pPr marL="347663" lvl="1" indent="-115888"/>
            <a:r>
              <a:rPr lang="ru-RU" sz="2000">
                <a:latin typeface="Georgia" pitchFamily="18" charset="0"/>
              </a:rPr>
              <a:t>3х3см</a:t>
            </a:r>
            <a:r>
              <a:rPr lang="ru-RU" sz="2000" baseline="30000">
                <a:latin typeface="Georgia" pitchFamily="18" charset="0"/>
              </a:rPr>
              <a:t>2</a:t>
            </a:r>
          </a:p>
          <a:p>
            <a:pPr marL="347663" lvl="1" indent="-115888"/>
            <a:r>
              <a:rPr lang="ru-RU" sz="2000">
                <a:latin typeface="Georgia" pitchFamily="18" charset="0"/>
              </a:rPr>
              <a:t>Кремневый ФЭУ</a:t>
            </a: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ru-RU" sz="800">
              <a:latin typeface="Georgia" pitchFamily="18" charset="0"/>
            </a:endParaRPr>
          </a:p>
          <a:p>
            <a:pPr marL="347663" lvl="1" indent="-115888"/>
            <a:endParaRPr lang="en-US" sz="800">
              <a:latin typeface="Georgia" pitchFamily="18" charset="0"/>
            </a:endParaRPr>
          </a:p>
          <a:p>
            <a:pPr marL="115888" indent="-115888"/>
            <a:r>
              <a:rPr lang="ru-RU" sz="2400">
                <a:latin typeface="Georgia" pitchFamily="18" charset="0"/>
              </a:rPr>
              <a:t>Газовый цифровой</a:t>
            </a:r>
          </a:p>
          <a:p>
            <a:pPr marL="347663" lvl="1" indent="-115888"/>
            <a:r>
              <a:rPr lang="en-US" sz="2000">
                <a:latin typeface="Georgia" pitchFamily="18" charset="0"/>
              </a:rPr>
              <a:t>RPC, GEM, </a:t>
            </a:r>
            <a:r>
              <a:rPr lang="en-US" sz="2000" b="1">
                <a:latin typeface="Georgia" pitchFamily="18" charset="0"/>
                <a:sym typeface="Symbol" pitchFamily="18" charset="2"/>
              </a:rPr>
              <a:t></a:t>
            </a:r>
            <a:r>
              <a:rPr lang="en-US" sz="2000">
                <a:latin typeface="Georgia" pitchFamily="18" charset="0"/>
              </a:rPr>
              <a:t>MEGAS</a:t>
            </a:r>
            <a:r>
              <a:rPr lang="ru-RU" sz="2000">
                <a:latin typeface="Georgia" pitchFamily="18" charset="0"/>
              </a:rPr>
              <a:t> </a:t>
            </a:r>
            <a:endParaRPr lang="en-US" sz="2000">
              <a:latin typeface="Georgia" pitchFamily="18" charset="0"/>
            </a:endParaRPr>
          </a:p>
          <a:p>
            <a:pPr marL="347663" lvl="1" indent="-115888"/>
            <a:r>
              <a:rPr lang="en-US" sz="2000">
                <a:latin typeface="Georgia" pitchFamily="18" charset="0"/>
              </a:rPr>
              <a:t>1x1c</a:t>
            </a:r>
            <a:r>
              <a:rPr lang="ru-RU" sz="2000">
                <a:latin typeface="Georgia" pitchFamily="18" charset="0"/>
              </a:rPr>
              <a:t>м</a:t>
            </a:r>
            <a:r>
              <a:rPr lang="en-US" sz="2000" baseline="30000">
                <a:latin typeface="Georgia" pitchFamily="18" charset="0"/>
              </a:rPr>
              <a:t>2</a:t>
            </a:r>
          </a:p>
        </p:txBody>
      </p:sp>
      <p:pic>
        <p:nvPicPr>
          <p:cNvPr id="2529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8580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293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3875" y="5029200"/>
            <a:ext cx="17367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2937" name="Line 9"/>
          <p:cNvSpPr>
            <a:spLocks noChangeShapeType="1"/>
          </p:cNvSpPr>
          <p:nvPr/>
        </p:nvSpPr>
        <p:spPr bwMode="auto">
          <a:xfrm>
            <a:off x="4800600" y="838200"/>
            <a:ext cx="0" cy="601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25293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2590800"/>
            <a:ext cx="190500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2940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1447800"/>
            <a:ext cx="32766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293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2819400"/>
            <a:ext cx="1338263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2934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" y="2417763"/>
            <a:ext cx="1447800" cy="123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2943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195513"/>
            <a:ext cx="12954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Сцинтилляторы</a:t>
            </a:r>
            <a:endParaRPr lang="fr-FR" smtClean="0"/>
          </a:p>
        </p:txBody>
      </p:sp>
      <p:sp>
        <p:nvSpPr>
          <p:cNvPr id="15363" name="Espace réservé du contenu 2"/>
          <p:cNvSpPr>
            <a:spLocks noGrp="1"/>
          </p:cNvSpPr>
          <p:nvPr>
            <p:ph idx="1"/>
          </p:nvPr>
        </p:nvSpPr>
        <p:spPr>
          <a:xfrm>
            <a:off x="34925" y="822325"/>
            <a:ext cx="9290050" cy="600075"/>
          </a:xfrm>
        </p:spPr>
        <p:txBody>
          <a:bodyPr/>
          <a:lstStyle/>
          <a:p>
            <a:r>
              <a:rPr lang="ru-RU" sz="2200" smtClean="0">
                <a:latin typeface="Georgia" pitchFamily="18" charset="0"/>
              </a:rPr>
              <a:t>Вещества излучающие фотоны при облучении (непроводники)</a:t>
            </a:r>
          </a:p>
          <a:p>
            <a:r>
              <a:rPr lang="ru-RU" sz="2200" smtClean="0">
                <a:latin typeface="Georgia" pitchFamily="18" charset="0"/>
              </a:rPr>
              <a:t>Органические (пласмассы) и неорганические (кристаллы)...</a:t>
            </a:r>
          </a:p>
          <a:p>
            <a:pPr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                Зонные уровни            Зонные уровни с примесями</a:t>
            </a:r>
            <a:endParaRPr lang="fr-FR" sz="2400" smtClean="0">
              <a:latin typeface="Georgia" pitchFamily="18" charset="0"/>
            </a:endParaRP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97650"/>
            <a:ext cx="50482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24A1AF5-A5E8-4D86-869F-CFCCA6CA786B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1042988" y="2349500"/>
            <a:ext cx="3024187" cy="647700"/>
          </a:xfrm>
          <a:prstGeom prst="rect">
            <a:avLst/>
          </a:prstGeom>
          <a:solidFill>
            <a:schemeClr val="bg2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042988" y="3789363"/>
            <a:ext cx="3024187" cy="6477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15367" name="Connecteur droit avec flèche 8"/>
          <p:cNvCxnSpPr>
            <a:cxnSpLocks noChangeShapeType="1"/>
          </p:cNvCxnSpPr>
          <p:nvPr/>
        </p:nvCxnSpPr>
        <p:spPr bwMode="auto">
          <a:xfrm flipV="1">
            <a:off x="333375" y="2276475"/>
            <a:ext cx="0" cy="216058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5368" name="ZoneTexte 10"/>
          <p:cNvSpPr txBox="1">
            <a:spLocks noChangeArrowheads="1"/>
          </p:cNvSpPr>
          <p:nvPr/>
        </p:nvSpPr>
        <p:spPr bwMode="auto">
          <a:xfrm rot="-5400000">
            <a:off x="-488950" y="3140075"/>
            <a:ext cx="1130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Энергия</a:t>
            </a:r>
            <a:endParaRPr lang="fr-FR" b="1"/>
          </a:p>
        </p:txBody>
      </p:sp>
      <p:sp>
        <p:nvSpPr>
          <p:cNvPr id="15369" name="ZoneTexte 11"/>
          <p:cNvSpPr txBox="1">
            <a:spLocks noChangeArrowheads="1"/>
          </p:cNvSpPr>
          <p:nvPr/>
        </p:nvSpPr>
        <p:spPr bwMode="auto">
          <a:xfrm>
            <a:off x="1119188" y="2276475"/>
            <a:ext cx="3009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Зона проводимости (ЗП)</a:t>
            </a:r>
            <a:endParaRPr lang="fr-FR" b="1"/>
          </a:p>
        </p:txBody>
      </p:sp>
      <p:sp>
        <p:nvSpPr>
          <p:cNvPr id="15370" name="ZoneTexte 12"/>
          <p:cNvSpPr txBox="1">
            <a:spLocks noChangeArrowheads="1"/>
          </p:cNvSpPr>
          <p:nvPr/>
        </p:nvSpPr>
        <p:spPr bwMode="auto">
          <a:xfrm>
            <a:off x="1238250" y="4097338"/>
            <a:ext cx="2516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Валентная зона (ВЗ)</a:t>
            </a:r>
            <a:endParaRPr lang="fr-FR" b="1">
              <a:solidFill>
                <a:schemeClr val="bg1"/>
              </a:solidFill>
            </a:endParaRPr>
          </a:p>
        </p:txBody>
      </p:sp>
      <p:cxnSp>
        <p:nvCxnSpPr>
          <p:cNvPr id="15371" name="Connecteur droit avec flèche 14"/>
          <p:cNvCxnSpPr>
            <a:cxnSpLocks noChangeShapeType="1"/>
          </p:cNvCxnSpPr>
          <p:nvPr/>
        </p:nvCxnSpPr>
        <p:spPr bwMode="auto">
          <a:xfrm>
            <a:off x="1476375" y="2997200"/>
            <a:ext cx="0" cy="792163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5372" name="ZoneTexte 15"/>
          <p:cNvSpPr txBox="1">
            <a:spLocks noChangeArrowheads="1"/>
          </p:cNvSpPr>
          <p:nvPr/>
        </p:nvSpPr>
        <p:spPr bwMode="auto">
          <a:xfrm>
            <a:off x="422275" y="3141663"/>
            <a:ext cx="995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Georgia" pitchFamily="18" charset="0"/>
              </a:rPr>
              <a:t>3-10эВ</a:t>
            </a:r>
            <a:endParaRPr lang="fr-FR" b="1">
              <a:latin typeface="Georgia" pitchFamily="18" charset="0"/>
            </a:endParaRPr>
          </a:p>
        </p:txBody>
      </p:sp>
      <p:cxnSp>
        <p:nvCxnSpPr>
          <p:cNvPr id="15373" name="Connecteur droit avec flèche 18"/>
          <p:cNvCxnSpPr>
            <a:cxnSpLocks noChangeShapeType="1"/>
          </p:cNvCxnSpPr>
          <p:nvPr/>
        </p:nvCxnSpPr>
        <p:spPr bwMode="auto">
          <a:xfrm flipV="1">
            <a:off x="250825" y="3860800"/>
            <a:ext cx="1728788" cy="79216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5374" name="Ellipse 19"/>
          <p:cNvSpPr>
            <a:spLocks noChangeArrowheads="1"/>
          </p:cNvSpPr>
          <p:nvPr/>
        </p:nvSpPr>
        <p:spPr bwMode="auto">
          <a:xfrm>
            <a:off x="2225675" y="3789363"/>
            <a:ext cx="215900" cy="2159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b="1"/>
              <a:t>+</a:t>
            </a:r>
            <a:endParaRPr lang="fr-FR" b="1"/>
          </a:p>
        </p:txBody>
      </p:sp>
      <p:sp>
        <p:nvSpPr>
          <p:cNvPr id="15375" name="Ellipse 22"/>
          <p:cNvSpPr>
            <a:spLocks noChangeArrowheads="1"/>
          </p:cNvSpPr>
          <p:nvPr/>
        </p:nvSpPr>
        <p:spPr bwMode="auto">
          <a:xfrm>
            <a:off x="2239963" y="2779713"/>
            <a:ext cx="215900" cy="2159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b="1">
                <a:sym typeface="Symbol" pitchFamily="18" charset="2"/>
              </a:rPr>
              <a:t></a:t>
            </a:r>
            <a:endParaRPr lang="fr-FR" b="1"/>
          </a:p>
        </p:txBody>
      </p:sp>
      <p:sp>
        <p:nvSpPr>
          <p:cNvPr id="15376" name="ZoneTexte 25"/>
          <p:cNvSpPr txBox="1">
            <a:spLocks noChangeArrowheads="1"/>
          </p:cNvSpPr>
          <p:nvPr/>
        </p:nvSpPr>
        <p:spPr bwMode="auto">
          <a:xfrm>
            <a:off x="212725" y="4905375"/>
            <a:ext cx="860742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Georgia" pitchFamily="18" charset="0"/>
              </a:rPr>
              <a:t>Входящая частица (Ч) </a:t>
            </a:r>
            <a:r>
              <a:rPr lang="ru-RU" sz="2000">
                <a:latin typeface="Georgia" pitchFamily="18" charset="0"/>
              </a:rPr>
              <a:t>выбивает электрон в зону проводимости. </a:t>
            </a:r>
          </a:p>
          <a:p>
            <a:r>
              <a:rPr lang="ru-RU" sz="2000">
                <a:latin typeface="Georgia" pitchFamily="18" charset="0"/>
              </a:rPr>
              <a:t>Электрон рекомбинирует с дыркой или образует экситон </a:t>
            </a:r>
          </a:p>
          <a:p>
            <a:r>
              <a:rPr lang="ru-RU" sz="2000">
                <a:latin typeface="Georgia" pitchFamily="18" charset="0"/>
              </a:rPr>
              <a:t>(электронно-дырочное состояние). Зона экситонов (ЗЭ) ниже ЗП.</a:t>
            </a:r>
          </a:p>
          <a:p>
            <a:r>
              <a:rPr lang="ru-RU" sz="2000">
                <a:latin typeface="Georgia" pitchFamily="18" charset="0"/>
              </a:rPr>
              <a:t>При  де-экситации экситона производится </a:t>
            </a:r>
            <a:r>
              <a:rPr lang="ru-RU" sz="2000">
                <a:solidFill>
                  <a:srgbClr val="1616F6"/>
                </a:solidFill>
                <a:latin typeface="Georgia" pitchFamily="18" charset="0"/>
              </a:rPr>
              <a:t>фотон (</a:t>
            </a:r>
            <a:r>
              <a:rPr lang="fr-FR" sz="2000" b="1">
                <a:solidFill>
                  <a:srgbClr val="1616F6"/>
                </a:solidFill>
                <a:latin typeface="Georgia" pitchFamily="18" charset="0"/>
                <a:sym typeface="Symbol" pitchFamily="18" charset="2"/>
              </a:rPr>
              <a:t></a:t>
            </a:r>
            <a:r>
              <a:rPr lang="ru-RU" sz="2000">
                <a:solidFill>
                  <a:srgbClr val="1616F6"/>
                </a:solidFill>
                <a:latin typeface="Georgia" pitchFamily="18" charset="0"/>
              </a:rPr>
              <a:t>)</a:t>
            </a:r>
            <a:r>
              <a:rPr lang="ru-RU" sz="2000">
                <a:latin typeface="Georgia" pitchFamily="18" charset="0"/>
              </a:rPr>
              <a:t>.</a:t>
            </a:r>
          </a:p>
          <a:p>
            <a:r>
              <a:rPr lang="ru-RU" sz="2000">
                <a:latin typeface="Georgia" pitchFamily="18" charset="0"/>
              </a:rPr>
              <a:t>Примеси создают дополнительные уровни (ЗА) и  облегчают процесс.</a:t>
            </a:r>
          </a:p>
          <a:p>
            <a:endParaRPr lang="fr-FR"/>
          </a:p>
        </p:txBody>
      </p:sp>
      <p:cxnSp>
        <p:nvCxnSpPr>
          <p:cNvPr id="15377" name="Connecteur droit 30"/>
          <p:cNvCxnSpPr>
            <a:cxnSpLocks noChangeShapeType="1"/>
          </p:cNvCxnSpPr>
          <p:nvPr/>
        </p:nvCxnSpPr>
        <p:spPr bwMode="auto">
          <a:xfrm>
            <a:off x="3132138" y="3097213"/>
            <a:ext cx="792162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378" name="Connecteur droit 31"/>
          <p:cNvCxnSpPr>
            <a:cxnSpLocks noChangeShapeType="1"/>
          </p:cNvCxnSpPr>
          <p:nvPr/>
        </p:nvCxnSpPr>
        <p:spPr bwMode="auto">
          <a:xfrm>
            <a:off x="3132138" y="3170238"/>
            <a:ext cx="792162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5379" name="ZoneTexte 32"/>
          <p:cNvSpPr txBox="1">
            <a:spLocks noChangeArrowheads="1"/>
          </p:cNvSpPr>
          <p:nvPr/>
        </p:nvSpPr>
        <p:spPr bwMode="auto">
          <a:xfrm>
            <a:off x="3906838" y="2924175"/>
            <a:ext cx="508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Georgia" pitchFamily="18" charset="0"/>
              </a:rPr>
              <a:t>ЗЭ</a:t>
            </a:r>
            <a:endParaRPr lang="fr-FR" b="1">
              <a:latin typeface="Georgia" pitchFamily="18" charset="0"/>
            </a:endParaRPr>
          </a:p>
        </p:txBody>
      </p:sp>
      <p:cxnSp>
        <p:nvCxnSpPr>
          <p:cNvPr id="15380" name="Connecteur droit avec flèche 34"/>
          <p:cNvCxnSpPr>
            <a:cxnSpLocks noChangeShapeType="1"/>
          </p:cNvCxnSpPr>
          <p:nvPr/>
        </p:nvCxnSpPr>
        <p:spPr bwMode="auto">
          <a:xfrm>
            <a:off x="3492500" y="3170238"/>
            <a:ext cx="0" cy="576262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81" name="Connecteur droit avec flèche 36"/>
          <p:cNvCxnSpPr>
            <a:cxnSpLocks noChangeShapeType="1"/>
          </p:cNvCxnSpPr>
          <p:nvPr/>
        </p:nvCxnSpPr>
        <p:spPr bwMode="auto">
          <a:xfrm flipV="1">
            <a:off x="3635375" y="3213100"/>
            <a:ext cx="1223963" cy="287338"/>
          </a:xfrm>
          <a:prstGeom prst="straightConnector1">
            <a:avLst/>
          </a:prstGeom>
          <a:noFill/>
          <a:ln w="28575" algn="ctr">
            <a:solidFill>
              <a:srgbClr val="1616F6"/>
            </a:solidFill>
            <a:round/>
            <a:headEnd/>
            <a:tailEnd type="arrow" w="med" len="med"/>
          </a:ln>
        </p:spPr>
      </p:cxnSp>
      <p:sp>
        <p:nvSpPr>
          <p:cNvPr id="15382" name="ZoneTexte 37"/>
          <p:cNvSpPr txBox="1">
            <a:spLocks noChangeArrowheads="1"/>
          </p:cNvSpPr>
          <p:nvPr/>
        </p:nvSpPr>
        <p:spPr bwMode="auto">
          <a:xfrm>
            <a:off x="4211638" y="3284538"/>
            <a:ext cx="279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1616F6"/>
                </a:solidFill>
                <a:sym typeface="Symbol" pitchFamily="18" charset="2"/>
              </a:rPr>
              <a:t></a:t>
            </a:r>
            <a:endParaRPr lang="fr-FR" b="1">
              <a:solidFill>
                <a:srgbClr val="1616F6"/>
              </a:solidFill>
            </a:endParaRPr>
          </a:p>
        </p:txBody>
      </p:sp>
      <p:sp>
        <p:nvSpPr>
          <p:cNvPr id="15383" name="Rectangle 38"/>
          <p:cNvSpPr>
            <a:spLocks noChangeArrowheads="1"/>
          </p:cNvSpPr>
          <p:nvPr/>
        </p:nvSpPr>
        <p:spPr bwMode="auto">
          <a:xfrm>
            <a:off x="4932363" y="2362200"/>
            <a:ext cx="3024187" cy="647700"/>
          </a:xfrm>
          <a:prstGeom prst="rect">
            <a:avLst/>
          </a:prstGeom>
          <a:solidFill>
            <a:schemeClr val="bg2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84" name="Rectangle 39"/>
          <p:cNvSpPr>
            <a:spLocks noChangeArrowheads="1"/>
          </p:cNvSpPr>
          <p:nvPr/>
        </p:nvSpPr>
        <p:spPr bwMode="auto">
          <a:xfrm>
            <a:off x="4932363" y="3802063"/>
            <a:ext cx="3024187" cy="6477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5385" name="ZoneTexte 42"/>
          <p:cNvSpPr txBox="1">
            <a:spLocks noChangeArrowheads="1"/>
          </p:cNvSpPr>
          <p:nvPr/>
        </p:nvSpPr>
        <p:spPr bwMode="auto">
          <a:xfrm>
            <a:off x="5008563" y="2290763"/>
            <a:ext cx="3009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Зона проводимости (ЗП)</a:t>
            </a:r>
            <a:endParaRPr lang="fr-FR" b="1"/>
          </a:p>
        </p:txBody>
      </p:sp>
      <p:sp>
        <p:nvSpPr>
          <p:cNvPr id="15386" name="ZoneTexte 43"/>
          <p:cNvSpPr txBox="1">
            <a:spLocks noChangeArrowheads="1"/>
          </p:cNvSpPr>
          <p:nvPr/>
        </p:nvSpPr>
        <p:spPr bwMode="auto">
          <a:xfrm>
            <a:off x="5297488" y="4110038"/>
            <a:ext cx="2514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</a:rPr>
              <a:t>Валентная зона (ВЗ)</a:t>
            </a:r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15387" name="Ellipse 46"/>
          <p:cNvSpPr>
            <a:spLocks noChangeArrowheads="1"/>
          </p:cNvSpPr>
          <p:nvPr/>
        </p:nvSpPr>
        <p:spPr bwMode="auto">
          <a:xfrm>
            <a:off x="5494338" y="3802063"/>
            <a:ext cx="215900" cy="2159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b="1"/>
              <a:t>+</a:t>
            </a:r>
            <a:endParaRPr lang="fr-FR" b="1"/>
          </a:p>
        </p:txBody>
      </p:sp>
      <p:sp>
        <p:nvSpPr>
          <p:cNvPr id="15388" name="Ellipse 47"/>
          <p:cNvSpPr>
            <a:spLocks noChangeArrowheads="1"/>
          </p:cNvSpPr>
          <p:nvPr/>
        </p:nvSpPr>
        <p:spPr bwMode="auto">
          <a:xfrm>
            <a:off x="5508625" y="2792413"/>
            <a:ext cx="215900" cy="2159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b="1">
                <a:sym typeface="Symbol" pitchFamily="18" charset="2"/>
              </a:rPr>
              <a:t></a:t>
            </a:r>
            <a:endParaRPr lang="fr-FR" b="1"/>
          </a:p>
        </p:txBody>
      </p:sp>
      <p:cxnSp>
        <p:nvCxnSpPr>
          <p:cNvPr id="15389" name="Connecteur droit 49"/>
          <p:cNvCxnSpPr>
            <a:cxnSpLocks noChangeShapeType="1"/>
          </p:cNvCxnSpPr>
          <p:nvPr/>
        </p:nvCxnSpPr>
        <p:spPr bwMode="auto">
          <a:xfrm>
            <a:off x="7019925" y="3111500"/>
            <a:ext cx="792163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390" name="Connecteur droit 50"/>
          <p:cNvCxnSpPr>
            <a:cxnSpLocks noChangeShapeType="1"/>
          </p:cNvCxnSpPr>
          <p:nvPr/>
        </p:nvCxnSpPr>
        <p:spPr bwMode="auto">
          <a:xfrm>
            <a:off x="7019925" y="3182938"/>
            <a:ext cx="792163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5391" name="ZoneTexte 51"/>
          <p:cNvSpPr txBox="1">
            <a:spLocks noChangeArrowheads="1"/>
          </p:cNvSpPr>
          <p:nvPr/>
        </p:nvSpPr>
        <p:spPr bwMode="auto">
          <a:xfrm>
            <a:off x="7794625" y="2936875"/>
            <a:ext cx="508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Georgia" pitchFamily="18" charset="0"/>
              </a:rPr>
              <a:t>ЗЭ</a:t>
            </a:r>
            <a:endParaRPr lang="fr-FR" b="1">
              <a:latin typeface="Georgia" pitchFamily="18" charset="0"/>
            </a:endParaRPr>
          </a:p>
        </p:txBody>
      </p:sp>
      <p:cxnSp>
        <p:nvCxnSpPr>
          <p:cNvPr id="15392" name="Connecteur droit avec flèche 52"/>
          <p:cNvCxnSpPr>
            <a:cxnSpLocks noChangeShapeType="1"/>
          </p:cNvCxnSpPr>
          <p:nvPr/>
        </p:nvCxnSpPr>
        <p:spPr bwMode="auto">
          <a:xfrm>
            <a:off x="6443663" y="3459163"/>
            <a:ext cx="0" cy="3302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93" name="Connecteur droit avec flèche 53"/>
          <p:cNvCxnSpPr>
            <a:cxnSpLocks noChangeShapeType="1"/>
          </p:cNvCxnSpPr>
          <p:nvPr/>
        </p:nvCxnSpPr>
        <p:spPr bwMode="auto">
          <a:xfrm flipV="1">
            <a:off x="6516688" y="3213100"/>
            <a:ext cx="2016125" cy="431800"/>
          </a:xfrm>
          <a:prstGeom prst="straightConnector1">
            <a:avLst/>
          </a:prstGeom>
          <a:noFill/>
          <a:ln w="28575" algn="ctr">
            <a:solidFill>
              <a:srgbClr val="1616F6"/>
            </a:solidFill>
            <a:round/>
            <a:headEnd/>
            <a:tailEnd type="arrow" w="med" len="med"/>
          </a:ln>
        </p:spPr>
      </p:cxnSp>
      <p:sp>
        <p:nvSpPr>
          <p:cNvPr id="15394" name="ZoneTexte 54"/>
          <p:cNvSpPr txBox="1">
            <a:spLocks noChangeArrowheads="1"/>
          </p:cNvSpPr>
          <p:nvPr/>
        </p:nvSpPr>
        <p:spPr bwMode="auto">
          <a:xfrm>
            <a:off x="8101013" y="3298825"/>
            <a:ext cx="279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1616F6"/>
                </a:solidFill>
                <a:sym typeface="Symbol" pitchFamily="18" charset="2"/>
              </a:rPr>
              <a:t></a:t>
            </a:r>
            <a:endParaRPr lang="fr-FR" b="1">
              <a:solidFill>
                <a:srgbClr val="1616F6"/>
              </a:solidFill>
            </a:endParaRPr>
          </a:p>
        </p:txBody>
      </p:sp>
      <p:cxnSp>
        <p:nvCxnSpPr>
          <p:cNvPr id="15395" name="Connecteur droit avec flèche 56"/>
          <p:cNvCxnSpPr>
            <a:cxnSpLocks noChangeShapeType="1"/>
            <a:stCxn id="15374" idx="0"/>
            <a:endCxn id="15375" idx="4"/>
          </p:cNvCxnSpPr>
          <p:nvPr/>
        </p:nvCxnSpPr>
        <p:spPr bwMode="auto">
          <a:xfrm flipV="1">
            <a:off x="2333625" y="2995613"/>
            <a:ext cx="14288" cy="7937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96" name="Connecteur droit avec flèche 57"/>
          <p:cNvCxnSpPr>
            <a:cxnSpLocks noChangeShapeType="1"/>
          </p:cNvCxnSpPr>
          <p:nvPr/>
        </p:nvCxnSpPr>
        <p:spPr bwMode="auto">
          <a:xfrm flipV="1">
            <a:off x="5608638" y="3011488"/>
            <a:ext cx="14287" cy="79375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397" name="Connecteur droit 58"/>
          <p:cNvCxnSpPr>
            <a:cxnSpLocks noChangeShapeType="1"/>
          </p:cNvCxnSpPr>
          <p:nvPr/>
        </p:nvCxnSpPr>
        <p:spPr bwMode="auto">
          <a:xfrm>
            <a:off x="6011863" y="3357563"/>
            <a:ext cx="792162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398" name="Connecteur droit 59"/>
          <p:cNvCxnSpPr>
            <a:cxnSpLocks noChangeShapeType="1"/>
          </p:cNvCxnSpPr>
          <p:nvPr/>
        </p:nvCxnSpPr>
        <p:spPr bwMode="auto">
          <a:xfrm>
            <a:off x="6011863" y="3429000"/>
            <a:ext cx="792162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5399" name="ZoneTexte 60"/>
          <p:cNvSpPr txBox="1">
            <a:spLocks noChangeArrowheads="1"/>
          </p:cNvSpPr>
          <p:nvPr/>
        </p:nvSpPr>
        <p:spPr bwMode="auto">
          <a:xfrm>
            <a:off x="6800850" y="3203575"/>
            <a:ext cx="514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Georgia" pitchFamily="18" charset="0"/>
              </a:rPr>
              <a:t>ЗА</a:t>
            </a:r>
            <a:endParaRPr lang="fr-FR" b="1">
              <a:latin typeface="Georgia" pitchFamily="18" charset="0"/>
            </a:endParaRPr>
          </a:p>
        </p:txBody>
      </p:sp>
      <p:cxnSp>
        <p:nvCxnSpPr>
          <p:cNvPr id="15400" name="Connecteur droit avec flèche 62"/>
          <p:cNvCxnSpPr>
            <a:cxnSpLocks noChangeShapeType="1"/>
            <a:stCxn id="15388" idx="6"/>
          </p:cNvCxnSpPr>
          <p:nvPr/>
        </p:nvCxnSpPr>
        <p:spPr bwMode="auto">
          <a:xfrm>
            <a:off x="5724525" y="2900363"/>
            <a:ext cx="647700" cy="4572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401" name="Connecteur droit avec flèche 64"/>
          <p:cNvCxnSpPr>
            <a:cxnSpLocks noChangeShapeType="1"/>
            <a:stCxn id="15388" idx="7"/>
          </p:cNvCxnSpPr>
          <p:nvPr/>
        </p:nvCxnSpPr>
        <p:spPr bwMode="auto">
          <a:xfrm>
            <a:off x="5692775" y="2824163"/>
            <a:ext cx="1687513" cy="244475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402" name="Connecteur droit avec flèche 66"/>
          <p:cNvCxnSpPr>
            <a:cxnSpLocks noChangeShapeType="1"/>
          </p:cNvCxnSpPr>
          <p:nvPr/>
        </p:nvCxnSpPr>
        <p:spPr bwMode="auto">
          <a:xfrm flipH="1">
            <a:off x="6516688" y="3213100"/>
            <a:ext cx="792162" cy="71438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5403" name="Connecteur droit avec flèche 70"/>
          <p:cNvCxnSpPr>
            <a:cxnSpLocks noChangeShapeType="1"/>
          </p:cNvCxnSpPr>
          <p:nvPr/>
        </p:nvCxnSpPr>
        <p:spPr bwMode="auto">
          <a:xfrm flipV="1">
            <a:off x="3779838" y="4013200"/>
            <a:ext cx="1728787" cy="79216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5404" name="ZoneTexte 71"/>
          <p:cNvSpPr txBox="1">
            <a:spLocks noChangeArrowheads="1"/>
          </p:cNvSpPr>
          <p:nvPr/>
        </p:nvSpPr>
        <p:spPr bwMode="auto">
          <a:xfrm>
            <a:off x="530225" y="4437063"/>
            <a:ext cx="347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Ч</a:t>
            </a:r>
            <a:endParaRPr lang="fr-FR" b="1">
              <a:solidFill>
                <a:srgbClr val="FF0000"/>
              </a:solidFill>
            </a:endParaRPr>
          </a:p>
        </p:txBody>
      </p:sp>
      <p:sp>
        <p:nvSpPr>
          <p:cNvPr id="15405" name="ZoneTexte 72"/>
          <p:cNvSpPr txBox="1">
            <a:spLocks noChangeArrowheads="1"/>
          </p:cNvSpPr>
          <p:nvPr/>
        </p:nvSpPr>
        <p:spPr bwMode="auto">
          <a:xfrm>
            <a:off x="4368800" y="4437063"/>
            <a:ext cx="347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Ч</a:t>
            </a:r>
            <a:endParaRPr lang="fr-FR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Много столкновений одновременно!</a:t>
            </a:r>
            <a:endParaRPr lang="fr-FR" sz="4000" dirty="0" smtClean="0"/>
          </a:p>
        </p:txBody>
      </p:sp>
      <p:sp>
        <p:nvSpPr>
          <p:cNvPr id="36867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460432" y="6525345"/>
            <a:ext cx="648643" cy="288206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8CAEE13F-963E-46D1-A819-86777537A957}" type="slidenum">
              <a:rPr lang="en-US" smtClean="0"/>
              <a:pPr/>
              <a:t>6</a:t>
            </a:fld>
            <a:endParaRPr lang="en-US" dirty="0" smtClean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52600" y="765175"/>
            <a:ext cx="5638800" cy="5638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53251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15084F-3E91-469B-92BB-6FB2664AA446}" type="slidenum">
              <a:rPr lang="en-US" smtClean="0"/>
              <a:pPr/>
              <a:t>60</a:t>
            </a:fld>
            <a:endParaRPr lang="en-US" smtClean="0"/>
          </a:p>
        </p:txBody>
      </p:sp>
      <p:pic>
        <p:nvPicPr>
          <p:cNvPr id="5325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71438"/>
            <a:ext cx="9072563" cy="667067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C55AA4-CF80-4533-B68E-77E1F7AF25BA}" type="slidenum">
              <a:rPr lang="en-US" smtClean="0"/>
              <a:pPr/>
              <a:t>61</a:t>
            </a:fld>
            <a:r>
              <a:rPr lang="en-US" smtClean="0"/>
              <a:t>/23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65238"/>
            <a:ext cx="8991600" cy="5059362"/>
          </a:xfrm>
        </p:spPr>
        <p:txBody>
          <a:bodyPr/>
          <a:lstStyle/>
          <a:p>
            <a:r>
              <a:rPr lang="ru-RU" sz="2000" smtClean="0">
                <a:latin typeface="Georgia" pitchFamily="18" charset="0"/>
              </a:rPr>
              <a:t>Чувствительность ко всем видам частиц (заряженых и нет)</a:t>
            </a:r>
          </a:p>
          <a:p>
            <a:r>
              <a:rPr lang="ru-RU" sz="2000" smtClean="0">
                <a:latin typeface="Georgia" pitchFamily="18" charset="0"/>
              </a:rPr>
              <a:t>Энергетическое разрешение улучшается с Е </a:t>
            </a:r>
          </a:p>
          <a:p>
            <a:endParaRPr lang="ru-RU" sz="2000" smtClean="0">
              <a:latin typeface="Georgia" pitchFamily="18" charset="0"/>
            </a:endParaRPr>
          </a:p>
          <a:p>
            <a:endParaRPr lang="ru-RU" sz="2000" smtClean="0">
              <a:latin typeface="Georgia" pitchFamily="18" charset="0"/>
            </a:endParaRPr>
          </a:p>
          <a:p>
            <a:endParaRPr lang="ru-RU" sz="2000" smtClean="0">
              <a:latin typeface="Georgia" pitchFamily="18" charset="0"/>
            </a:endParaRPr>
          </a:p>
          <a:p>
            <a:r>
              <a:rPr lang="ru-RU" sz="2000" smtClean="0">
                <a:latin typeface="Georgia" pitchFamily="18" charset="0"/>
              </a:rPr>
              <a:t>Многопрофильные детекторы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Измерение энергии (основное применение)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Измерение направления частицы, начала ливня (сегментация)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Идентификация частиц (различный сигнал от электронов, адронов, гамма-квантов)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Измерение времени прихода частиц</a:t>
            </a:r>
          </a:p>
          <a:p>
            <a:pPr lvl="1"/>
            <a:r>
              <a:rPr lang="ru-RU" sz="1800" smtClean="0">
                <a:latin typeface="Georgia" pitchFamily="18" charset="0"/>
              </a:rPr>
              <a:t>Быстрая реакция </a:t>
            </a:r>
            <a:r>
              <a:rPr lang="ru-RU" sz="1800" smtClean="0">
                <a:latin typeface="Georgia" pitchFamily="18" charset="0"/>
                <a:sym typeface="Symbol" pitchFamily="18" charset="2"/>
              </a:rPr>
              <a:t> удобно для триггерной системы</a:t>
            </a:r>
            <a:endParaRPr lang="ru-RU" sz="1800" smtClean="0">
              <a:latin typeface="Georgia" pitchFamily="18" charset="0"/>
            </a:endParaRPr>
          </a:p>
          <a:p>
            <a:r>
              <a:rPr lang="ru-RU" sz="2000" smtClean="0">
                <a:latin typeface="Georgia" pitchFamily="18" charset="0"/>
              </a:rPr>
              <a:t>Достаточно выгодны по цене </a:t>
            </a:r>
          </a:p>
          <a:p>
            <a:pPr lvl="1"/>
            <a:r>
              <a:rPr lang="ru-RU" sz="2000" smtClean="0">
                <a:latin typeface="Georgia" pitchFamily="18" charset="0"/>
              </a:rPr>
              <a:t>Толщина для поглощения ливня </a:t>
            </a:r>
            <a:r>
              <a:rPr lang="en-US" sz="2000" smtClean="0">
                <a:latin typeface="Georgia" pitchFamily="18" charset="0"/>
              </a:rPr>
              <a:t>~ log E</a:t>
            </a:r>
            <a:r>
              <a:rPr lang="ru-RU" sz="2000" smtClean="0">
                <a:latin typeface="Georgia" pitchFamily="18" charset="0"/>
              </a:rPr>
              <a:t> (в спектрометре </a:t>
            </a:r>
            <a:r>
              <a:rPr lang="en-US" sz="2000" smtClean="0">
                <a:latin typeface="Georgia" pitchFamily="18" charset="0"/>
              </a:rPr>
              <a:t>~ </a:t>
            </a:r>
            <a:r>
              <a:rPr lang="en-US" sz="2000" smtClean="0">
                <a:latin typeface="Georgia" pitchFamily="18" charset="0"/>
                <a:sym typeface="Symbol" pitchFamily="18" charset="2"/>
              </a:rPr>
              <a:t></a:t>
            </a:r>
            <a:r>
              <a:rPr lang="en-US" sz="2000" smtClean="0">
                <a:latin typeface="Georgia" pitchFamily="18" charset="0"/>
              </a:rPr>
              <a:t>p</a:t>
            </a:r>
            <a:r>
              <a:rPr lang="ru-RU" sz="2000" smtClean="0">
                <a:latin typeface="Georgia" pitchFamily="18" charset="0"/>
              </a:rPr>
              <a:t>)</a:t>
            </a:r>
          </a:p>
          <a:p>
            <a:endParaRPr lang="en-US" sz="2000" smtClean="0">
              <a:latin typeface="Georgia" pitchFamily="18" charset="0"/>
            </a:endParaRP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34925" y="-26988"/>
            <a:ext cx="8229600" cy="715963"/>
          </a:xfrm>
        </p:spPr>
        <p:txBody>
          <a:bodyPr/>
          <a:lstStyle/>
          <a:p>
            <a:r>
              <a:rPr lang="ru-RU" sz="4000" smtClean="0">
                <a:solidFill>
                  <a:srgbClr val="002060"/>
                </a:solidFill>
                <a:latin typeface="Georgia" pitchFamily="18" charset="0"/>
              </a:rPr>
              <a:t>П</a:t>
            </a:r>
            <a:r>
              <a:rPr lang="en-US" sz="4000" smtClean="0">
                <a:solidFill>
                  <a:srgbClr val="002060"/>
                </a:solidFill>
                <a:latin typeface="Georgia" pitchFamily="18" charset="0"/>
              </a:rPr>
              <a:t>реимуществ</a:t>
            </a:r>
            <a:r>
              <a:rPr lang="ru-RU" sz="4000" smtClean="0">
                <a:solidFill>
                  <a:srgbClr val="002060"/>
                </a:solidFill>
                <a:latin typeface="Georgia" pitchFamily="18" charset="0"/>
              </a:rPr>
              <a:t>а</a:t>
            </a:r>
            <a:r>
              <a:rPr lang="en-US" sz="400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4000" smtClean="0">
                <a:solidFill>
                  <a:srgbClr val="002060"/>
                </a:solidFill>
                <a:latin typeface="Georgia" pitchFamily="18" charset="0"/>
              </a:rPr>
              <a:t>калориметров</a:t>
            </a:r>
            <a:endParaRPr lang="en-US" sz="4000" smtClean="0">
              <a:solidFill>
                <a:srgbClr val="002060"/>
              </a:solidFill>
              <a:latin typeface="Georgia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143000" y="2208213"/>
          <a:ext cx="129857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Microsoft Equation 3.0" r:id="rId3" imgW="647640" imgH="419040" progId="Equation.3">
                  <p:embed/>
                </p:oleObj>
              </mc:Choice>
              <mc:Fallback>
                <p:oleObj name="Microsoft Equation 3.0" r:id="rId3" imgW="647640" imgH="419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208213"/>
                        <a:ext cx="1298575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2587625" y="2382838"/>
            <a:ext cx="1603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>
                <a:solidFill>
                  <a:schemeClr val="accent2"/>
                </a:solidFill>
                <a:latin typeface="Georgia" pitchFamily="18" charset="0"/>
              </a:rPr>
              <a:t>калориметр</a:t>
            </a:r>
            <a:endParaRPr lang="en-US" sz="2000">
              <a:solidFill>
                <a:schemeClr val="accent2"/>
              </a:solidFill>
              <a:latin typeface="Georgia" pitchFamily="18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976813" y="2284413"/>
          <a:ext cx="1042987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5" imgW="520560" imgH="419040" progId="Equation.3">
                  <p:embed/>
                </p:oleObj>
              </mc:Choice>
              <mc:Fallback>
                <p:oleObj name="Equation" r:id="rId5" imgW="520560" imgH="4190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6813" y="2284413"/>
                        <a:ext cx="1042987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6172200" y="2297113"/>
            <a:ext cx="1681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>
                <a:latin typeface="Georgia" pitchFamily="18" charset="0"/>
              </a:rPr>
              <a:t>  </a:t>
            </a:r>
            <a:r>
              <a:rPr lang="ru-RU" sz="2000">
                <a:latin typeface="Georgia" pitchFamily="18" charset="0"/>
              </a:rPr>
              <a:t>магнитный</a:t>
            </a:r>
          </a:p>
          <a:p>
            <a:pPr eaLnBrk="0" hangingPunct="0"/>
            <a:r>
              <a:rPr lang="ru-RU" sz="2000">
                <a:latin typeface="Georgia" pitchFamily="18" charset="0"/>
              </a:rPr>
              <a:t>спектрометр</a:t>
            </a:r>
            <a:endParaRPr lang="en-US" sz="20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970782-6B74-48DB-8565-D41B8DF2B14A}" type="slidenum">
              <a:rPr lang="en-US" smtClean="0"/>
              <a:pPr/>
              <a:t>62</a:t>
            </a:fld>
            <a:r>
              <a:rPr lang="en-US" smtClean="0"/>
              <a:t>/23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3" y="44450"/>
            <a:ext cx="8229601" cy="563563"/>
          </a:xfrm>
        </p:spPr>
        <p:txBody>
          <a:bodyPr/>
          <a:lstStyle/>
          <a:p>
            <a:r>
              <a:rPr lang="ru-RU" sz="3600" smtClean="0">
                <a:latin typeface="Georgia" pitchFamily="18" charset="0"/>
              </a:rPr>
              <a:t>Г</a:t>
            </a:r>
            <a:r>
              <a:rPr lang="en-US" sz="3600" smtClean="0">
                <a:latin typeface="Georgia" pitchFamily="18" charset="0"/>
              </a:rPr>
              <a:t>еометри</a:t>
            </a:r>
            <a:r>
              <a:rPr lang="ru-RU" sz="3600" smtClean="0">
                <a:latin typeface="Georgia" pitchFamily="18" charset="0"/>
              </a:rPr>
              <a:t>я </a:t>
            </a:r>
            <a:r>
              <a:rPr lang="ru-RU" sz="3600" smtClean="0">
                <a:solidFill>
                  <a:schemeClr val="tx1"/>
                </a:solidFill>
                <a:latin typeface="Georgia" pitchFamily="18" charset="0"/>
              </a:rPr>
              <a:t> калориметров</a:t>
            </a:r>
            <a:endParaRPr lang="en-US" sz="3600" smtClean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9154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000" smtClean="0">
                <a:latin typeface="Georgia" pitchFamily="18" charset="0"/>
              </a:rPr>
              <a:t>Энергетическое разрешение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Georgia" pitchFamily="18" charset="0"/>
              </a:rPr>
              <a:t>               </a:t>
            </a:r>
            <a:r>
              <a:rPr lang="ru-RU" sz="280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 </a:t>
            </a:r>
            <a:r>
              <a:rPr lang="ru-RU" sz="200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(2-5%)</a:t>
            </a:r>
            <a:r>
              <a:rPr lang="ru-RU" sz="2800" smtClean="0">
                <a:latin typeface="Georgia" pitchFamily="18" charset="0"/>
                <a:sym typeface="Wingdings" pitchFamily="2" charset="2"/>
              </a:rPr>
              <a:t>                                            </a:t>
            </a:r>
            <a:r>
              <a:rPr lang="ru-RU" sz="2800" smtClean="0">
                <a:solidFill>
                  <a:srgbClr val="990099"/>
                </a:solidFill>
                <a:latin typeface="Georgia" pitchFamily="18" charset="0"/>
                <a:sym typeface="Wingdings" pitchFamily="2" charset="2"/>
              </a:rPr>
              <a:t></a:t>
            </a:r>
            <a:r>
              <a:rPr lang="ru-RU" sz="280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 </a:t>
            </a:r>
            <a:r>
              <a:rPr lang="ru-RU" sz="200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(5-20%,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/>
              <a:t>                                                               </a:t>
            </a:r>
            <a:r>
              <a:rPr lang="en-US" sz="2000" smtClean="0">
                <a:solidFill>
                  <a:srgbClr val="0000FF"/>
                </a:solidFill>
                <a:latin typeface="Georgia" pitchFamily="18" charset="0"/>
              </a:rPr>
              <a:t>~√</a:t>
            </a:r>
            <a:r>
              <a:rPr lang="ru-RU" sz="2000" smtClean="0">
                <a:solidFill>
                  <a:srgbClr val="0000FF"/>
                </a:solidFill>
                <a:latin typeface="Georgia" pitchFamily="18" charset="0"/>
              </a:rPr>
              <a:t>толщина поглощающего слоя</a:t>
            </a:r>
            <a:r>
              <a:rPr lang="ru-RU" sz="200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)</a:t>
            </a:r>
            <a:endParaRPr lang="ru-RU" sz="2000" smtClean="0">
              <a:solidFill>
                <a:srgbClr val="0000FF"/>
              </a:solidFill>
              <a:latin typeface="Georgia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Georgia" pitchFamily="18" charset="0"/>
              </a:rPr>
              <a:t>Сегментация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Georgia" pitchFamily="18" charset="0"/>
                <a:sym typeface="Wingdings" pitchFamily="2" charset="2"/>
              </a:rPr>
              <a:t>        	       </a:t>
            </a:r>
            <a:r>
              <a:rPr lang="ru-RU" sz="2800" smtClean="0">
                <a:solidFill>
                  <a:srgbClr val="990099"/>
                </a:solidFill>
                <a:latin typeface="Georgia" pitchFamily="18" charset="0"/>
                <a:sym typeface="Wingdings" pitchFamily="2" charset="2"/>
              </a:rPr>
              <a:t> </a:t>
            </a:r>
            <a:r>
              <a:rPr lang="ru-RU" sz="280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                                              </a:t>
            </a:r>
            <a:r>
              <a:rPr lang="ru-RU" sz="280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 </a:t>
            </a:r>
            <a:endParaRPr lang="ru-RU" sz="2800" smtClean="0">
              <a:solidFill>
                <a:srgbClr val="FF3300"/>
              </a:solidFill>
              <a:latin typeface="Georgia" pitchFamily="18" charset="0"/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		(поперечная)</a:t>
            </a:r>
            <a:r>
              <a:rPr lang="ru-RU" sz="2800" smtClean="0">
                <a:latin typeface="Georgia" pitchFamily="18" charset="0"/>
                <a:sym typeface="Wingdings" pitchFamily="2" charset="2"/>
              </a:rPr>
              <a:t>                        </a:t>
            </a:r>
            <a:r>
              <a:rPr lang="ru-RU" sz="200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(поперечная и продольная)</a:t>
            </a:r>
            <a:endParaRPr lang="ru-RU" sz="2000" smtClean="0">
              <a:solidFill>
                <a:srgbClr val="0000FF"/>
              </a:solidFill>
              <a:latin typeface="Georgia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Georgia" pitchFamily="18" charset="0"/>
              </a:rPr>
              <a:t> Компенсация : разница между сигналом от електронов и адронов (для измерения энергий струй)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Georgia" pitchFamily="18" charset="0"/>
                <a:sym typeface="Wingdings" pitchFamily="2" charset="2"/>
              </a:rPr>
              <a:t>             </a:t>
            </a:r>
            <a:r>
              <a:rPr lang="ru-RU" sz="2800" smtClean="0">
                <a:solidFill>
                  <a:srgbClr val="FF3300"/>
                </a:solidFill>
                <a:latin typeface="Georgia" pitchFamily="18" charset="0"/>
                <a:sym typeface="Wingdings" pitchFamily="2" charset="2"/>
              </a:rPr>
              <a:t> </a:t>
            </a:r>
            <a:r>
              <a:rPr lang="ru-RU" sz="2800" smtClean="0">
                <a:solidFill>
                  <a:srgbClr val="990099"/>
                </a:solidFill>
                <a:latin typeface="Georgia" pitchFamily="18" charset="0"/>
                <a:sym typeface="Wingdings" pitchFamily="2" charset="2"/>
              </a:rPr>
              <a:t></a:t>
            </a:r>
            <a:r>
              <a:rPr lang="ru-RU" sz="2000" smtClean="0">
                <a:solidFill>
                  <a:srgbClr val="FF3300"/>
                </a:solidFill>
                <a:latin typeface="Georgia" pitchFamily="18" charset="0"/>
              </a:rPr>
              <a:t> </a:t>
            </a:r>
            <a:r>
              <a:rPr lang="ru-RU" sz="2000" smtClean="0">
                <a:latin typeface="Georgia" pitchFamily="18" charset="0"/>
              </a:rPr>
              <a:t>                                              </a:t>
            </a:r>
            <a:r>
              <a:rPr lang="ru-RU" sz="2000" smtClean="0">
                <a:solidFill>
                  <a:srgbClr val="0000FF"/>
                </a:solidFill>
                <a:latin typeface="Georgia" pitchFamily="18" charset="0"/>
              </a:rPr>
              <a:t>                       </a:t>
            </a:r>
            <a:r>
              <a:rPr lang="ru-RU" sz="280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</a:t>
            </a:r>
            <a:endParaRPr lang="ru-RU" sz="2000" smtClean="0">
              <a:solidFill>
                <a:srgbClr val="0000FF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smtClean="0">
                <a:latin typeface="Georgia" pitchFamily="18" charset="0"/>
              </a:rPr>
              <a:t>				   	  Цена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Georgia" pitchFamily="18" charset="0"/>
                <a:sym typeface="Wingdings" pitchFamily="2" charset="2"/>
              </a:rPr>
              <a:t>             </a:t>
            </a:r>
            <a:r>
              <a:rPr lang="ru-RU" sz="2800" smtClean="0">
                <a:solidFill>
                  <a:srgbClr val="990099"/>
                </a:solidFill>
                <a:latin typeface="Georgia" pitchFamily="18" charset="0"/>
                <a:sym typeface="Wingdings" pitchFamily="2" charset="2"/>
              </a:rPr>
              <a:t> </a:t>
            </a:r>
            <a:r>
              <a:rPr lang="ru-RU" sz="2000" smtClean="0">
                <a:solidFill>
                  <a:srgbClr val="FF3300"/>
                </a:solidFill>
                <a:latin typeface="Georgia" pitchFamily="18" charset="0"/>
              </a:rPr>
              <a:t> </a:t>
            </a:r>
            <a:r>
              <a:rPr lang="ru-RU" sz="2000" smtClean="0">
                <a:latin typeface="Georgia" pitchFamily="18" charset="0"/>
              </a:rPr>
              <a:t>                                                    </a:t>
            </a:r>
            <a:r>
              <a:rPr lang="ru-RU" sz="2000" smtClean="0">
                <a:solidFill>
                  <a:srgbClr val="0000FF"/>
                </a:solidFill>
                <a:latin typeface="Georgia" pitchFamily="18" charset="0"/>
              </a:rPr>
              <a:t>                 </a:t>
            </a:r>
            <a:r>
              <a:rPr lang="ru-RU" sz="2800" smtClean="0">
                <a:solidFill>
                  <a:srgbClr val="0000FF"/>
                </a:solidFill>
                <a:latin typeface="Georgia" pitchFamily="18" charset="0"/>
                <a:sym typeface="Wingdings" pitchFamily="2" charset="2"/>
              </a:rPr>
              <a:t></a:t>
            </a:r>
            <a:endParaRPr lang="ru-RU" sz="2000" smtClean="0">
              <a:solidFill>
                <a:srgbClr val="0000FF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smtClean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54277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685800"/>
            <a:ext cx="44958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smtClean="0">
                <a:solidFill>
                  <a:srgbClr val="0000FF"/>
                </a:solidFill>
                <a:latin typeface="Georgia" pitchFamily="18" charset="0"/>
              </a:rPr>
              <a:t>Неоднородные</a:t>
            </a:r>
            <a:r>
              <a:rPr lang="en-US" sz="2800" smtClean="0">
                <a:solidFill>
                  <a:srgbClr val="0000FF"/>
                </a:solidFill>
                <a:latin typeface="Georgia" pitchFamily="18" charset="0"/>
              </a:rPr>
              <a:t>/</a:t>
            </a:r>
            <a:r>
              <a:rPr lang="ru-RU" sz="2800" smtClean="0">
                <a:solidFill>
                  <a:srgbClr val="0000FF"/>
                </a:solidFill>
                <a:latin typeface="Georgia" pitchFamily="18" charset="0"/>
              </a:rPr>
              <a:t>Сандвич</a:t>
            </a:r>
          </a:p>
          <a:p>
            <a:pPr marL="0" indent="0" algn="ctr">
              <a:buFontTx/>
              <a:buNone/>
            </a:pPr>
            <a:r>
              <a:rPr lang="en-US" sz="2000" smtClean="0">
                <a:latin typeface="Georgia" pitchFamily="18" charset="0"/>
              </a:rPr>
              <a:t>сло</a:t>
            </a:r>
            <a:r>
              <a:rPr lang="ru-RU" sz="2000" smtClean="0">
                <a:latin typeface="Georgia" pitchFamily="18" charset="0"/>
              </a:rPr>
              <a:t>я</a:t>
            </a:r>
            <a:r>
              <a:rPr lang="en-US" sz="2000" smtClean="0">
                <a:latin typeface="Georgia" pitchFamily="18" charset="0"/>
              </a:rPr>
              <a:t> поглощающего</a:t>
            </a:r>
            <a:r>
              <a:rPr lang="ru-RU" sz="2000" smtClean="0">
                <a:latin typeface="Georgia" pitchFamily="18" charset="0"/>
              </a:rPr>
              <a:t> (большое </a:t>
            </a:r>
            <a:r>
              <a:rPr lang="en-US" sz="2000" smtClean="0">
                <a:latin typeface="Georgia" pitchFamily="18" charset="0"/>
              </a:rPr>
              <a:t>Z</a:t>
            </a:r>
            <a:r>
              <a:rPr lang="ru-RU" sz="2000" smtClean="0">
                <a:latin typeface="Georgia" pitchFamily="18" charset="0"/>
              </a:rPr>
              <a:t>)</a:t>
            </a:r>
            <a:r>
              <a:rPr lang="en-US" sz="2000" smtClean="0">
                <a:latin typeface="Georgia" pitchFamily="18" charset="0"/>
              </a:rPr>
              <a:t> и детектирующего</a:t>
            </a:r>
            <a:r>
              <a:rPr lang="ru-RU" sz="2000" smtClean="0">
                <a:latin typeface="Georgia" pitchFamily="18" charset="0"/>
              </a:rPr>
              <a:t> </a:t>
            </a:r>
            <a:r>
              <a:rPr lang="en-US" sz="2000" smtClean="0">
                <a:latin typeface="Georgia" pitchFamily="18" charset="0"/>
              </a:rPr>
              <a:t>материалов</a:t>
            </a:r>
          </a:p>
        </p:txBody>
      </p:sp>
      <p:sp>
        <p:nvSpPr>
          <p:cNvPr id="54278" name="Text Box 5"/>
          <p:cNvSpPr txBox="1">
            <a:spLocks noChangeArrowheads="1"/>
          </p:cNvSpPr>
          <p:nvPr/>
        </p:nvSpPr>
        <p:spPr bwMode="auto">
          <a:xfrm>
            <a:off x="0" y="709613"/>
            <a:ext cx="4521200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2800">
                <a:solidFill>
                  <a:srgbClr val="FF3300"/>
                </a:solidFill>
                <a:latin typeface="Georgia" pitchFamily="18" charset="0"/>
              </a:rPr>
              <a:t>Гомогенные/</a:t>
            </a:r>
            <a:r>
              <a:rPr lang="ru-RU" sz="2800">
                <a:solidFill>
                  <a:srgbClr val="FF3300"/>
                </a:solidFill>
                <a:latin typeface="Georgia" pitchFamily="18" charset="0"/>
              </a:rPr>
              <a:t>Однородные</a:t>
            </a:r>
            <a:endParaRPr lang="en-US" sz="2800">
              <a:solidFill>
                <a:srgbClr val="FF3300"/>
              </a:solidFill>
              <a:latin typeface="Georgia" pitchFamily="18" charset="0"/>
            </a:endParaRPr>
          </a:p>
        </p:txBody>
      </p:sp>
      <p:sp>
        <p:nvSpPr>
          <p:cNvPr id="54279" name="Line 6"/>
          <p:cNvSpPr>
            <a:spLocks noChangeShapeType="1"/>
          </p:cNvSpPr>
          <p:nvPr/>
        </p:nvSpPr>
        <p:spPr bwMode="auto">
          <a:xfrm>
            <a:off x="4572000" y="1295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0" name="Line 7"/>
          <p:cNvSpPr>
            <a:spLocks noChangeShapeType="1"/>
          </p:cNvSpPr>
          <p:nvPr/>
        </p:nvSpPr>
        <p:spPr bwMode="auto">
          <a:xfrm>
            <a:off x="4572000" y="2438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1" name="Line 8"/>
          <p:cNvSpPr>
            <a:spLocks noChangeShapeType="1"/>
          </p:cNvSpPr>
          <p:nvPr/>
        </p:nvSpPr>
        <p:spPr bwMode="auto">
          <a:xfrm>
            <a:off x="4572000" y="3581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2" name="Line 9"/>
          <p:cNvSpPr>
            <a:spLocks noChangeShapeType="1"/>
          </p:cNvSpPr>
          <p:nvPr/>
        </p:nvSpPr>
        <p:spPr bwMode="auto">
          <a:xfrm>
            <a:off x="4572000" y="5029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3" name="Line 10"/>
          <p:cNvSpPr>
            <a:spLocks noChangeShapeType="1"/>
          </p:cNvSpPr>
          <p:nvPr/>
        </p:nvSpPr>
        <p:spPr bwMode="auto">
          <a:xfrm>
            <a:off x="4572000" y="586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-92075" y="1408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174094" name="Text Box 14"/>
          <p:cNvSpPr txBox="1">
            <a:spLocks noChangeArrowheads="1"/>
          </p:cNvSpPr>
          <p:nvPr/>
        </p:nvSpPr>
        <p:spPr bwMode="auto">
          <a:xfrm>
            <a:off x="6773863" y="5257800"/>
            <a:ext cx="2065337" cy="77152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>
                <a:solidFill>
                  <a:srgbClr val="0000FF"/>
                </a:solidFill>
                <a:latin typeface="Georgia" pitchFamily="18" charset="0"/>
              </a:rPr>
              <a:t>Все а</a:t>
            </a:r>
            <a:r>
              <a:rPr lang="en-US" sz="2200">
                <a:solidFill>
                  <a:srgbClr val="0000FF"/>
                </a:solidFill>
                <a:latin typeface="Georgia" pitchFamily="18" charset="0"/>
              </a:rPr>
              <a:t>дронные </a:t>
            </a:r>
            <a:endParaRPr lang="ru-RU" sz="2200">
              <a:solidFill>
                <a:srgbClr val="0000FF"/>
              </a:solidFill>
              <a:latin typeface="Georgia" pitchFamily="18" charset="0"/>
            </a:endParaRPr>
          </a:p>
          <a:p>
            <a:r>
              <a:rPr lang="en-US" sz="2200">
                <a:solidFill>
                  <a:srgbClr val="0000FF"/>
                </a:solidFill>
                <a:latin typeface="Georgia" pitchFamily="18" charset="0"/>
              </a:rPr>
              <a:t>калориметры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4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BCC7A-4494-4CF4-9B18-A1DCC597C856}" type="slidenum">
              <a:rPr lang="en-US"/>
              <a:pPr/>
              <a:t>63</a:t>
            </a:fld>
            <a:r>
              <a:rPr lang="en-US"/>
              <a:t>/23</a:t>
            </a:r>
          </a:p>
        </p:txBody>
      </p:sp>
      <p:sp>
        <p:nvSpPr>
          <p:cNvPr id="178202" name="Rectangle 26"/>
          <p:cNvSpPr>
            <a:spLocks noChangeArrowheads="1"/>
          </p:cNvSpPr>
          <p:nvPr/>
        </p:nvSpPr>
        <p:spPr bwMode="auto">
          <a:xfrm>
            <a:off x="4648200" y="3810000"/>
            <a:ext cx="4495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15888" indent="-115888">
              <a:spcBef>
                <a:spcPct val="20000"/>
              </a:spcBef>
              <a:buFont typeface="Wingdings" pitchFamily="2" charset="2"/>
              <a:buNone/>
            </a:pPr>
            <a:r>
              <a:rPr lang="en-US" sz="2000" b="0">
                <a:latin typeface="Georgia" pitchFamily="18" charset="0"/>
              </a:rPr>
              <a:t>                                        </a:t>
            </a:r>
          </a:p>
          <a:p>
            <a:pPr marL="115888" indent="-115888">
              <a:spcBef>
                <a:spcPct val="20000"/>
              </a:spcBef>
              <a:buFont typeface="Wingdings" pitchFamily="2" charset="2"/>
              <a:buNone/>
            </a:pPr>
            <a:r>
              <a:rPr lang="ru-RU" sz="2000" b="0">
                <a:latin typeface="Georgia" pitchFamily="18" charset="0"/>
              </a:rPr>
              <a:t>Очень</a:t>
            </a:r>
            <a:r>
              <a:rPr lang="en-US" sz="2000" b="0">
                <a:latin typeface="Georgia" pitchFamily="18" charset="0"/>
              </a:rPr>
              <a:t>  </a:t>
            </a:r>
            <a:r>
              <a:rPr lang="ru-RU" sz="2000" b="0">
                <a:latin typeface="Georgia" pitchFamily="18" charset="0"/>
              </a:rPr>
              <a:t>популярны! </a:t>
            </a:r>
          </a:p>
          <a:p>
            <a:pPr marL="115888" indent="-115888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 b="0">
                <a:latin typeface="Georgia" pitchFamily="18" charset="0"/>
              </a:rPr>
              <a:t>Высокий световыход</a:t>
            </a:r>
            <a:endParaRPr lang="en-US" sz="2000" b="0">
              <a:latin typeface="Georgia" pitchFamily="18" charset="0"/>
            </a:endParaRPr>
          </a:p>
          <a:p>
            <a:pPr marL="115888" indent="-115888">
              <a:spcBef>
                <a:spcPct val="20000"/>
              </a:spcBef>
              <a:buFont typeface="Wingdings" pitchFamily="2" charset="2"/>
              <a:buChar char="ü"/>
            </a:pPr>
            <a:r>
              <a:rPr lang="en-US" sz="2000" b="0">
                <a:latin typeface="Georgia" pitchFamily="18" charset="0"/>
              </a:rPr>
              <a:t> </a:t>
            </a:r>
            <a:r>
              <a:rPr lang="ru-RU" sz="2000" b="0">
                <a:latin typeface="Georgia" pitchFamily="18" charset="0"/>
              </a:rPr>
              <a:t>Высокая плотность</a:t>
            </a:r>
            <a:endParaRPr lang="en-US" sz="2000" b="0">
              <a:latin typeface="Georgia" pitchFamily="18" charset="0"/>
            </a:endParaRPr>
          </a:p>
          <a:p>
            <a:pPr marL="115888" indent="-115888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000" b="0">
                <a:latin typeface="Georgia" pitchFamily="18" charset="0"/>
              </a:rPr>
              <a:t> Не однородность кристаллов</a:t>
            </a:r>
          </a:p>
          <a:p>
            <a:pPr marL="115888" indent="-115888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000" b="0">
                <a:latin typeface="Georgia" pitchFamily="18" charset="0"/>
              </a:rPr>
              <a:t> Цена</a:t>
            </a:r>
            <a:r>
              <a:rPr lang="en-US" sz="2000" b="0">
                <a:latin typeface="Georgia" pitchFamily="18" charset="0"/>
              </a:rPr>
              <a:t> </a:t>
            </a:r>
            <a:endParaRPr lang="ru-RU" sz="2000" b="0">
              <a:latin typeface="Georgia" pitchFamily="18" charset="0"/>
            </a:endParaRPr>
          </a:p>
          <a:p>
            <a:pPr marL="115888" indent="-115888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 b="0">
                <a:latin typeface="Georgia" pitchFamily="18" charset="0"/>
              </a:rPr>
              <a:t> Свойства «на заказ</a:t>
            </a:r>
            <a:r>
              <a:rPr lang="en-US" sz="2000" b="0">
                <a:latin typeface="Georgia" pitchFamily="18" charset="0"/>
              </a:rPr>
              <a:t>»</a:t>
            </a: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-27384"/>
            <a:ext cx="8229600" cy="685800"/>
          </a:xfrm>
          <a:ln w="28575">
            <a:solidFill>
              <a:srgbClr val="0000FF"/>
            </a:solidFill>
          </a:ln>
        </p:spPr>
        <p:txBody>
          <a:bodyPr/>
          <a:lstStyle/>
          <a:p>
            <a:r>
              <a:rPr lang="ru-RU" sz="4000" dirty="0">
                <a:latin typeface="Georgia" pitchFamily="18" charset="0"/>
              </a:rPr>
              <a:t>Однородные калориметры</a:t>
            </a:r>
            <a:endParaRPr lang="en-US" sz="4000" dirty="0">
              <a:latin typeface="Georgia" pitchFamily="18" charset="0"/>
            </a:endParaRPr>
          </a:p>
        </p:txBody>
      </p:sp>
      <p:sp>
        <p:nvSpPr>
          <p:cNvPr id="178197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371600"/>
            <a:ext cx="4419600" cy="2286000"/>
          </a:xfrm>
        </p:spPr>
        <p:txBody>
          <a:bodyPr/>
          <a:lstStyle/>
          <a:p>
            <a:pPr marL="115888" indent="-115888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Великолепное разрешение (</a:t>
            </a:r>
            <a:r>
              <a:rPr lang="en-US" sz="2000">
                <a:latin typeface="Georgia" pitchFamily="18" charset="0"/>
              </a:rPr>
              <a:t>~</a:t>
            </a:r>
            <a:r>
              <a:rPr lang="ru-RU" sz="2000">
                <a:latin typeface="Georgia" pitchFamily="18" charset="0"/>
              </a:rPr>
              <a:t>кэВ)</a:t>
            </a:r>
          </a:p>
          <a:p>
            <a:pPr marL="115888" indent="-115888">
              <a:lnSpc>
                <a:spcPct val="80000"/>
              </a:lnSpc>
              <a:buFont typeface="Wingdings" pitchFamily="2" charset="2"/>
              <a:buChar char="ü"/>
            </a:pPr>
            <a:endParaRPr lang="ru-RU" sz="900">
              <a:latin typeface="Georgia" pitchFamily="18" charset="0"/>
            </a:endParaRPr>
          </a:p>
          <a:p>
            <a:pPr marL="115888" indent="-115888">
              <a:lnSpc>
                <a:spcPct val="80000"/>
              </a:lnSpc>
              <a:buFontTx/>
              <a:buNone/>
            </a:pPr>
            <a:r>
              <a:rPr lang="ru-RU" sz="2000">
                <a:latin typeface="Georgia" pitchFamily="18" charset="0"/>
              </a:rPr>
              <a:t>                            </a:t>
            </a:r>
            <a:r>
              <a:rPr lang="en-US" sz="2000">
                <a:latin typeface="Georgia" pitchFamily="18" charset="0"/>
              </a:rPr>
              <a:t>F&lt;&lt; 1 </a:t>
            </a:r>
            <a:r>
              <a:rPr lang="ru-RU" sz="2000">
                <a:latin typeface="Georgia" pitchFamily="18" charset="0"/>
              </a:rPr>
              <a:t> (фактор Фано)</a:t>
            </a:r>
            <a:r>
              <a:rPr lang="en-US" sz="2000">
                <a:latin typeface="Georgia" pitchFamily="18" charset="0"/>
              </a:rPr>
              <a:t> </a:t>
            </a:r>
          </a:p>
          <a:p>
            <a:pPr marL="115888" indent="-115888">
              <a:lnSpc>
                <a:spcPct val="80000"/>
              </a:lnSpc>
              <a:buFontTx/>
              <a:buNone/>
            </a:pPr>
            <a:r>
              <a:rPr lang="fr-FR" sz="2000">
                <a:latin typeface="Georgia" pitchFamily="18" charset="0"/>
              </a:rPr>
              <a:t>                            N</a:t>
            </a:r>
            <a:r>
              <a:rPr lang="fr-FR" sz="2000" baseline="-25000">
                <a:latin typeface="Georgia" pitchFamily="18" charset="0"/>
              </a:rPr>
              <a:t>eh</a:t>
            </a:r>
            <a:r>
              <a:rPr lang="en-US" sz="2000">
                <a:latin typeface="Georgia" pitchFamily="18" charset="0"/>
              </a:rPr>
              <a:t>≈10</a:t>
            </a:r>
            <a:r>
              <a:rPr lang="en-US" sz="2000" baseline="30000">
                <a:latin typeface="Georgia" pitchFamily="18" charset="0"/>
              </a:rPr>
              <a:t>5</a:t>
            </a:r>
            <a:r>
              <a:rPr lang="ru-RU" sz="2000">
                <a:latin typeface="Georgia" pitchFamily="18" charset="0"/>
              </a:rPr>
              <a:t>            </a:t>
            </a:r>
          </a:p>
          <a:p>
            <a:pPr marL="115888" indent="-115888">
              <a:lnSpc>
                <a:spcPct val="80000"/>
              </a:lnSpc>
              <a:buFontTx/>
              <a:buNone/>
            </a:pPr>
            <a:r>
              <a:rPr lang="ru-RU" sz="2000">
                <a:latin typeface="Georgia" pitchFamily="18" charset="0"/>
              </a:rPr>
              <a:t>                              </a:t>
            </a:r>
          </a:p>
          <a:p>
            <a:pPr marL="115888" indent="-115888">
              <a:lnSpc>
                <a:spcPct val="80000"/>
              </a:lnSpc>
              <a:buFontTx/>
              <a:buBlip>
                <a:blip r:embed="rId3"/>
              </a:buBlip>
            </a:pPr>
            <a:r>
              <a:rPr lang="ru-RU" sz="2000">
                <a:latin typeface="Georgia" pitchFamily="18" charset="0"/>
              </a:rPr>
              <a:t> Оптимальны для низких энергий</a:t>
            </a:r>
          </a:p>
          <a:p>
            <a:pPr marL="115888" indent="-115888">
              <a:lnSpc>
                <a:spcPct val="80000"/>
              </a:lnSpc>
              <a:buFontTx/>
              <a:buBlip>
                <a:blip r:embed="rId3"/>
              </a:buBlip>
            </a:pPr>
            <a:r>
              <a:rPr lang="ru-RU" sz="2000">
                <a:latin typeface="Georgia" pitchFamily="18" charset="0"/>
              </a:rPr>
              <a:t> Очень дорогие</a:t>
            </a:r>
            <a:endParaRPr lang="en-US" sz="2000">
              <a:latin typeface="Georgia" pitchFamily="18" charset="0"/>
            </a:endParaRPr>
          </a:p>
        </p:txBody>
      </p:sp>
      <p:sp>
        <p:nvSpPr>
          <p:cNvPr id="178198" name="Rectangle 22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495800" cy="2286000"/>
          </a:xfrm>
        </p:spPr>
        <p:txBody>
          <a:bodyPr/>
          <a:lstStyle/>
          <a:p>
            <a:pPr marL="115888" indent="-115888">
              <a:lnSpc>
                <a:spcPct val="80000"/>
              </a:lnSpc>
              <a:buFontTx/>
              <a:buBlip>
                <a:blip r:embed="rId3"/>
              </a:buBlip>
            </a:pPr>
            <a:r>
              <a:rPr lang="ru-RU" sz="2000">
                <a:latin typeface="Georgia" pitchFamily="18" charset="0"/>
              </a:rPr>
              <a:t> Низкий световыход (1</a:t>
            </a:r>
            <a:r>
              <a:rPr lang="en-US" sz="2000">
                <a:latin typeface="Georgia" pitchFamily="18" charset="0"/>
              </a:rPr>
              <a:t>/</a:t>
            </a:r>
            <a:r>
              <a:rPr lang="ru-RU" sz="2000">
                <a:latin typeface="Georgia" pitchFamily="18" charset="0"/>
              </a:rPr>
              <a:t>10</a:t>
            </a:r>
            <a:r>
              <a:rPr lang="ru-RU" sz="2000" baseline="30000">
                <a:latin typeface="Georgia" pitchFamily="18" charset="0"/>
              </a:rPr>
              <a:t>4 </a:t>
            </a:r>
            <a:r>
              <a:rPr lang="en-US" sz="2000">
                <a:latin typeface="Georgia" pitchFamily="18" charset="0"/>
              </a:rPr>
              <a:t>NaI)</a:t>
            </a:r>
          </a:p>
          <a:p>
            <a:pPr marL="115888" indent="-115888">
              <a:lnSpc>
                <a:spcPct val="80000"/>
              </a:lnSpc>
              <a:buFontTx/>
              <a:buBlip>
                <a:blip r:embed="rId3"/>
              </a:buBlip>
            </a:pPr>
            <a:r>
              <a:rPr lang="en-US" sz="2000">
                <a:latin typeface="Georgia" pitchFamily="18" charset="0"/>
              </a:rPr>
              <a:t> </a:t>
            </a:r>
            <a:r>
              <a:rPr lang="ru-RU" sz="2000">
                <a:latin typeface="Georgia" pitchFamily="18" charset="0"/>
              </a:rPr>
              <a:t>Плохая радиационная стойкость (</a:t>
            </a:r>
            <a:r>
              <a:rPr lang="en-US" sz="2000">
                <a:latin typeface="Georgia" pitchFamily="18" charset="0"/>
              </a:rPr>
              <a:t>PbF</a:t>
            </a:r>
            <a:r>
              <a:rPr lang="en-US" sz="2000" baseline="-25000">
                <a:latin typeface="Georgia" pitchFamily="18" charset="0"/>
              </a:rPr>
              <a:t>2</a:t>
            </a:r>
            <a:r>
              <a:rPr lang="ru-RU" sz="2000" baseline="-25000">
                <a:latin typeface="Georgia" pitchFamily="18" charset="0"/>
              </a:rPr>
              <a:t> </a:t>
            </a:r>
            <a:r>
              <a:rPr lang="ru-RU" sz="2000">
                <a:latin typeface="Georgia" pitchFamily="18" charset="0"/>
              </a:rPr>
              <a:t>лучше) </a:t>
            </a:r>
            <a:endParaRPr lang="en-US" sz="2000">
              <a:latin typeface="Georgia" pitchFamily="18" charset="0"/>
            </a:endParaRPr>
          </a:p>
          <a:p>
            <a:pPr marL="115888" indent="-115888">
              <a:lnSpc>
                <a:spcPct val="80000"/>
              </a:lnSpc>
              <a:buFontTx/>
              <a:buBlip>
                <a:blip r:embed="rId3"/>
              </a:buBlip>
            </a:pPr>
            <a:r>
              <a:rPr lang="en-US" sz="2000">
                <a:latin typeface="Georgia" pitchFamily="18" charset="0"/>
              </a:rPr>
              <a:t> </a:t>
            </a:r>
            <a:r>
              <a:rPr lang="en-US" sz="2000">
                <a:latin typeface="Georgia" pitchFamily="18" charset="0"/>
                <a:sym typeface="Symbol" pitchFamily="18" charset="2"/>
              </a:rPr>
              <a:t> </a:t>
            </a:r>
            <a:r>
              <a:rPr lang="en-US" sz="2000">
                <a:latin typeface="Georgia" pitchFamily="18" charset="0"/>
              </a:rPr>
              <a:t>&lt; 300-350nm</a:t>
            </a:r>
          </a:p>
        </p:txBody>
      </p:sp>
      <p:sp>
        <p:nvSpPr>
          <p:cNvPr id="178180" name="Text Box 4"/>
          <p:cNvSpPr txBox="1">
            <a:spLocks noChangeArrowheads="1"/>
          </p:cNvSpPr>
          <p:nvPr/>
        </p:nvSpPr>
        <p:spPr bwMode="auto">
          <a:xfrm>
            <a:off x="152400" y="914400"/>
            <a:ext cx="4103688" cy="3651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>
                <a:gamma/>
                <a:shade val="60000"/>
                <a:invGamma/>
              </a:schemeClr>
            </a:prstShdw>
          </a:effectLst>
        </p:spPr>
        <p:txBody>
          <a:bodyPr wrap="none" lIns="9144" tIns="0" rIns="9144" bIns="0">
            <a:spAutoFit/>
          </a:bodyPr>
          <a:lstStyle/>
          <a:p>
            <a:r>
              <a:rPr lang="ru-RU" sz="2400" b="0">
                <a:solidFill>
                  <a:schemeClr val="bg1"/>
                </a:solidFill>
                <a:latin typeface="Georgia" pitchFamily="18" charset="0"/>
              </a:rPr>
              <a:t>Полупроводниковые (</a:t>
            </a:r>
            <a:r>
              <a:rPr lang="en-US" sz="2400" b="0">
                <a:solidFill>
                  <a:schemeClr val="bg1"/>
                </a:solidFill>
                <a:latin typeface="Georgia" pitchFamily="18" charset="0"/>
              </a:rPr>
              <a:t>Ge, Si</a:t>
            </a:r>
            <a:r>
              <a:rPr lang="ru-RU" sz="2400" b="0">
                <a:solidFill>
                  <a:schemeClr val="bg1"/>
                </a:solidFill>
                <a:latin typeface="Georgia" pitchFamily="18" charset="0"/>
              </a:rPr>
              <a:t>)</a:t>
            </a:r>
            <a:endParaRPr lang="en-US" sz="2400" b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78181" name="Text Box 5"/>
          <p:cNvSpPr txBox="1">
            <a:spLocks noChangeArrowheads="1"/>
          </p:cNvSpPr>
          <p:nvPr/>
        </p:nvSpPr>
        <p:spPr bwMode="auto">
          <a:xfrm>
            <a:off x="4886325" y="928688"/>
            <a:ext cx="2279650" cy="365125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009900">
                <a:gamma/>
                <a:shade val="60000"/>
                <a:invGamma/>
              </a:srgbClr>
            </a:prstShdw>
          </a:effectLst>
        </p:spPr>
        <p:txBody>
          <a:bodyPr wrap="none" lIns="9144" tIns="0" rIns="9144" bIns="0">
            <a:spAutoFit/>
          </a:bodyPr>
          <a:lstStyle/>
          <a:p>
            <a:r>
              <a:rPr lang="ru-RU" sz="2400" b="0">
                <a:solidFill>
                  <a:schemeClr val="bg1"/>
                </a:solidFill>
                <a:latin typeface="Georgia" pitchFamily="18" charset="0"/>
              </a:rPr>
              <a:t>Черенков</a:t>
            </a:r>
            <a:r>
              <a:rPr lang="en-US" sz="2400" b="0">
                <a:solidFill>
                  <a:schemeClr val="bg1"/>
                </a:solidFill>
                <a:latin typeface="Georgia" pitchFamily="18" charset="0"/>
              </a:rPr>
              <a:t> (PbO)</a:t>
            </a:r>
          </a:p>
        </p:txBody>
      </p:sp>
      <p:sp>
        <p:nvSpPr>
          <p:cNvPr id="178193" name="Text Box 17"/>
          <p:cNvSpPr txBox="1">
            <a:spLocks noChangeArrowheads="1"/>
          </p:cNvSpPr>
          <p:nvPr/>
        </p:nvSpPr>
        <p:spPr bwMode="auto">
          <a:xfrm>
            <a:off x="4648200" y="3733800"/>
            <a:ext cx="2338388" cy="3651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0000FF">
                <a:gamma/>
                <a:shade val="60000"/>
                <a:invGamma/>
              </a:srgbClr>
            </a:prstShdw>
          </a:effectLst>
        </p:spPr>
        <p:txBody>
          <a:bodyPr wrap="none" lIns="9144" tIns="0" rIns="9144" bIns="0">
            <a:spAutoFit/>
          </a:bodyPr>
          <a:lstStyle/>
          <a:p>
            <a:r>
              <a:rPr lang="ru-RU" sz="2400" b="0">
                <a:solidFill>
                  <a:schemeClr val="bg1"/>
                </a:solidFill>
                <a:latin typeface="Georgia" pitchFamily="18" charset="0"/>
              </a:rPr>
              <a:t>Сцинтилляторы</a:t>
            </a:r>
            <a:endParaRPr lang="en-US" sz="2400" b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78194" name="Text Box 18"/>
          <p:cNvSpPr txBox="1">
            <a:spLocks noChangeArrowheads="1"/>
          </p:cNvSpPr>
          <p:nvPr/>
        </p:nvSpPr>
        <p:spPr bwMode="auto">
          <a:xfrm>
            <a:off x="177800" y="3733800"/>
            <a:ext cx="3683000" cy="365125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0099">
                <a:gamma/>
                <a:shade val="60000"/>
                <a:invGamma/>
              </a:srgbClr>
            </a:prstShdw>
          </a:effectLst>
        </p:spPr>
        <p:txBody>
          <a:bodyPr wrap="none" lIns="9144" tIns="0" rIns="9144" bIns="0">
            <a:spAutoFit/>
          </a:bodyPr>
          <a:lstStyle/>
          <a:p>
            <a:r>
              <a:rPr lang="ru-RU" sz="2400" b="0">
                <a:solidFill>
                  <a:schemeClr val="bg1"/>
                </a:solidFill>
                <a:latin typeface="Georgia" pitchFamily="18" charset="0"/>
              </a:rPr>
              <a:t>Инертная жидкость (</a:t>
            </a:r>
            <a:r>
              <a:rPr lang="en-US" sz="2400" b="0">
                <a:solidFill>
                  <a:schemeClr val="bg1"/>
                </a:solidFill>
                <a:latin typeface="Georgia" pitchFamily="18" charset="0"/>
              </a:rPr>
              <a:t>LKr</a:t>
            </a:r>
            <a:r>
              <a:rPr lang="ru-RU" sz="2400" b="0">
                <a:solidFill>
                  <a:schemeClr val="bg1"/>
                </a:solidFill>
                <a:latin typeface="Georgia" pitchFamily="18" charset="0"/>
              </a:rPr>
              <a:t>)</a:t>
            </a:r>
            <a:endParaRPr lang="en-US" sz="2400" b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78195" name="Line 19"/>
          <p:cNvSpPr>
            <a:spLocks noChangeShapeType="1"/>
          </p:cNvSpPr>
          <p:nvPr/>
        </p:nvSpPr>
        <p:spPr bwMode="auto">
          <a:xfrm>
            <a:off x="4572000" y="1066800"/>
            <a:ext cx="0" cy="556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78196" name="Line 20"/>
          <p:cNvSpPr>
            <a:spLocks noChangeShapeType="1"/>
          </p:cNvSpPr>
          <p:nvPr/>
        </p:nvSpPr>
        <p:spPr bwMode="auto">
          <a:xfrm>
            <a:off x="152400" y="36576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pic>
        <p:nvPicPr>
          <p:cNvPr id="178199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966913"/>
            <a:ext cx="12128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00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15238" y="2057400"/>
            <a:ext cx="1452562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01" name="Picture 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26670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203" name="Rectangle 27"/>
          <p:cNvSpPr>
            <a:spLocks noChangeArrowheads="1"/>
          </p:cNvSpPr>
          <p:nvPr/>
        </p:nvSpPr>
        <p:spPr bwMode="auto">
          <a:xfrm>
            <a:off x="0" y="4114800"/>
            <a:ext cx="4495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15888" indent="-115888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 b="0">
                <a:latin typeface="Georgia" pitchFamily="18" charset="0"/>
              </a:rPr>
              <a:t> Хорошая радиационная стойкость</a:t>
            </a:r>
          </a:p>
          <a:p>
            <a:pPr marL="115888" indent="-115888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 b="0">
                <a:latin typeface="Georgia" pitchFamily="18" charset="0"/>
              </a:rPr>
              <a:t> Однородность детектора</a:t>
            </a:r>
          </a:p>
          <a:p>
            <a:pPr marL="115888" indent="-115888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000" b="0">
                <a:latin typeface="Georgia" pitchFamily="18" charset="0"/>
              </a:rPr>
              <a:t> Необходимость охладительного и очистительного оборудования</a:t>
            </a:r>
            <a:endParaRPr lang="en-US" sz="2000" b="0">
              <a:latin typeface="Georgia" pitchFamily="18" charset="0"/>
            </a:endParaRPr>
          </a:p>
          <a:p>
            <a:pPr marL="115888" indent="-115888">
              <a:spcBef>
                <a:spcPct val="20000"/>
              </a:spcBef>
            </a:pPr>
            <a:endParaRPr lang="en-US" sz="2000" b="0">
              <a:latin typeface="Georgia" pitchFamily="18" charset="0"/>
            </a:endParaRPr>
          </a:p>
        </p:txBody>
      </p:sp>
      <p:pic>
        <p:nvPicPr>
          <p:cNvPr id="178204" name="Picture 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9200" y="2838450"/>
            <a:ext cx="1143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05" name="Picture 2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6334125"/>
            <a:ext cx="37338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06" name="Picture 3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5791200"/>
            <a:ext cx="28956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08" name="Picture 3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30275" y="5838825"/>
            <a:ext cx="6000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09" name="Picture 3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620125" y="5505450"/>
            <a:ext cx="52387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10" name="Picture 34" descr="BabarLeftM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670925" y="6343650"/>
            <a:ext cx="473075" cy="514350"/>
          </a:xfrm>
          <a:prstGeom prst="rect">
            <a:avLst/>
          </a:prstGeom>
          <a:noFill/>
        </p:spPr>
      </p:pic>
      <p:pic>
        <p:nvPicPr>
          <p:cNvPr id="178211" name="Picture 3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5886450"/>
            <a:ext cx="4572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12" name="Picture 3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20025" y="3716338"/>
            <a:ext cx="1323975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13" name="Picture 3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56625" y="4932363"/>
            <a:ext cx="663575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17" name="Picture 4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08525" y="6413500"/>
            <a:ext cx="1682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18" name="Picture 42"/>
          <p:cNvPicPr>
            <a:picLocks noChangeAspect="1" noChangeArrowheads="1"/>
          </p:cNvPicPr>
          <p:nvPr/>
        </p:nvPicPr>
        <p:blipFill>
          <a:blip r:embed="rId17" cstate="print"/>
          <a:srcRect r="552"/>
          <a:stretch>
            <a:fillRect/>
          </a:stretch>
        </p:blipFill>
        <p:spPr bwMode="auto">
          <a:xfrm>
            <a:off x="4965700" y="6400800"/>
            <a:ext cx="16446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8219" name="Text Box 43"/>
          <p:cNvSpPr txBox="1">
            <a:spLocks noChangeArrowheads="1"/>
          </p:cNvSpPr>
          <p:nvPr/>
        </p:nvSpPr>
        <p:spPr bwMode="auto">
          <a:xfrm>
            <a:off x="4784725" y="6386513"/>
            <a:ext cx="260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-</a:t>
            </a:r>
          </a:p>
        </p:txBody>
      </p:sp>
      <p:sp>
        <p:nvSpPr>
          <p:cNvPr id="178221" name="Text Box 45"/>
          <p:cNvSpPr txBox="1">
            <a:spLocks noChangeArrowheads="1"/>
          </p:cNvSpPr>
          <p:nvPr/>
        </p:nvSpPr>
        <p:spPr bwMode="auto">
          <a:xfrm>
            <a:off x="6507163" y="6394450"/>
            <a:ext cx="26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-</a:t>
            </a:r>
          </a:p>
        </p:txBody>
      </p:sp>
      <p:pic>
        <p:nvPicPr>
          <p:cNvPr id="178222" name="Picture 46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680200" y="6473825"/>
            <a:ext cx="6191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24" name="Picture 48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239000" y="6438900"/>
            <a:ext cx="484188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25" name="Picture 49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888288" y="6400800"/>
            <a:ext cx="79851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26" name="Picture 50"/>
          <p:cNvPicPr>
            <a:picLocks noChangeAspect="1" noChangeArrowheads="1"/>
          </p:cNvPicPr>
          <p:nvPr/>
        </p:nvPicPr>
        <p:blipFill>
          <a:blip r:embed="rId21" cstate="print"/>
          <a:srcRect l="21381" r="12828"/>
          <a:stretch>
            <a:fillRect/>
          </a:stretch>
        </p:blipFill>
        <p:spPr bwMode="auto">
          <a:xfrm>
            <a:off x="7689850" y="6413500"/>
            <a:ext cx="1397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8227" name="Picture 51" descr="alicelogo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464550" y="4191000"/>
            <a:ext cx="679450" cy="685800"/>
          </a:xfrm>
          <a:prstGeom prst="rect">
            <a:avLst/>
          </a:prstGeom>
          <a:noFill/>
        </p:spPr>
      </p:pic>
      <p:sp>
        <p:nvSpPr>
          <p:cNvPr id="178228" name="Text Box 52"/>
          <p:cNvSpPr txBox="1">
            <a:spLocks noChangeArrowheads="1"/>
          </p:cNvSpPr>
          <p:nvPr/>
        </p:nvSpPr>
        <p:spPr bwMode="auto">
          <a:xfrm>
            <a:off x="7756525" y="6375400"/>
            <a:ext cx="26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>
          <a:xfrm flipH="1" flipV="1">
            <a:off x="4284663" y="4365625"/>
            <a:ext cx="1871662" cy="863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-36513" y="44450"/>
            <a:ext cx="8229601" cy="685800"/>
          </a:xfrm>
        </p:spPr>
        <p:txBody>
          <a:bodyPr/>
          <a:lstStyle/>
          <a:p>
            <a:r>
              <a:rPr lang="ru-RU" sz="4000" smtClean="0">
                <a:latin typeface="Georgia" pitchFamily="18" charset="0"/>
              </a:rPr>
              <a:t>Неоднородные калориметры</a:t>
            </a:r>
            <a:endParaRPr lang="en-US" sz="4000" smtClean="0">
              <a:latin typeface="Georgia" pitchFamily="18" charset="0"/>
            </a:endParaRP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1371600"/>
            <a:ext cx="4419600" cy="2286000"/>
          </a:xfrm>
        </p:spPr>
        <p:txBody>
          <a:bodyPr/>
          <a:lstStyle/>
          <a:p>
            <a:pPr marL="115888" indent="-115888">
              <a:buFont typeface="Wingdings" pitchFamily="2" charset="2"/>
              <a:buChar char="ü"/>
            </a:pPr>
            <a:r>
              <a:rPr lang="ru-RU" sz="2000" smtClean="0">
                <a:latin typeface="Georgia" pitchFamily="18" charset="0"/>
              </a:rPr>
              <a:t> Высокая плотность</a:t>
            </a:r>
          </a:p>
          <a:p>
            <a:pPr marL="115888" indent="-115888">
              <a:buFont typeface="Wingdings" pitchFamily="2" charset="2"/>
              <a:buChar char="ü"/>
            </a:pPr>
            <a:r>
              <a:rPr lang="ru-RU" sz="2000" smtClean="0">
                <a:latin typeface="Georgia" pitchFamily="18" charset="0"/>
              </a:rPr>
              <a:t> Хороший сигнал</a:t>
            </a:r>
          </a:p>
          <a:p>
            <a:pPr marL="115888" indent="-115888">
              <a:buFont typeface="Wingdings" pitchFamily="2" charset="2"/>
              <a:buChar char="ü"/>
            </a:pPr>
            <a:r>
              <a:rPr lang="ru-RU" sz="2000" smtClean="0">
                <a:latin typeface="Georgia" pitchFamily="18" charset="0"/>
              </a:rPr>
              <a:t>  Радиационная стойкость?</a:t>
            </a:r>
          </a:p>
          <a:p>
            <a:pPr marL="115888" indent="-115888">
              <a:buFontTx/>
              <a:buBlip>
                <a:blip r:embed="rId3"/>
              </a:buBlip>
            </a:pPr>
            <a:r>
              <a:rPr lang="ru-RU" sz="2000" smtClean="0">
                <a:latin typeface="Georgia" pitchFamily="18" charset="0"/>
              </a:rPr>
              <a:t> Дорого</a:t>
            </a:r>
            <a:endParaRPr lang="en-US" sz="2000" smtClean="0">
              <a:latin typeface="Georgia" pitchFamily="18" charset="0"/>
            </a:endParaRPr>
          </a:p>
        </p:txBody>
      </p:sp>
      <p:sp>
        <p:nvSpPr>
          <p:cNvPr id="5632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71600"/>
            <a:ext cx="4495800" cy="2286000"/>
          </a:xfrm>
        </p:spPr>
        <p:txBody>
          <a:bodyPr/>
          <a:lstStyle/>
          <a:p>
            <a:pPr marL="115888" indent="-115888">
              <a:buFontTx/>
              <a:buBlip>
                <a:blip r:embed="rId3"/>
              </a:buBlip>
            </a:pPr>
            <a:r>
              <a:rPr lang="ru-RU" sz="2400" smtClean="0">
                <a:latin typeface="Georgia" pitchFamily="18" charset="0"/>
              </a:rPr>
              <a:t> </a:t>
            </a:r>
            <a:r>
              <a:rPr lang="ru-RU" sz="2000" smtClean="0">
                <a:latin typeface="Georgia" pitchFamily="18" charset="0"/>
              </a:rPr>
              <a:t>Низкая плотность</a:t>
            </a:r>
            <a:endParaRPr lang="en-US" sz="2000" smtClean="0">
              <a:latin typeface="Georgia" pitchFamily="18" charset="0"/>
            </a:endParaRPr>
          </a:p>
          <a:p>
            <a:pPr marL="115888" indent="-115888">
              <a:buFontTx/>
              <a:buBlip>
                <a:blip r:embed="rId3"/>
              </a:buBlip>
            </a:pPr>
            <a:r>
              <a:rPr lang="ru-RU" sz="2000" smtClean="0">
                <a:latin typeface="Georgia" pitchFamily="18" charset="0"/>
              </a:rPr>
              <a:t> Плохая стабильность</a:t>
            </a:r>
            <a:r>
              <a:rPr lang="en-US" sz="2000" smtClean="0">
                <a:latin typeface="Georgia" pitchFamily="18" charset="0"/>
              </a:rPr>
              <a:t> </a:t>
            </a:r>
            <a:endParaRPr lang="ru-RU" sz="2000" smtClean="0">
              <a:latin typeface="Georgia" pitchFamily="18" charset="0"/>
            </a:endParaRPr>
          </a:p>
          <a:p>
            <a:pPr marL="115888" indent="-115888">
              <a:buFontTx/>
              <a:buBlip>
                <a:blip r:embed="rId3"/>
              </a:buBlip>
            </a:pPr>
            <a:r>
              <a:rPr lang="ru-RU" sz="2000" smtClean="0">
                <a:latin typeface="Georgia" pitchFamily="18" charset="0"/>
              </a:rPr>
              <a:t> Плохая однородность</a:t>
            </a:r>
            <a:endParaRPr lang="en-US" sz="2000" smtClean="0">
              <a:latin typeface="Georgia" pitchFamily="18" charset="0"/>
            </a:endParaRPr>
          </a:p>
          <a:p>
            <a:pPr marL="115888" indent="-115888">
              <a:buFont typeface="Wingdings" pitchFamily="2" charset="2"/>
              <a:buChar char="ü"/>
            </a:pPr>
            <a:r>
              <a:rPr lang="ru-RU" sz="2000" smtClean="0">
                <a:latin typeface="Georgia" pitchFamily="18" charset="0"/>
              </a:rPr>
              <a:t> Легко сегментируются</a:t>
            </a:r>
          </a:p>
          <a:p>
            <a:pPr marL="115888" indent="-115888">
              <a:buFont typeface="Wingdings" pitchFamily="2" charset="2"/>
              <a:buChar char="ü"/>
            </a:pPr>
            <a:r>
              <a:rPr lang="ru-RU" sz="2000" smtClean="0">
                <a:latin typeface="Georgia" pitchFamily="18" charset="0"/>
              </a:rPr>
              <a:t> Дешево</a:t>
            </a:r>
          </a:p>
          <a:p>
            <a:pPr marL="115888" indent="-115888">
              <a:buFont typeface="Wingdings" pitchFamily="2" charset="2"/>
              <a:buChar char="ü"/>
            </a:pPr>
            <a:endParaRPr lang="en-US" sz="2000" smtClean="0">
              <a:latin typeface="Georgia" pitchFamily="18" charset="0"/>
            </a:endParaRPr>
          </a:p>
        </p:txBody>
      </p:sp>
      <p:sp>
        <p:nvSpPr>
          <p:cNvPr id="219141" name="Text Box 5"/>
          <p:cNvSpPr txBox="1">
            <a:spLocks noChangeArrowheads="1"/>
          </p:cNvSpPr>
          <p:nvPr/>
        </p:nvSpPr>
        <p:spPr bwMode="auto">
          <a:xfrm>
            <a:off x="152400" y="914400"/>
            <a:ext cx="3579813" cy="3651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2">
                <a:gamma/>
                <a:shade val="60000"/>
                <a:invGamma/>
              </a:schemeClr>
            </a:prstShdw>
          </a:effectLst>
        </p:spPr>
        <p:txBody>
          <a:bodyPr wrap="none" lIns="9144" tIns="0" rIns="9144" bIns="0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bg1"/>
                </a:solidFill>
                <a:latin typeface="Georgia" pitchFamily="18" charset="0"/>
              </a:rPr>
              <a:t>Полупроводниковые (</a:t>
            </a:r>
            <a:r>
              <a:rPr lang="en-US" sz="2400" dirty="0">
                <a:solidFill>
                  <a:schemeClr val="bg1"/>
                </a:solidFill>
                <a:latin typeface="Georgia" pitchFamily="18" charset="0"/>
              </a:rPr>
              <a:t>Si</a:t>
            </a:r>
            <a:r>
              <a:rPr lang="ru-RU" sz="2400" dirty="0">
                <a:solidFill>
                  <a:schemeClr val="bg1"/>
                </a:solidFill>
                <a:latin typeface="Georgia" pitchFamily="18" charset="0"/>
              </a:rPr>
              <a:t>)</a:t>
            </a:r>
            <a:endParaRPr lang="en-US" sz="2400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6327" name="Text Box 6"/>
          <p:cNvSpPr txBox="1">
            <a:spLocks noChangeArrowheads="1"/>
          </p:cNvSpPr>
          <p:nvPr/>
        </p:nvSpPr>
        <p:spPr bwMode="auto">
          <a:xfrm>
            <a:off x="4872038" y="930275"/>
            <a:ext cx="1270000" cy="365125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005C00"/>
            </a:prstShdw>
          </a:effectLst>
        </p:spPr>
        <p:txBody>
          <a:bodyPr wrap="none" lIns="9144" tIns="0" rIns="9144" bIns="0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Georgia" pitchFamily="18" charset="0"/>
              </a:rPr>
              <a:t>Газовые</a:t>
            </a:r>
            <a:r>
              <a:rPr lang="en-US" sz="2400">
                <a:solidFill>
                  <a:schemeClr val="bg1"/>
                </a:solidFill>
                <a:latin typeface="Georgia" pitchFamily="18" charset="0"/>
              </a:rPr>
              <a:t> </a:t>
            </a:r>
          </a:p>
        </p:txBody>
      </p:sp>
      <p:sp>
        <p:nvSpPr>
          <p:cNvPr id="56328" name="Text Box 7"/>
          <p:cNvSpPr txBox="1">
            <a:spLocks noChangeArrowheads="1"/>
          </p:cNvSpPr>
          <p:nvPr/>
        </p:nvSpPr>
        <p:spPr bwMode="auto">
          <a:xfrm>
            <a:off x="4648200" y="3733800"/>
            <a:ext cx="2338388" cy="365125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 wrap="none" lIns="9144" tIns="0" rIns="9144" bIns="0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Georgia" pitchFamily="18" charset="0"/>
              </a:rPr>
              <a:t>Сцинтилляторы</a:t>
            </a:r>
            <a:endParaRPr lang="en-US" sz="240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6329" name="Text Box 8"/>
          <p:cNvSpPr txBox="1">
            <a:spLocks noChangeArrowheads="1"/>
          </p:cNvSpPr>
          <p:nvPr/>
        </p:nvSpPr>
        <p:spPr bwMode="auto">
          <a:xfrm>
            <a:off x="266700" y="3673475"/>
            <a:ext cx="2933700" cy="365125"/>
          </a:xfrm>
          <a:prstGeom prst="rect">
            <a:avLst/>
          </a:prstGeom>
          <a:solidFill>
            <a:srgbClr val="990099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5C005C"/>
            </a:prstShdw>
          </a:effectLst>
        </p:spPr>
        <p:txBody>
          <a:bodyPr wrap="none" lIns="9144" tIns="0" rIns="9144" bIns="0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Georgia" pitchFamily="18" charset="0"/>
              </a:rPr>
              <a:t>Инертная жидкость </a:t>
            </a:r>
            <a:endParaRPr lang="en-US" sz="240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56330" name="Line 9"/>
          <p:cNvSpPr>
            <a:spLocks noChangeShapeType="1"/>
          </p:cNvSpPr>
          <p:nvPr/>
        </p:nvSpPr>
        <p:spPr bwMode="auto">
          <a:xfrm>
            <a:off x="4572000" y="1066800"/>
            <a:ext cx="0" cy="556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6331" name="Line 10"/>
          <p:cNvSpPr>
            <a:spLocks noChangeShapeType="1"/>
          </p:cNvSpPr>
          <p:nvPr/>
        </p:nvSpPr>
        <p:spPr bwMode="auto">
          <a:xfrm>
            <a:off x="152400" y="36576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6332" name="Rectangle 14"/>
          <p:cNvSpPr>
            <a:spLocks noChangeArrowheads="1"/>
          </p:cNvSpPr>
          <p:nvPr/>
        </p:nvSpPr>
        <p:spPr bwMode="auto">
          <a:xfrm>
            <a:off x="4648200" y="3810000"/>
            <a:ext cx="4495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5888" indent="-115888">
              <a:spcBef>
                <a:spcPct val="20000"/>
              </a:spcBef>
              <a:buFont typeface="Wingdings" pitchFamily="2" charset="2"/>
              <a:buNone/>
            </a:pPr>
            <a:endParaRPr lang="ru-RU" sz="2000">
              <a:latin typeface="Georgia" pitchFamily="18" charset="0"/>
            </a:endParaRPr>
          </a:p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Легко сегментируются</a:t>
            </a:r>
          </a:p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Не дороги</a:t>
            </a:r>
          </a:p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Быстрый сигнал</a:t>
            </a:r>
          </a:p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Достаточный световыход</a:t>
            </a:r>
          </a:p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Компенсируемые</a:t>
            </a:r>
            <a:endParaRPr lang="en-US" sz="2000">
              <a:latin typeface="Georgia" pitchFamily="18" charset="0"/>
            </a:endParaRPr>
          </a:p>
          <a:p>
            <a:pPr marL="115888" indent="-115888" algn="l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000">
                <a:latin typeface="Georgia" pitchFamily="18" charset="0"/>
              </a:rPr>
              <a:t> Старение, радиация</a:t>
            </a:r>
          </a:p>
          <a:p>
            <a:pPr marL="115888" indent="-115888" algn="l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000">
                <a:latin typeface="Georgia" pitchFamily="18" charset="0"/>
              </a:rPr>
              <a:t> Неоднородность световыхода</a:t>
            </a:r>
          </a:p>
        </p:txBody>
      </p:sp>
      <p:sp>
        <p:nvSpPr>
          <p:cNvPr id="56333" name="Rectangle 15"/>
          <p:cNvSpPr>
            <a:spLocks noChangeArrowheads="1"/>
          </p:cNvSpPr>
          <p:nvPr/>
        </p:nvSpPr>
        <p:spPr bwMode="auto">
          <a:xfrm>
            <a:off x="0" y="4038600"/>
            <a:ext cx="4495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Хорошая радиационная стойкость</a:t>
            </a:r>
          </a:p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Однородность детектора</a:t>
            </a:r>
          </a:p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Легко калибрируются</a:t>
            </a:r>
          </a:p>
          <a:p>
            <a:pPr marL="115888" indent="-115888" algn="l"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2000">
                <a:latin typeface="Georgia" pitchFamily="18" charset="0"/>
              </a:rPr>
              <a:t> Хорошее разрешение</a:t>
            </a:r>
          </a:p>
          <a:p>
            <a:pPr marL="115888" indent="-115888" algn="l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ru-RU" sz="2000">
                <a:latin typeface="Georgia" pitchFamily="18" charset="0"/>
              </a:rPr>
              <a:t> Необходимость охладительного и очистительного оборудования</a:t>
            </a:r>
            <a:endParaRPr lang="en-US" sz="2000">
              <a:latin typeface="Georgia" pitchFamily="18" charset="0"/>
            </a:endParaRPr>
          </a:p>
          <a:p>
            <a:pPr marL="115888" indent="-115888" algn="l">
              <a:spcBef>
                <a:spcPct val="20000"/>
              </a:spcBef>
            </a:pPr>
            <a:endParaRPr lang="en-US" sz="2000">
              <a:latin typeface="Georgia" pitchFamily="18" charset="0"/>
            </a:endParaRPr>
          </a:p>
        </p:txBody>
      </p:sp>
      <p:sp>
        <p:nvSpPr>
          <p:cNvPr id="56334" name="Text Box 29"/>
          <p:cNvSpPr txBox="1">
            <a:spLocks noChangeArrowheads="1"/>
          </p:cNvSpPr>
          <p:nvPr/>
        </p:nvSpPr>
        <p:spPr bwMode="auto">
          <a:xfrm>
            <a:off x="6507163" y="6394450"/>
            <a:ext cx="260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-</a:t>
            </a:r>
          </a:p>
        </p:txBody>
      </p:sp>
      <p:pic>
        <p:nvPicPr>
          <p:cNvPr id="56335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990600"/>
            <a:ext cx="232886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6" name="Picture 3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5000" y="6475413"/>
            <a:ext cx="2373313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7" name="Picture 3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0400" y="3810000"/>
            <a:ext cx="4841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8" name="Picture 3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43813" y="3781425"/>
            <a:ext cx="1519237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9" name="Text Box 39"/>
          <p:cNvSpPr txBox="1">
            <a:spLocks noChangeArrowheads="1"/>
          </p:cNvSpPr>
          <p:nvPr/>
        </p:nvSpPr>
        <p:spPr bwMode="auto">
          <a:xfrm>
            <a:off x="7375525" y="3848100"/>
            <a:ext cx="331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–</a:t>
            </a:r>
          </a:p>
        </p:txBody>
      </p:sp>
      <p:pic>
        <p:nvPicPr>
          <p:cNvPr id="56340" name="Picture 4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96200" y="2608263"/>
            <a:ext cx="1466850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41" name="Text Box 44"/>
          <p:cNvSpPr txBox="1">
            <a:spLocks noChangeArrowheads="1"/>
          </p:cNvSpPr>
          <p:nvPr/>
        </p:nvSpPr>
        <p:spPr bwMode="auto">
          <a:xfrm>
            <a:off x="8193088" y="2224088"/>
            <a:ext cx="950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Georgia" pitchFamily="18" charset="0"/>
              </a:rPr>
              <a:t>ALEPH</a:t>
            </a:r>
          </a:p>
        </p:txBody>
      </p:sp>
      <p:pic>
        <p:nvPicPr>
          <p:cNvPr id="56342" name="Picture 4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5225" y="2851150"/>
            <a:ext cx="8763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43" name="Picture 4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09813" y="2654300"/>
            <a:ext cx="13477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44" name="Picture 4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57600" y="3892550"/>
            <a:ext cx="85725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45" name="Picture 50" descr="eph1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33800" y="4273550"/>
            <a:ext cx="7429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46" name="Picture 5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886200" y="4806950"/>
            <a:ext cx="574675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47" name="Picture 52" descr="ATLAS_Transparent_480x720_02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057650" y="5257800"/>
            <a:ext cx="3619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48" name="Picture 53" descr="lhcbdrop2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05800" y="5715000"/>
            <a:ext cx="8382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49" name="Picture 54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239125" y="5391150"/>
            <a:ext cx="904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50" name="Picture 55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515350" y="4781550"/>
            <a:ext cx="6286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51" name="Picture 56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291513" y="4267200"/>
            <a:ext cx="852487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/>
          <p:cNvGrpSpPr/>
          <p:nvPr/>
        </p:nvGrpSpPr>
        <p:grpSpPr>
          <a:xfrm>
            <a:off x="4586631" y="260648"/>
            <a:ext cx="4593881" cy="4284127"/>
            <a:chOff x="4333613" y="233528"/>
            <a:chExt cx="4593881" cy="4284127"/>
          </a:xfrm>
        </p:grpSpPr>
        <p:grpSp>
          <p:nvGrpSpPr>
            <p:cNvPr id="16" name="Groupe 15"/>
            <p:cNvGrpSpPr/>
            <p:nvPr/>
          </p:nvGrpSpPr>
          <p:grpSpPr>
            <a:xfrm>
              <a:off x="4962082" y="233528"/>
              <a:ext cx="3965412" cy="4284127"/>
              <a:chOff x="4962082" y="233528"/>
              <a:chExt cx="3965412" cy="4284127"/>
            </a:xfrm>
            <a:solidFill>
              <a:schemeClr val="bg1"/>
            </a:solidFill>
          </p:grpSpPr>
          <p:pic>
            <p:nvPicPr>
              <p:cNvPr id="25612" name="Picture 1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1200000">
                <a:off x="4962082" y="233528"/>
                <a:ext cx="3965412" cy="4284127"/>
              </a:xfrm>
              <a:prstGeom prst="rect">
                <a:avLst/>
              </a:prstGeom>
              <a:grpFill/>
              <a:ln w="28575" cap="flat" cmpd="sng" algn="ctr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</p:pic>
          <p:sp>
            <p:nvSpPr>
              <p:cNvPr id="13" name="Rectangle 12"/>
              <p:cNvSpPr/>
              <p:nvPr/>
            </p:nvSpPr>
            <p:spPr bwMode="auto">
              <a:xfrm rot="19652269">
                <a:off x="5462323" y="809278"/>
                <a:ext cx="2179794" cy="195668"/>
              </a:xfrm>
              <a:prstGeom prst="rect">
                <a:avLst/>
              </a:prstGeom>
              <a:grpFill/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 rot="1489822">
                <a:off x="7389341" y="474384"/>
                <a:ext cx="1440160" cy="360040"/>
              </a:xfrm>
              <a:prstGeom prst="rect">
                <a:avLst/>
              </a:prstGeom>
              <a:grpFill/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 rot="1196906">
                <a:off x="6922872" y="410187"/>
                <a:ext cx="289056" cy="952836"/>
              </a:xfrm>
              <a:prstGeom prst="rect">
                <a:avLst/>
              </a:prstGeom>
              <a:grpFill/>
              <a:ln w="2857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fr-FR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 bwMode="auto">
            <a:xfrm rot="21415857">
              <a:off x="6009910" y="2918303"/>
              <a:ext cx="2738659" cy="1584176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 rot="20396360">
              <a:off x="4333613" y="2273375"/>
              <a:ext cx="975529" cy="1152128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34925" y="38100"/>
            <a:ext cx="8839200" cy="609600"/>
          </a:xfrm>
        </p:spPr>
        <p:txBody>
          <a:bodyPr/>
          <a:lstStyle/>
          <a:p>
            <a:pPr marL="342900" indent="-342900">
              <a:defRPr/>
            </a:pPr>
            <a:r>
              <a:rPr lang="ru-RU" sz="3600" dirty="0" smtClean="0">
                <a:latin typeface="+mn-lt"/>
              </a:rPr>
              <a:t>Детекторы  переходного излучения</a:t>
            </a:r>
            <a:endParaRPr lang="fr-FR" sz="3600" dirty="0" smtClean="0">
              <a:latin typeface="+mn-lt"/>
            </a:endParaRPr>
          </a:p>
        </p:txBody>
      </p:sp>
      <p:sp>
        <p:nvSpPr>
          <p:cNvPr id="25603" name="Espace réservé du contenu 2"/>
          <p:cNvSpPr>
            <a:spLocks noGrp="1"/>
          </p:cNvSpPr>
          <p:nvPr>
            <p:ph idx="1"/>
          </p:nvPr>
        </p:nvSpPr>
        <p:spPr>
          <a:xfrm>
            <a:off x="0" y="838200"/>
            <a:ext cx="5508625" cy="563880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000" smtClean="0">
                <a:solidFill>
                  <a:srgbClr val="FF0000"/>
                </a:solidFill>
                <a:latin typeface="Georgia" pitchFamily="18" charset="0"/>
                <a:cs typeface="Arial" pitchFamily="34" charset="0"/>
              </a:rPr>
              <a:t>Фотоны переходного излучения возникают </a:t>
            </a:r>
            <a:r>
              <a:rPr lang="ru-RU" sz="20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при переходе ультра-релативистской  заряженной частицы (</a:t>
            </a:r>
            <a:r>
              <a:rPr lang="ru-RU" sz="20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  <a:sym typeface="Symbol" pitchFamily="18" charset="2"/>
              </a:rPr>
              <a:t>=</a:t>
            </a:r>
            <a:r>
              <a:rPr lang="en-US" sz="20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  <a:sym typeface="Symbol" pitchFamily="18" charset="2"/>
              </a:rPr>
              <a:t>E/m&gt;10</a:t>
            </a:r>
            <a:r>
              <a:rPr lang="en-US" sz="2000" baseline="300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  <a:sym typeface="Symbol" pitchFamily="18" charset="2"/>
              </a:rPr>
              <a:t>3</a:t>
            </a:r>
            <a:r>
              <a:rPr lang="ru-RU" sz="2000" smtClean="0">
                <a:solidFill>
                  <a:srgbClr val="002060"/>
                </a:solidFill>
                <a:latin typeface="Georgia" pitchFamily="18" charset="0"/>
                <a:cs typeface="Arial" pitchFamily="34" charset="0"/>
              </a:rPr>
              <a:t>) из одной среды в другую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Georgia" pitchFamily="18" charset="0"/>
              </a:rPr>
              <a:t>Провода в «соломенных трубках» заполненых 70% Хе+27% СО</a:t>
            </a:r>
            <a:r>
              <a:rPr lang="ru-RU" sz="2000" baseline="-25000" smtClean="0">
                <a:latin typeface="Georgia" pitchFamily="18" charset="0"/>
              </a:rPr>
              <a:t>2</a:t>
            </a:r>
            <a:r>
              <a:rPr lang="ru-RU" sz="2000" smtClean="0">
                <a:latin typeface="Georgia" pitchFamily="18" charset="0"/>
              </a:rPr>
              <a:t>+3% О</a:t>
            </a:r>
            <a:r>
              <a:rPr lang="ru-RU" sz="2000" baseline="-25000" smtClean="0">
                <a:latin typeface="Georgia" pitchFamily="18" charset="0"/>
              </a:rPr>
              <a:t>2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Georgia" pitchFamily="18" charset="0"/>
              </a:rPr>
              <a:t>Радиатор: полипропилен (волокна/фольга)</a:t>
            </a:r>
          </a:p>
          <a:p>
            <a:pPr>
              <a:buFont typeface="Arial" pitchFamily="34" charset="0"/>
              <a:buNone/>
            </a:pPr>
            <a:r>
              <a:rPr lang="ru-RU" sz="2000" smtClean="0">
                <a:latin typeface="Georgia" pitchFamily="18" charset="0"/>
              </a:rPr>
              <a:t>Два порога считывания сигнала</a:t>
            </a:r>
            <a:endParaRPr lang="fr-FR" sz="2000" smtClean="0">
              <a:latin typeface="Georgia" pitchFamily="18" charset="0"/>
            </a:endParaRPr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75688" y="6638925"/>
            <a:ext cx="504825" cy="2889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8B4D559-20FD-49BF-A257-132861A3594A}" type="slidenum">
              <a:rPr lang="en-US" smtClean="0"/>
              <a:pPr/>
              <a:t>65</a:t>
            </a:fld>
            <a:endParaRPr lang="en-US" smtClean="0"/>
          </a:p>
        </p:txBody>
      </p:sp>
      <p:pic>
        <p:nvPicPr>
          <p:cNvPr id="25605" name="Picture 16" descr="trt.jpg"/>
          <p:cNvPicPr preferRelativeResize="0"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3" y="3557588"/>
            <a:ext cx="5524500" cy="330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 Box 26"/>
          <p:cNvSpPr txBox="1">
            <a:spLocks noChangeArrowheads="1"/>
          </p:cNvSpPr>
          <p:nvPr/>
        </p:nvSpPr>
        <p:spPr bwMode="auto">
          <a:xfrm>
            <a:off x="5580063" y="3500438"/>
            <a:ext cx="3527425" cy="3170237"/>
          </a:xfrm>
          <a:prstGeom prst="rect">
            <a:avLst/>
          </a:prstGeom>
          <a:noFill/>
          <a:ln w="28575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Georgia" pitchFamily="18" charset="0"/>
              </a:rPr>
              <a:t>Из-за малой  массы скорость электрона выше других частиц той же энергии. </a:t>
            </a:r>
          </a:p>
          <a:p>
            <a:pPr>
              <a:spcBef>
                <a:spcPct val="50000"/>
              </a:spcBef>
            </a:pPr>
            <a:r>
              <a:rPr lang="ru-RU" sz="2000">
                <a:latin typeface="Georgia" pitchFamily="18" charset="0"/>
              </a:rPr>
              <a:t>Больше переходных фотонов. Больше высоко-пороговых сигналов.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Georgia" pitchFamily="18" charset="0"/>
              </a:rPr>
              <a:t> Идентификация электронов </a:t>
            </a:r>
            <a:r>
              <a:rPr lang="en-US" sz="2000">
                <a:solidFill>
                  <a:srgbClr val="FF0000"/>
                </a:solidFill>
                <a:latin typeface="Georgia" pitchFamily="18" charset="0"/>
              </a:rPr>
              <a:t>1&lt;p</a:t>
            </a:r>
            <a:r>
              <a:rPr lang="en-US" sz="2000" baseline="-25000">
                <a:solidFill>
                  <a:srgbClr val="FF0000"/>
                </a:solidFill>
                <a:latin typeface="Georgia" pitchFamily="18" charset="0"/>
              </a:rPr>
              <a:t>T</a:t>
            </a:r>
            <a:r>
              <a:rPr lang="en-US" sz="2000">
                <a:solidFill>
                  <a:srgbClr val="FF0000"/>
                </a:solidFill>
                <a:latin typeface="Georgia" pitchFamily="18" charset="0"/>
              </a:rPr>
              <a:t>&lt;150 </a:t>
            </a:r>
            <a:r>
              <a:rPr lang="ru-RU" sz="2000">
                <a:solidFill>
                  <a:srgbClr val="FF0000"/>
                </a:solidFill>
                <a:latin typeface="Georgia" pitchFamily="18" charset="0"/>
              </a:rPr>
              <a:t>ГэВ</a:t>
            </a:r>
            <a:endParaRPr lang="en-US" sz="200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25607" name="Picture 9"/>
          <p:cNvSpPr>
            <a:spLocks noChangeAspect="1" noChangeArrowheads="1"/>
          </p:cNvSpPr>
          <p:nvPr/>
        </p:nvSpPr>
        <p:spPr bwMode="auto">
          <a:xfrm>
            <a:off x="5364163" y="765175"/>
            <a:ext cx="3646487" cy="26638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608" name="ZoneTexte 9"/>
          <p:cNvSpPr txBox="1">
            <a:spLocks noChangeArrowheads="1"/>
          </p:cNvSpPr>
          <p:nvPr/>
        </p:nvSpPr>
        <p:spPr bwMode="auto">
          <a:xfrm>
            <a:off x="5364163" y="3097213"/>
            <a:ext cx="2524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Georgia" pitchFamily="18" charset="0"/>
              </a:rPr>
              <a:t>TRT Module ATLAS</a:t>
            </a:r>
            <a:endParaRPr lang="fr-FR" b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5609" name="ZoneTexte 10"/>
          <p:cNvSpPr txBox="1">
            <a:spLocks noChangeArrowheads="1"/>
          </p:cNvSpPr>
          <p:nvPr/>
        </p:nvSpPr>
        <p:spPr bwMode="auto">
          <a:xfrm>
            <a:off x="6228184" y="764704"/>
            <a:ext cx="25798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616F6"/>
                </a:solidFill>
                <a:latin typeface="Georgia" pitchFamily="18" charset="0"/>
              </a:rPr>
              <a:t>Радиатор</a:t>
            </a:r>
            <a:r>
              <a:rPr lang="en-US" b="1" dirty="0" smtClean="0">
                <a:solidFill>
                  <a:srgbClr val="FFC000"/>
                </a:solidFill>
                <a:latin typeface="Georgia" pitchFamily="18" charset="0"/>
              </a:rPr>
              <a:t> 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Трубки</a:t>
            </a:r>
          </a:p>
        </p:txBody>
      </p:sp>
      <p:cxnSp>
        <p:nvCxnSpPr>
          <p:cNvPr id="25610" name="Connecteur droit avec flèche 12"/>
          <p:cNvCxnSpPr>
            <a:cxnSpLocks noChangeShapeType="1"/>
          </p:cNvCxnSpPr>
          <p:nvPr/>
        </p:nvCxnSpPr>
        <p:spPr bwMode="auto">
          <a:xfrm flipH="1">
            <a:off x="6876257" y="1052736"/>
            <a:ext cx="1152127" cy="1223392"/>
          </a:xfrm>
          <a:prstGeom prst="straightConnector1">
            <a:avLst/>
          </a:prstGeom>
          <a:noFill/>
          <a:ln w="28575" algn="ctr">
            <a:solidFill>
              <a:srgbClr val="FFFF00"/>
            </a:solidFill>
            <a:round/>
            <a:headEnd/>
            <a:tailEnd type="arrow" w="med" len="med"/>
          </a:ln>
        </p:spPr>
      </p:cxnSp>
      <p:cxnSp>
        <p:nvCxnSpPr>
          <p:cNvPr id="25611" name="Connecteur droit avec flèche 14"/>
          <p:cNvCxnSpPr>
            <a:cxnSpLocks noChangeShapeType="1"/>
          </p:cNvCxnSpPr>
          <p:nvPr/>
        </p:nvCxnSpPr>
        <p:spPr bwMode="auto">
          <a:xfrm flipH="1">
            <a:off x="5724128" y="1124744"/>
            <a:ext cx="1008112" cy="792361"/>
          </a:xfrm>
          <a:prstGeom prst="straightConnector1">
            <a:avLst/>
          </a:prstGeom>
          <a:noFill/>
          <a:ln w="28575" algn="ctr">
            <a:solidFill>
              <a:srgbClr val="1616F6"/>
            </a:solidFill>
            <a:round/>
            <a:headEnd/>
            <a:tailEnd type="arrow" w="med" len="med"/>
          </a:ln>
        </p:spPr>
      </p:cxnSp>
      <p:cxnSp>
        <p:nvCxnSpPr>
          <p:cNvPr id="23" name="Connecteur droit avec flèche 22"/>
          <p:cNvCxnSpPr/>
          <p:nvPr/>
        </p:nvCxnSpPr>
        <p:spPr bwMode="auto">
          <a:xfrm>
            <a:off x="6732240" y="1052736"/>
            <a:ext cx="288032" cy="504056"/>
          </a:xfrm>
          <a:prstGeom prst="straightConnector1">
            <a:avLst/>
          </a:prstGeom>
          <a:noFill/>
          <a:ln w="28575" cap="flat" cmpd="sng" algn="ctr">
            <a:solidFill>
              <a:srgbClr val="1616F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ZoneTexte 23"/>
          <p:cNvSpPr txBox="1"/>
          <p:nvPr/>
        </p:nvSpPr>
        <p:spPr>
          <a:xfrm>
            <a:off x="7928119" y="1268760"/>
            <a:ext cx="1087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Georgia" pitchFamily="18" charset="0"/>
              </a:rPr>
              <a:t>ATLAS </a:t>
            </a:r>
          </a:p>
          <a:p>
            <a:r>
              <a:rPr lang="en-US" b="1" dirty="0" smtClean="0">
                <a:latin typeface="Georgia" pitchFamily="18" charset="0"/>
              </a:rPr>
              <a:t>TRT</a:t>
            </a:r>
          </a:p>
          <a:p>
            <a:r>
              <a:rPr lang="en-US" b="1" dirty="0" smtClean="0">
                <a:latin typeface="Georgia" pitchFamily="18" charset="0"/>
              </a:rPr>
              <a:t>Module</a:t>
            </a:r>
            <a:endParaRPr lang="fr-FR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7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Задача детектора</a:t>
            </a:r>
            <a:endParaRPr lang="fr-FR" smtClean="0"/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ru-RU" smtClean="0">
                <a:latin typeface="Georgia" pitchFamily="18" charset="0"/>
              </a:rPr>
              <a:t>Для того чтобы понять, что произошло при столкновении надо </a:t>
            </a:r>
          </a:p>
          <a:p>
            <a:r>
              <a:rPr lang="ru-RU" smtClean="0">
                <a:latin typeface="Georgia" pitchFamily="18" charset="0"/>
              </a:rPr>
              <a:t>Зарегистрировать все возможные частицы</a:t>
            </a:r>
          </a:p>
          <a:p>
            <a:r>
              <a:rPr lang="ru-RU" smtClean="0">
                <a:latin typeface="Georgia" pitchFamily="18" charset="0"/>
              </a:rPr>
              <a:t>Измерить их импульс или энергию, заряд</a:t>
            </a:r>
          </a:p>
          <a:p>
            <a:r>
              <a:rPr lang="ru-RU" smtClean="0">
                <a:latin typeface="Georgia" pitchFamily="18" charset="0"/>
              </a:rPr>
              <a:t>Их идентифицировать</a:t>
            </a:r>
          </a:p>
          <a:p>
            <a:pPr>
              <a:buFont typeface="Arial" pitchFamily="34" charset="0"/>
              <a:buNone/>
            </a:pPr>
            <a:endParaRPr lang="ru-RU" smtClean="0">
              <a:latin typeface="Georgia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mtClean="0">
                <a:latin typeface="Georgia" pitchFamily="18" charset="0"/>
              </a:rPr>
              <a:t>Разные частицы взаимодействуют с веществом по разному</a:t>
            </a:r>
            <a:endParaRPr lang="fr-FR" smtClean="0">
              <a:latin typeface="Georgia" pitchFamily="18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A2B1926-C592-4E9B-B7B6-D1A0D98F5D24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r="26726"/>
          <a:stretch>
            <a:fillRect/>
          </a:stretch>
        </p:blipFill>
        <p:spPr bwMode="auto">
          <a:xfrm>
            <a:off x="73025" y="809625"/>
            <a:ext cx="6515100" cy="47069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2253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Измерение заряда и импульса частиц</a:t>
            </a:r>
            <a:endParaRPr lang="fr-FR" sz="3600" smtClean="0"/>
          </a:p>
        </p:txBody>
      </p:sp>
      <p:sp>
        <p:nvSpPr>
          <p:cNvPr id="22532" name="Espace réservé du contenu 2"/>
          <p:cNvSpPr>
            <a:spLocks noGrp="1"/>
          </p:cNvSpPr>
          <p:nvPr>
            <p:ph idx="1"/>
          </p:nvPr>
        </p:nvSpPr>
        <p:spPr>
          <a:xfrm>
            <a:off x="0" y="4076700"/>
            <a:ext cx="8991600" cy="1536700"/>
          </a:xfrm>
          <a:solidFill>
            <a:schemeClr val="bg1"/>
          </a:solidFill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en-US" sz="2400" smtClean="0">
                <a:latin typeface="Georgia" pitchFamily="18" charset="0"/>
              </a:rPr>
              <a:t>       </a:t>
            </a:r>
            <a:r>
              <a:rPr lang="ru-RU" sz="2400" smtClean="0">
                <a:latin typeface="Georgia" pitchFamily="18" charset="0"/>
              </a:rPr>
              <a:t>  без поля             с магнитным полем             детектор с   </a:t>
            </a:r>
            <a:endParaRPr lang="en-US" sz="2400" smtClean="0">
              <a:latin typeface="Georgia" pitchFamily="18" charset="0"/>
            </a:endParaRP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                                                                                  магнитным полем</a:t>
            </a:r>
          </a:p>
          <a:p>
            <a:pPr algn="ctr">
              <a:buFont typeface="Arial" pitchFamily="34" charset="0"/>
              <a:buNone/>
            </a:pPr>
            <a:endParaRPr lang="en-US" sz="800" smtClean="0">
              <a:latin typeface="Georgia" pitchFamily="18" charset="0"/>
            </a:endParaRP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solidFill>
                  <a:srgbClr val="1616F6"/>
                </a:solidFill>
                <a:latin typeface="Georgia" pitchFamily="18" charset="0"/>
              </a:rPr>
              <a:t>Заряд</a:t>
            </a:r>
            <a:r>
              <a:rPr lang="ru-RU" sz="2400" smtClean="0">
                <a:latin typeface="Georgia" pitchFamily="18" charset="0"/>
              </a:rPr>
              <a:t> частицы определяется по направлению отклонения в магнитном поле (В), а </a:t>
            </a:r>
            <a:r>
              <a:rPr lang="ru-RU" sz="2400" smtClean="0">
                <a:solidFill>
                  <a:srgbClr val="1616F6"/>
                </a:solidFill>
                <a:latin typeface="Georgia" pitchFamily="18" charset="0"/>
              </a:rPr>
              <a:t>импульс</a:t>
            </a:r>
            <a:r>
              <a:rPr lang="ru-RU" sz="2400" smtClean="0">
                <a:latin typeface="Georgia" pitchFamily="18" charset="0"/>
              </a:rPr>
              <a:t> по радиусу кривизны.</a:t>
            </a:r>
          </a:p>
          <a:p>
            <a:pPr algn="ctr">
              <a:buFont typeface="Arial" pitchFamily="34" charset="0"/>
              <a:buNone/>
            </a:pPr>
            <a:r>
              <a:rPr lang="ru-RU" sz="2400" smtClean="0">
                <a:latin typeface="Georgia" pitchFamily="18" charset="0"/>
              </a:rPr>
              <a:t>Чем сильнее магнитное поле В и больше размеры детектора, тем надежнее можно измерить ее импульс частицы.</a:t>
            </a:r>
            <a:endParaRPr lang="fr-FR" sz="2400" smtClean="0">
              <a:latin typeface="Georgia" pitchFamily="18" charset="0"/>
            </a:endParaRPr>
          </a:p>
        </p:txBody>
      </p:sp>
      <p:sp>
        <p:nvSpPr>
          <p:cNvPr id="22533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>
          <a:xfrm>
            <a:off x="8604250" y="6597650"/>
            <a:ext cx="50482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B8007ACE-88E2-4ED7-8901-ADDFBADD84F2}" type="slidenum">
              <a:rPr lang="en-US" smtClean="0"/>
              <a:pPr/>
              <a:t>8</a:t>
            </a:fld>
            <a:endParaRPr lang="en-US" smtClean="0"/>
          </a:p>
        </p:txBody>
      </p:sp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3" cstate="print"/>
          <a:srcRect t="20001" b="31117"/>
          <a:stretch>
            <a:fillRect/>
          </a:stretch>
        </p:blipFill>
        <p:spPr bwMode="auto">
          <a:xfrm>
            <a:off x="6748463" y="836613"/>
            <a:ext cx="1423987" cy="31686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6597650"/>
            <a:ext cx="936625" cy="2159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C44269C8-6D51-4E31-9F54-3707D92EDBFF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26988"/>
            <a:ext cx="8991600" cy="685801"/>
          </a:xfrm>
        </p:spPr>
        <p:txBody>
          <a:bodyPr/>
          <a:lstStyle/>
          <a:p>
            <a:pPr eaLnBrk="1" hangingPunct="1"/>
            <a:r>
              <a:rPr lang="ru-RU" sz="4000" smtClean="0">
                <a:latin typeface="Georgia" pitchFamily="18" charset="0"/>
              </a:rPr>
              <a:t>Современные детекторы</a:t>
            </a:r>
            <a:endParaRPr lang="en-US" sz="4000" smtClean="0">
              <a:latin typeface="Georgia" pitchFamily="18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95375" y="3817938"/>
            <a:ext cx="3941763" cy="2716212"/>
            <a:chOff x="413" y="2257"/>
            <a:chExt cx="1851" cy="1351"/>
          </a:xfrm>
        </p:grpSpPr>
        <p:sp>
          <p:nvSpPr>
            <p:cNvPr id="31830" name="Rectangle 5"/>
            <p:cNvSpPr>
              <a:spLocks noChangeArrowheads="1"/>
            </p:cNvSpPr>
            <p:nvPr/>
          </p:nvSpPr>
          <p:spPr bwMode="auto">
            <a:xfrm>
              <a:off x="879" y="2723"/>
              <a:ext cx="920" cy="419"/>
            </a:xfrm>
            <a:prstGeom prst="rect">
              <a:avLst/>
            </a:prstGeom>
            <a:solidFill>
              <a:srgbClr val="FFDD8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1" name="Rectangle 6"/>
            <p:cNvSpPr>
              <a:spLocks noChangeArrowheads="1"/>
            </p:cNvSpPr>
            <p:nvPr/>
          </p:nvSpPr>
          <p:spPr bwMode="auto">
            <a:xfrm>
              <a:off x="879" y="2653"/>
              <a:ext cx="920" cy="82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2" name="Rectangle 7"/>
            <p:cNvSpPr>
              <a:spLocks noChangeArrowheads="1"/>
            </p:cNvSpPr>
            <p:nvPr/>
          </p:nvSpPr>
          <p:spPr bwMode="auto">
            <a:xfrm>
              <a:off x="879" y="3131"/>
              <a:ext cx="920" cy="70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3" name="Rectangle 8"/>
            <p:cNvSpPr>
              <a:spLocks noChangeArrowheads="1"/>
            </p:cNvSpPr>
            <p:nvPr/>
          </p:nvSpPr>
          <p:spPr bwMode="auto">
            <a:xfrm>
              <a:off x="1775" y="2653"/>
              <a:ext cx="82" cy="548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4" name="Rectangle 9"/>
            <p:cNvSpPr>
              <a:spLocks noChangeArrowheads="1"/>
            </p:cNvSpPr>
            <p:nvPr/>
          </p:nvSpPr>
          <p:spPr bwMode="auto">
            <a:xfrm>
              <a:off x="821" y="2653"/>
              <a:ext cx="81" cy="548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5" name="Rectangle 10"/>
            <p:cNvSpPr>
              <a:spLocks noChangeArrowheads="1"/>
            </p:cNvSpPr>
            <p:nvPr/>
          </p:nvSpPr>
          <p:spPr bwMode="auto">
            <a:xfrm>
              <a:off x="797" y="2455"/>
              <a:ext cx="1095" cy="187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6" name="Rectangle 11"/>
            <p:cNvSpPr>
              <a:spLocks noChangeArrowheads="1"/>
            </p:cNvSpPr>
            <p:nvPr/>
          </p:nvSpPr>
          <p:spPr bwMode="auto">
            <a:xfrm>
              <a:off x="797" y="3212"/>
              <a:ext cx="1095" cy="175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7" name="Rectangle 12"/>
            <p:cNvSpPr>
              <a:spLocks noChangeArrowheads="1"/>
            </p:cNvSpPr>
            <p:nvPr/>
          </p:nvSpPr>
          <p:spPr bwMode="auto">
            <a:xfrm>
              <a:off x="599" y="2455"/>
              <a:ext cx="210" cy="932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8" name="Rectangle 13"/>
            <p:cNvSpPr>
              <a:spLocks noChangeArrowheads="1"/>
            </p:cNvSpPr>
            <p:nvPr/>
          </p:nvSpPr>
          <p:spPr bwMode="auto">
            <a:xfrm>
              <a:off x="1880" y="2455"/>
              <a:ext cx="198" cy="932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39" name="Rectangle 14"/>
            <p:cNvSpPr>
              <a:spLocks noChangeArrowheads="1"/>
            </p:cNvSpPr>
            <p:nvPr/>
          </p:nvSpPr>
          <p:spPr bwMode="auto">
            <a:xfrm>
              <a:off x="529" y="2397"/>
              <a:ext cx="59" cy="1071"/>
            </a:xfrm>
            <a:prstGeom prst="rect">
              <a:avLst/>
            </a:prstGeom>
            <a:solidFill>
              <a:srgbClr val="0065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0" name="Rectangle 15"/>
            <p:cNvSpPr>
              <a:spLocks noChangeArrowheads="1"/>
            </p:cNvSpPr>
            <p:nvPr/>
          </p:nvSpPr>
          <p:spPr bwMode="auto">
            <a:xfrm>
              <a:off x="2090" y="2397"/>
              <a:ext cx="58" cy="1071"/>
            </a:xfrm>
            <a:prstGeom prst="rect">
              <a:avLst/>
            </a:prstGeom>
            <a:solidFill>
              <a:srgbClr val="0065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1" name="Rectangle 16"/>
            <p:cNvSpPr>
              <a:spLocks noChangeArrowheads="1"/>
            </p:cNvSpPr>
            <p:nvPr/>
          </p:nvSpPr>
          <p:spPr bwMode="auto">
            <a:xfrm>
              <a:off x="576" y="2397"/>
              <a:ext cx="1525" cy="47"/>
            </a:xfrm>
            <a:prstGeom prst="rect">
              <a:avLst/>
            </a:prstGeom>
            <a:solidFill>
              <a:srgbClr val="0065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2" name="Rectangle 17"/>
            <p:cNvSpPr>
              <a:spLocks noChangeArrowheads="1"/>
            </p:cNvSpPr>
            <p:nvPr/>
          </p:nvSpPr>
          <p:spPr bwMode="auto">
            <a:xfrm>
              <a:off x="576" y="3399"/>
              <a:ext cx="1525" cy="69"/>
            </a:xfrm>
            <a:prstGeom prst="rect">
              <a:avLst/>
            </a:prstGeom>
            <a:solidFill>
              <a:srgbClr val="0065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3" name="Rectangle 18"/>
            <p:cNvSpPr>
              <a:spLocks noChangeArrowheads="1"/>
            </p:cNvSpPr>
            <p:nvPr/>
          </p:nvSpPr>
          <p:spPr bwMode="auto">
            <a:xfrm>
              <a:off x="436" y="3573"/>
              <a:ext cx="1805" cy="35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4" name="Rectangle 19"/>
            <p:cNvSpPr>
              <a:spLocks noChangeArrowheads="1"/>
            </p:cNvSpPr>
            <p:nvPr/>
          </p:nvSpPr>
          <p:spPr bwMode="auto">
            <a:xfrm>
              <a:off x="506" y="3503"/>
              <a:ext cx="1665" cy="35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5" name="Rectangle 20"/>
            <p:cNvSpPr>
              <a:spLocks noChangeArrowheads="1"/>
            </p:cNvSpPr>
            <p:nvPr/>
          </p:nvSpPr>
          <p:spPr bwMode="auto">
            <a:xfrm>
              <a:off x="483" y="2327"/>
              <a:ext cx="35" cy="1211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6" name="Rectangle 21"/>
            <p:cNvSpPr>
              <a:spLocks noChangeArrowheads="1"/>
            </p:cNvSpPr>
            <p:nvPr/>
          </p:nvSpPr>
          <p:spPr bwMode="auto">
            <a:xfrm>
              <a:off x="413" y="2257"/>
              <a:ext cx="35" cy="1351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7" name="Rectangle 22"/>
            <p:cNvSpPr>
              <a:spLocks noChangeArrowheads="1"/>
            </p:cNvSpPr>
            <p:nvPr/>
          </p:nvSpPr>
          <p:spPr bwMode="auto">
            <a:xfrm>
              <a:off x="506" y="2327"/>
              <a:ext cx="1665" cy="35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8" name="Rectangle 23"/>
            <p:cNvSpPr>
              <a:spLocks noChangeArrowheads="1"/>
            </p:cNvSpPr>
            <p:nvPr/>
          </p:nvSpPr>
          <p:spPr bwMode="auto">
            <a:xfrm>
              <a:off x="436" y="2257"/>
              <a:ext cx="1805" cy="35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49" name="Rectangle 24"/>
            <p:cNvSpPr>
              <a:spLocks noChangeArrowheads="1"/>
            </p:cNvSpPr>
            <p:nvPr/>
          </p:nvSpPr>
          <p:spPr bwMode="auto">
            <a:xfrm>
              <a:off x="2160" y="2327"/>
              <a:ext cx="35" cy="1211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50" name="Rectangle 25"/>
            <p:cNvSpPr>
              <a:spLocks noChangeArrowheads="1"/>
            </p:cNvSpPr>
            <p:nvPr/>
          </p:nvSpPr>
          <p:spPr bwMode="auto">
            <a:xfrm>
              <a:off x="2230" y="2257"/>
              <a:ext cx="34" cy="1351"/>
            </a:xfrm>
            <a:prstGeom prst="rect">
              <a:avLst/>
            </a:prstGeom>
            <a:solidFill>
              <a:srgbClr val="00FFEE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005138" y="1371600"/>
            <a:ext cx="5414962" cy="3744913"/>
            <a:chOff x="1689" y="845"/>
            <a:chExt cx="3688" cy="2359"/>
          </a:xfrm>
        </p:grpSpPr>
        <p:sp>
          <p:nvSpPr>
            <p:cNvPr id="31820" name="Rectangle 28"/>
            <p:cNvSpPr>
              <a:spLocks noChangeArrowheads="1"/>
            </p:cNvSpPr>
            <p:nvPr/>
          </p:nvSpPr>
          <p:spPr bwMode="auto">
            <a:xfrm>
              <a:off x="1689" y="2319"/>
              <a:ext cx="1911" cy="885"/>
            </a:xfrm>
            <a:prstGeom prst="rect">
              <a:avLst/>
            </a:prstGeom>
            <a:solidFill>
              <a:srgbClr val="FFDD8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1689" y="1847"/>
              <a:ext cx="2470" cy="1357"/>
              <a:chOff x="1689" y="1847"/>
              <a:chExt cx="2470" cy="1357"/>
            </a:xfrm>
          </p:grpSpPr>
          <p:sp>
            <p:nvSpPr>
              <p:cNvPr id="31828" name="Rectangle 30"/>
              <p:cNvSpPr>
                <a:spLocks noChangeArrowheads="1"/>
              </p:cNvSpPr>
              <p:nvPr/>
            </p:nvSpPr>
            <p:spPr bwMode="auto">
              <a:xfrm>
                <a:off x="1689" y="1847"/>
                <a:ext cx="1911" cy="487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829" name="Rectangle 31"/>
              <p:cNvSpPr>
                <a:spLocks noChangeArrowheads="1"/>
              </p:cNvSpPr>
              <p:nvPr/>
            </p:nvSpPr>
            <p:spPr bwMode="auto">
              <a:xfrm>
                <a:off x="3584" y="1847"/>
                <a:ext cx="575" cy="1357"/>
              </a:xfrm>
              <a:prstGeom prst="rect">
                <a:avLst/>
              </a:prstGeom>
              <a:blipFill dpi="0" rotWithShape="0">
                <a:blip r:embed="rId2" cstate="print"/>
                <a:srcRect/>
                <a:tile tx="0" ty="0" sx="100000" sy="100000" flip="none" algn="tl"/>
              </a:blip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" name="Group 32"/>
            <p:cNvGrpSpPr>
              <a:grpSpLocks/>
            </p:cNvGrpSpPr>
            <p:nvPr/>
          </p:nvGrpSpPr>
          <p:grpSpPr bwMode="auto">
            <a:xfrm>
              <a:off x="1689" y="1198"/>
              <a:ext cx="3214" cy="2006"/>
              <a:chOff x="1689" y="1198"/>
              <a:chExt cx="3214" cy="2006"/>
            </a:xfrm>
          </p:grpSpPr>
          <p:sp>
            <p:nvSpPr>
              <p:cNvPr id="31826" name="Rectangle 33"/>
              <p:cNvSpPr>
                <a:spLocks noChangeArrowheads="1"/>
              </p:cNvSpPr>
              <p:nvPr/>
            </p:nvSpPr>
            <p:spPr bwMode="auto">
              <a:xfrm>
                <a:off x="1689" y="1198"/>
                <a:ext cx="2470" cy="664"/>
              </a:xfrm>
              <a:prstGeom prst="rect">
                <a:avLst/>
              </a:prstGeom>
              <a:solidFill>
                <a:srgbClr val="FF8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827" name="Rectangle 34"/>
              <p:cNvSpPr>
                <a:spLocks noChangeArrowheads="1"/>
              </p:cNvSpPr>
              <p:nvPr/>
            </p:nvSpPr>
            <p:spPr bwMode="auto">
              <a:xfrm>
                <a:off x="4142" y="1198"/>
                <a:ext cx="761" cy="2006"/>
              </a:xfrm>
              <a:prstGeom prst="rect">
                <a:avLst/>
              </a:prstGeom>
              <a:solidFill>
                <a:srgbClr val="FF80C0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689" y="845"/>
              <a:ext cx="3688" cy="2359"/>
              <a:chOff x="1689" y="845"/>
              <a:chExt cx="3688" cy="2359"/>
            </a:xfrm>
          </p:grpSpPr>
          <p:sp>
            <p:nvSpPr>
              <p:cNvPr id="31824" name="Rectangle 36"/>
              <p:cNvSpPr>
                <a:spLocks noChangeArrowheads="1"/>
              </p:cNvSpPr>
              <p:nvPr/>
            </p:nvSpPr>
            <p:spPr bwMode="auto">
              <a:xfrm>
                <a:off x="4887" y="1198"/>
                <a:ext cx="490" cy="2006"/>
              </a:xfrm>
              <a:prstGeom prst="rect">
                <a:avLst/>
              </a:prstGeom>
              <a:solidFill>
                <a:srgbClr val="00FFEE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1825" name="Rectangle 37"/>
              <p:cNvSpPr>
                <a:spLocks noChangeArrowheads="1"/>
              </p:cNvSpPr>
              <p:nvPr/>
            </p:nvSpPr>
            <p:spPr bwMode="auto">
              <a:xfrm>
                <a:off x="1689" y="845"/>
                <a:ext cx="3688" cy="369"/>
              </a:xfrm>
              <a:prstGeom prst="rect">
                <a:avLst/>
              </a:prstGeom>
              <a:solidFill>
                <a:srgbClr val="00FFEE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31750" name="Text Box 38"/>
          <p:cNvSpPr txBox="1">
            <a:spLocks noChangeArrowheads="1"/>
          </p:cNvSpPr>
          <p:nvPr/>
        </p:nvSpPr>
        <p:spPr bwMode="auto">
          <a:xfrm>
            <a:off x="2971800" y="1346200"/>
            <a:ext cx="2176463" cy="33655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ru-RU" sz="1600" u="sng">
                <a:latin typeface="Georgia" pitchFamily="18" charset="0"/>
              </a:rPr>
              <a:t>Мюонная система</a:t>
            </a:r>
            <a:endParaRPr kumimoji="1" lang="en-US" sz="1600" u="sng">
              <a:latin typeface="Georgia" pitchFamily="18" charset="0"/>
            </a:endParaRPr>
          </a:p>
        </p:txBody>
      </p:sp>
      <p:sp>
        <p:nvSpPr>
          <p:cNvPr id="31751" name="Text Box 39"/>
          <p:cNvSpPr txBox="1">
            <a:spLocks noChangeArrowheads="1"/>
          </p:cNvSpPr>
          <p:nvPr/>
        </p:nvSpPr>
        <p:spPr bwMode="auto">
          <a:xfrm>
            <a:off x="2971800" y="1905000"/>
            <a:ext cx="2714625" cy="33655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ru-RU" sz="1600" u="sng">
                <a:latin typeface="Georgia" pitchFamily="18" charset="0"/>
              </a:rPr>
              <a:t>Адронный калориметр</a:t>
            </a:r>
            <a:endParaRPr kumimoji="1" lang="en-US" sz="1600" u="sng">
              <a:latin typeface="Georgia" pitchFamily="18" charset="0"/>
            </a:endParaRPr>
          </a:p>
        </p:txBody>
      </p:sp>
      <p:sp>
        <p:nvSpPr>
          <p:cNvPr id="31752" name="Text Box 41"/>
          <p:cNvSpPr txBox="1">
            <a:spLocks noChangeArrowheads="1"/>
          </p:cNvSpPr>
          <p:nvPr/>
        </p:nvSpPr>
        <p:spPr bwMode="auto">
          <a:xfrm>
            <a:off x="4146550" y="4816475"/>
            <a:ext cx="2265363" cy="30480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kumimoji="1" lang="ru-RU" sz="1400" u="sng">
                <a:latin typeface="Georgia" pitchFamily="18" charset="0"/>
              </a:rPr>
              <a:t>Внутренний детектор</a:t>
            </a:r>
            <a:endParaRPr kumimoji="1" lang="en-US" sz="1400" u="sng">
              <a:latin typeface="Georgia" pitchFamily="18" charset="0"/>
            </a:endParaRPr>
          </a:p>
        </p:txBody>
      </p:sp>
      <p:sp>
        <p:nvSpPr>
          <p:cNvPr id="173098" name="Freeform 42"/>
          <p:cNvSpPr>
            <a:spLocks/>
          </p:cNvSpPr>
          <p:nvPr/>
        </p:nvSpPr>
        <p:spPr bwMode="auto">
          <a:xfrm>
            <a:off x="3238500" y="4278313"/>
            <a:ext cx="98425" cy="163512"/>
          </a:xfrm>
          <a:custGeom>
            <a:avLst/>
            <a:gdLst>
              <a:gd name="T0" fmla="*/ 2147483647 w 46"/>
              <a:gd name="T1" fmla="*/ 2147483647 h 81"/>
              <a:gd name="T2" fmla="*/ 2147483647 w 46"/>
              <a:gd name="T3" fmla="*/ 2147483647 h 81"/>
              <a:gd name="T4" fmla="*/ 2147483647 w 46"/>
              <a:gd name="T5" fmla="*/ 0 h 81"/>
              <a:gd name="T6" fmla="*/ 2147483647 w 46"/>
              <a:gd name="T7" fmla="*/ 0 h 81"/>
              <a:gd name="T8" fmla="*/ 0 w 46"/>
              <a:gd name="T9" fmla="*/ 2147483647 h 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81"/>
              <a:gd name="T17" fmla="*/ 46 w 46"/>
              <a:gd name="T18" fmla="*/ 81 h 8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81">
                <a:moveTo>
                  <a:pt x="46" y="81"/>
                </a:moveTo>
                <a:lnTo>
                  <a:pt x="46" y="70"/>
                </a:lnTo>
                <a:lnTo>
                  <a:pt x="35" y="0"/>
                </a:lnTo>
                <a:lnTo>
                  <a:pt x="11" y="0"/>
                </a:lnTo>
                <a:lnTo>
                  <a:pt x="0" y="12"/>
                </a:lnTo>
              </a:path>
            </a:pathLst>
          </a:custGeom>
          <a:noFill/>
          <a:ln w="36513">
            <a:solidFill>
              <a:srgbClr val="FF000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099" name="Freeform 43"/>
          <p:cNvSpPr>
            <a:spLocks/>
          </p:cNvSpPr>
          <p:nvPr/>
        </p:nvSpPr>
        <p:spPr bwMode="auto">
          <a:xfrm>
            <a:off x="4170363" y="4451350"/>
            <a:ext cx="49212" cy="117475"/>
          </a:xfrm>
          <a:custGeom>
            <a:avLst/>
            <a:gdLst>
              <a:gd name="T0" fmla="*/ 0 w 23"/>
              <a:gd name="T1" fmla="*/ 2147483647 h 58"/>
              <a:gd name="T2" fmla="*/ 2147483647 w 23"/>
              <a:gd name="T3" fmla="*/ 2147483647 h 58"/>
              <a:gd name="T4" fmla="*/ 2147483647 w 23"/>
              <a:gd name="T5" fmla="*/ 0 h 58"/>
              <a:gd name="T6" fmla="*/ 0 w 23"/>
              <a:gd name="T7" fmla="*/ 2147483647 h 58"/>
              <a:gd name="T8" fmla="*/ 0 60000 65536"/>
              <a:gd name="T9" fmla="*/ 0 60000 65536"/>
              <a:gd name="T10" fmla="*/ 0 60000 65536"/>
              <a:gd name="T11" fmla="*/ 0 60000 65536"/>
              <a:gd name="T12" fmla="*/ 0 w 23"/>
              <a:gd name="T13" fmla="*/ 0 h 58"/>
              <a:gd name="T14" fmla="*/ 23 w 23"/>
              <a:gd name="T15" fmla="*/ 58 h 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" h="58">
                <a:moveTo>
                  <a:pt x="0" y="58"/>
                </a:moveTo>
                <a:lnTo>
                  <a:pt x="23" y="11"/>
                </a:lnTo>
                <a:lnTo>
                  <a:pt x="23" y="0"/>
                </a:lnTo>
                <a:lnTo>
                  <a:pt x="0" y="58"/>
                </a:lnTo>
                <a:close/>
              </a:path>
            </a:pathLst>
          </a:custGeom>
          <a:solidFill>
            <a:srgbClr val="FF000C"/>
          </a:solidFill>
          <a:ln w="19050">
            <a:solidFill>
              <a:srgbClr val="FF192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0" name="Freeform 44"/>
          <p:cNvSpPr>
            <a:spLocks/>
          </p:cNvSpPr>
          <p:nvPr/>
        </p:nvSpPr>
        <p:spPr bwMode="auto">
          <a:xfrm>
            <a:off x="5087938" y="4638675"/>
            <a:ext cx="98425" cy="139700"/>
          </a:xfrm>
          <a:custGeom>
            <a:avLst/>
            <a:gdLst>
              <a:gd name="T0" fmla="*/ 0 w 46"/>
              <a:gd name="T1" fmla="*/ 0 h 70"/>
              <a:gd name="T2" fmla="*/ 2147483647 w 46"/>
              <a:gd name="T3" fmla="*/ 2147483647 h 70"/>
              <a:gd name="T4" fmla="*/ 2147483647 w 46"/>
              <a:gd name="T5" fmla="*/ 2147483647 h 70"/>
              <a:gd name="T6" fmla="*/ 2147483647 w 46"/>
              <a:gd name="T7" fmla="*/ 2147483647 h 70"/>
              <a:gd name="T8" fmla="*/ 2147483647 w 46"/>
              <a:gd name="T9" fmla="*/ 2147483647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70"/>
              <a:gd name="T17" fmla="*/ 46 w 46"/>
              <a:gd name="T18" fmla="*/ 70 h 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70">
                <a:moveTo>
                  <a:pt x="0" y="0"/>
                </a:moveTo>
                <a:lnTo>
                  <a:pt x="11" y="12"/>
                </a:lnTo>
                <a:lnTo>
                  <a:pt x="46" y="23"/>
                </a:lnTo>
                <a:lnTo>
                  <a:pt x="46" y="47"/>
                </a:lnTo>
                <a:lnTo>
                  <a:pt x="35" y="70"/>
                </a:lnTo>
              </a:path>
            </a:pathLst>
          </a:custGeom>
          <a:noFill/>
          <a:ln w="36513">
            <a:solidFill>
              <a:srgbClr val="FF192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1" name="Freeform 45"/>
          <p:cNvSpPr>
            <a:spLocks/>
          </p:cNvSpPr>
          <p:nvPr/>
        </p:nvSpPr>
        <p:spPr bwMode="auto">
          <a:xfrm>
            <a:off x="5308600" y="3954463"/>
            <a:ext cx="96838" cy="23812"/>
          </a:xfrm>
          <a:custGeom>
            <a:avLst/>
            <a:gdLst>
              <a:gd name="T0" fmla="*/ 0 w 46"/>
              <a:gd name="T1" fmla="*/ 0 h 12"/>
              <a:gd name="T2" fmla="*/ 2147483647 w 46"/>
              <a:gd name="T3" fmla="*/ 0 h 12"/>
              <a:gd name="T4" fmla="*/ 2147483647 w 46"/>
              <a:gd name="T5" fmla="*/ 2147483647 h 12"/>
              <a:gd name="T6" fmla="*/ 0 60000 65536"/>
              <a:gd name="T7" fmla="*/ 0 60000 65536"/>
              <a:gd name="T8" fmla="*/ 0 60000 65536"/>
              <a:gd name="T9" fmla="*/ 0 w 46"/>
              <a:gd name="T10" fmla="*/ 0 h 12"/>
              <a:gd name="T11" fmla="*/ 46 w 46"/>
              <a:gd name="T12" fmla="*/ 12 h 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6" h="12">
                <a:moveTo>
                  <a:pt x="0" y="0"/>
                </a:moveTo>
                <a:lnTo>
                  <a:pt x="35" y="0"/>
                </a:lnTo>
                <a:lnTo>
                  <a:pt x="46" y="12"/>
                </a:lnTo>
              </a:path>
            </a:pathLst>
          </a:custGeom>
          <a:noFill/>
          <a:ln w="36513">
            <a:solidFill>
              <a:srgbClr val="FF1923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2" name="Rectangle 46"/>
          <p:cNvSpPr>
            <a:spLocks noChangeArrowheads="1"/>
          </p:cNvSpPr>
          <p:nvPr/>
        </p:nvSpPr>
        <p:spPr bwMode="auto">
          <a:xfrm>
            <a:off x="3449638" y="3006725"/>
            <a:ext cx="695325" cy="725488"/>
          </a:xfrm>
          <a:prstGeom prst="rect">
            <a:avLst/>
          </a:prstGeom>
          <a:solidFill>
            <a:srgbClr val="2B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3" name="Rectangle 47"/>
          <p:cNvSpPr>
            <a:spLocks noChangeArrowheads="1"/>
          </p:cNvSpPr>
          <p:nvPr/>
        </p:nvSpPr>
        <p:spPr bwMode="auto">
          <a:xfrm>
            <a:off x="4368800" y="3006725"/>
            <a:ext cx="917575" cy="725488"/>
          </a:xfrm>
          <a:prstGeom prst="rect">
            <a:avLst/>
          </a:prstGeom>
          <a:solidFill>
            <a:srgbClr val="2B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4" name="Freeform 48"/>
          <p:cNvSpPr>
            <a:spLocks/>
          </p:cNvSpPr>
          <p:nvPr/>
        </p:nvSpPr>
        <p:spPr bwMode="auto">
          <a:xfrm>
            <a:off x="3028950" y="3257550"/>
            <a:ext cx="719138" cy="1849438"/>
          </a:xfrm>
          <a:custGeom>
            <a:avLst/>
            <a:gdLst>
              <a:gd name="T0" fmla="*/ 0 w 338"/>
              <a:gd name="T1" fmla="*/ 2147483647 h 920"/>
              <a:gd name="T2" fmla="*/ 2147483647 w 338"/>
              <a:gd name="T3" fmla="*/ 2147483647 h 920"/>
              <a:gd name="T4" fmla="*/ 2147483647 w 338"/>
              <a:gd name="T5" fmla="*/ 2147483647 h 920"/>
              <a:gd name="T6" fmla="*/ 2147483647 w 338"/>
              <a:gd name="T7" fmla="*/ 0 h 920"/>
              <a:gd name="T8" fmla="*/ 0 60000 65536"/>
              <a:gd name="T9" fmla="*/ 0 60000 65536"/>
              <a:gd name="T10" fmla="*/ 0 60000 65536"/>
              <a:gd name="T11" fmla="*/ 0 60000 65536"/>
              <a:gd name="T12" fmla="*/ 0 w 338"/>
              <a:gd name="T13" fmla="*/ 0 h 920"/>
              <a:gd name="T14" fmla="*/ 338 w 338"/>
              <a:gd name="T15" fmla="*/ 920 h 92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38" h="920">
                <a:moveTo>
                  <a:pt x="0" y="920"/>
                </a:moveTo>
                <a:lnTo>
                  <a:pt x="35" y="885"/>
                </a:lnTo>
                <a:lnTo>
                  <a:pt x="210" y="442"/>
                </a:lnTo>
                <a:lnTo>
                  <a:pt x="338" y="0"/>
                </a:lnTo>
              </a:path>
            </a:pathLst>
          </a:custGeom>
          <a:noFill/>
          <a:ln w="36513">
            <a:solidFill>
              <a:srgbClr val="098A75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7" name="Group 49"/>
          <p:cNvGrpSpPr>
            <a:grpSpLocks/>
          </p:cNvGrpSpPr>
          <p:nvPr/>
        </p:nvGrpSpPr>
        <p:grpSpPr bwMode="auto">
          <a:xfrm>
            <a:off x="3551238" y="3070225"/>
            <a:ext cx="469900" cy="585788"/>
            <a:chOff x="2061" y="1877"/>
            <a:chExt cx="321" cy="369"/>
          </a:xfrm>
        </p:grpSpPr>
        <p:sp>
          <p:nvSpPr>
            <p:cNvPr id="31818" name="Freeform 50"/>
            <p:cNvSpPr>
              <a:spLocks/>
            </p:cNvSpPr>
            <p:nvPr/>
          </p:nvSpPr>
          <p:spPr bwMode="auto">
            <a:xfrm>
              <a:off x="2061" y="1877"/>
              <a:ext cx="321" cy="369"/>
            </a:xfrm>
            <a:custGeom>
              <a:avLst/>
              <a:gdLst>
                <a:gd name="T0" fmla="*/ 19842 w 221"/>
                <a:gd name="T1" fmla="*/ 16485 h 291"/>
                <a:gd name="T2" fmla="*/ 19842 w 221"/>
                <a:gd name="T3" fmla="*/ 14506 h 291"/>
                <a:gd name="T4" fmla="*/ 6183 w 221"/>
                <a:gd name="T5" fmla="*/ 4588 h 291"/>
                <a:gd name="T6" fmla="*/ 26315 w 221"/>
                <a:gd name="T7" fmla="*/ 11196 h 291"/>
                <a:gd name="T8" fmla="*/ 39975 w 221"/>
                <a:gd name="T9" fmla="*/ 3299 h 291"/>
                <a:gd name="T10" fmla="*/ 32886 w 221"/>
                <a:gd name="T11" fmla="*/ 15837 h 291"/>
                <a:gd name="T12" fmla="*/ 85980 w 221"/>
                <a:gd name="T13" fmla="*/ 4588 h 291"/>
                <a:gd name="T14" fmla="*/ 32886 w 221"/>
                <a:gd name="T15" fmla="*/ 11196 h 291"/>
                <a:gd name="T16" fmla="*/ 125905 w 221"/>
                <a:gd name="T17" fmla="*/ 5941 h 291"/>
                <a:gd name="T18" fmla="*/ 79640 w 221"/>
                <a:gd name="T19" fmla="*/ 7216 h 291"/>
                <a:gd name="T20" fmla="*/ 72861 w 221"/>
                <a:gd name="T21" fmla="*/ 1969 h 291"/>
                <a:gd name="T22" fmla="*/ 99132 w 221"/>
                <a:gd name="T23" fmla="*/ 3299 h 291"/>
                <a:gd name="T24" fmla="*/ 105830 w 221"/>
                <a:gd name="T25" fmla="*/ 1969 h 291"/>
                <a:gd name="T26" fmla="*/ 72861 w 221"/>
                <a:gd name="T27" fmla="*/ 4588 h 291"/>
                <a:gd name="T28" fmla="*/ 46153 w 221"/>
                <a:gd name="T29" fmla="*/ 8529 h 291"/>
                <a:gd name="T30" fmla="*/ 32886 w 221"/>
                <a:gd name="T31" fmla="*/ 0 h 291"/>
                <a:gd name="T32" fmla="*/ 32886 w 221"/>
                <a:gd name="T33" fmla="*/ 4588 h 291"/>
                <a:gd name="T34" fmla="*/ 0 w 221"/>
                <a:gd name="T35" fmla="*/ 647 h 291"/>
                <a:gd name="T36" fmla="*/ 19842 w 221"/>
                <a:gd name="T37" fmla="*/ 5941 h 291"/>
                <a:gd name="T38" fmla="*/ 65885 w 221"/>
                <a:gd name="T39" fmla="*/ 647 h 291"/>
                <a:gd name="T40" fmla="*/ 32886 w 221"/>
                <a:gd name="T41" fmla="*/ 13809 h 291"/>
                <a:gd name="T42" fmla="*/ 52988 w 221"/>
                <a:gd name="T43" fmla="*/ 12513 h 291"/>
                <a:gd name="T44" fmla="*/ 99132 w 221"/>
                <a:gd name="T45" fmla="*/ 11837 h 29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21"/>
                <a:gd name="T70" fmla="*/ 0 h 291"/>
                <a:gd name="T71" fmla="*/ 221 w 221"/>
                <a:gd name="T72" fmla="*/ 291 h 29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21" h="291">
                  <a:moveTo>
                    <a:pt x="35" y="291"/>
                  </a:moveTo>
                  <a:lnTo>
                    <a:pt x="35" y="256"/>
                  </a:lnTo>
                  <a:lnTo>
                    <a:pt x="11" y="81"/>
                  </a:lnTo>
                  <a:lnTo>
                    <a:pt x="46" y="198"/>
                  </a:lnTo>
                  <a:lnTo>
                    <a:pt x="70" y="58"/>
                  </a:lnTo>
                  <a:lnTo>
                    <a:pt x="58" y="279"/>
                  </a:lnTo>
                  <a:lnTo>
                    <a:pt x="151" y="81"/>
                  </a:lnTo>
                  <a:lnTo>
                    <a:pt x="58" y="198"/>
                  </a:lnTo>
                  <a:lnTo>
                    <a:pt x="221" y="105"/>
                  </a:lnTo>
                  <a:lnTo>
                    <a:pt x="140" y="128"/>
                  </a:lnTo>
                  <a:lnTo>
                    <a:pt x="128" y="35"/>
                  </a:lnTo>
                  <a:lnTo>
                    <a:pt x="174" y="58"/>
                  </a:lnTo>
                  <a:lnTo>
                    <a:pt x="186" y="35"/>
                  </a:lnTo>
                  <a:lnTo>
                    <a:pt x="128" y="81"/>
                  </a:lnTo>
                  <a:lnTo>
                    <a:pt x="81" y="151"/>
                  </a:lnTo>
                  <a:lnTo>
                    <a:pt x="58" y="0"/>
                  </a:lnTo>
                  <a:lnTo>
                    <a:pt x="58" y="81"/>
                  </a:lnTo>
                  <a:lnTo>
                    <a:pt x="0" y="11"/>
                  </a:lnTo>
                  <a:lnTo>
                    <a:pt x="35" y="105"/>
                  </a:lnTo>
                  <a:lnTo>
                    <a:pt x="116" y="11"/>
                  </a:lnTo>
                  <a:lnTo>
                    <a:pt x="58" y="244"/>
                  </a:lnTo>
                  <a:lnTo>
                    <a:pt x="93" y="221"/>
                  </a:lnTo>
                  <a:lnTo>
                    <a:pt x="174" y="209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9" name="Freeform 51"/>
            <p:cNvSpPr>
              <a:spLocks/>
            </p:cNvSpPr>
            <p:nvPr/>
          </p:nvSpPr>
          <p:spPr bwMode="auto">
            <a:xfrm>
              <a:off x="2128" y="2010"/>
              <a:ext cx="186" cy="191"/>
            </a:xfrm>
            <a:custGeom>
              <a:avLst/>
              <a:gdLst>
                <a:gd name="T0" fmla="*/ 0 w 128"/>
                <a:gd name="T1" fmla="*/ 8222 h 151"/>
                <a:gd name="T2" fmla="*/ 6705 w 128"/>
                <a:gd name="T3" fmla="*/ 621 h 151"/>
                <a:gd name="T4" fmla="*/ 6705 w 128"/>
                <a:gd name="T5" fmla="*/ 6311 h 151"/>
                <a:gd name="T6" fmla="*/ 40119 w 128"/>
                <a:gd name="T7" fmla="*/ 0 h 151"/>
                <a:gd name="T8" fmla="*/ 26953 w 128"/>
                <a:gd name="T9" fmla="*/ 4377 h 151"/>
                <a:gd name="T10" fmla="*/ 73368 w 128"/>
                <a:gd name="T11" fmla="*/ 3118 h 1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151"/>
                <a:gd name="T20" fmla="*/ 128 w 128"/>
                <a:gd name="T21" fmla="*/ 151 h 1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151">
                  <a:moveTo>
                    <a:pt x="0" y="151"/>
                  </a:moveTo>
                  <a:lnTo>
                    <a:pt x="12" y="11"/>
                  </a:lnTo>
                  <a:lnTo>
                    <a:pt x="12" y="116"/>
                  </a:lnTo>
                  <a:lnTo>
                    <a:pt x="70" y="0"/>
                  </a:lnTo>
                  <a:lnTo>
                    <a:pt x="47" y="81"/>
                  </a:lnTo>
                  <a:lnTo>
                    <a:pt x="128" y="58"/>
                  </a:lnTo>
                </a:path>
              </a:pathLst>
            </a:custGeom>
            <a:noFill/>
            <a:ln w="36513">
              <a:solidFill>
                <a:srgbClr val="FF652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08" name="Freeform 52"/>
          <p:cNvSpPr>
            <a:spLocks/>
          </p:cNvSpPr>
          <p:nvPr/>
        </p:nvSpPr>
        <p:spPr bwMode="auto">
          <a:xfrm>
            <a:off x="3054350" y="3560763"/>
            <a:ext cx="1635125" cy="1546225"/>
          </a:xfrm>
          <a:custGeom>
            <a:avLst/>
            <a:gdLst>
              <a:gd name="T0" fmla="*/ 0 w 768"/>
              <a:gd name="T1" fmla="*/ 2147483647 h 769"/>
              <a:gd name="T2" fmla="*/ 2147483647 w 768"/>
              <a:gd name="T3" fmla="*/ 2147483647 h 769"/>
              <a:gd name="T4" fmla="*/ 2147483647 w 768"/>
              <a:gd name="T5" fmla="*/ 0 h 769"/>
              <a:gd name="T6" fmla="*/ 0 w 768"/>
              <a:gd name="T7" fmla="*/ 2147483647 h 769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769"/>
              <a:gd name="T14" fmla="*/ 768 w 768"/>
              <a:gd name="T15" fmla="*/ 769 h 76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769">
                <a:moveTo>
                  <a:pt x="0" y="769"/>
                </a:moveTo>
                <a:lnTo>
                  <a:pt x="12" y="757"/>
                </a:lnTo>
                <a:lnTo>
                  <a:pt x="768" y="0"/>
                </a:lnTo>
                <a:lnTo>
                  <a:pt x="0" y="769"/>
                </a:lnTo>
                <a:close/>
              </a:path>
            </a:pathLst>
          </a:cu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09" name="Rectangle 53"/>
          <p:cNvSpPr>
            <a:spLocks noChangeArrowheads="1"/>
          </p:cNvSpPr>
          <p:nvPr/>
        </p:nvSpPr>
        <p:spPr bwMode="auto">
          <a:xfrm>
            <a:off x="5788025" y="4240213"/>
            <a:ext cx="795338" cy="585787"/>
          </a:xfrm>
          <a:prstGeom prst="rect">
            <a:avLst/>
          </a:prstGeom>
          <a:solidFill>
            <a:srgbClr val="2B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10" name="Rectangle 54"/>
          <p:cNvSpPr>
            <a:spLocks noChangeArrowheads="1"/>
          </p:cNvSpPr>
          <p:nvPr/>
        </p:nvSpPr>
        <p:spPr bwMode="auto">
          <a:xfrm>
            <a:off x="6607175" y="3514725"/>
            <a:ext cx="1066800" cy="514350"/>
          </a:xfrm>
          <a:prstGeom prst="rect">
            <a:avLst/>
          </a:prstGeom>
          <a:solidFill>
            <a:srgbClr val="FE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8" name="Group 55"/>
          <p:cNvGrpSpPr>
            <a:grpSpLocks/>
          </p:cNvGrpSpPr>
          <p:nvPr/>
        </p:nvGrpSpPr>
        <p:grpSpPr bwMode="auto">
          <a:xfrm>
            <a:off x="6823075" y="3630613"/>
            <a:ext cx="620713" cy="236537"/>
            <a:chOff x="4294" y="2230"/>
            <a:chExt cx="423" cy="149"/>
          </a:xfrm>
        </p:grpSpPr>
        <p:sp>
          <p:nvSpPr>
            <p:cNvPr id="31816" name="Freeform 56"/>
            <p:cNvSpPr>
              <a:spLocks/>
            </p:cNvSpPr>
            <p:nvPr/>
          </p:nvSpPr>
          <p:spPr bwMode="auto">
            <a:xfrm>
              <a:off x="4294" y="2230"/>
              <a:ext cx="423" cy="149"/>
            </a:xfrm>
            <a:custGeom>
              <a:avLst/>
              <a:gdLst>
                <a:gd name="T0" fmla="*/ 0 w 291"/>
                <a:gd name="T1" fmla="*/ 4963 h 117"/>
                <a:gd name="T2" fmla="*/ 40476 w 291"/>
                <a:gd name="T3" fmla="*/ 2142 h 117"/>
                <a:gd name="T4" fmla="*/ 53574 w 291"/>
                <a:gd name="T5" fmla="*/ 718 h 117"/>
                <a:gd name="T6" fmla="*/ 40476 w 291"/>
                <a:gd name="T7" fmla="*/ 4963 h 117"/>
                <a:gd name="T8" fmla="*/ 81252 w 291"/>
                <a:gd name="T9" fmla="*/ 2142 h 117"/>
                <a:gd name="T10" fmla="*/ 114427 w 291"/>
                <a:gd name="T11" fmla="*/ 3540 h 117"/>
                <a:gd name="T12" fmla="*/ 20257 w 291"/>
                <a:gd name="T13" fmla="*/ 4963 h 117"/>
                <a:gd name="T14" fmla="*/ 81252 w 291"/>
                <a:gd name="T15" fmla="*/ 7128 h 117"/>
                <a:gd name="T16" fmla="*/ 114427 w 291"/>
                <a:gd name="T17" fmla="*/ 5634 h 117"/>
                <a:gd name="T18" fmla="*/ 81252 w 291"/>
                <a:gd name="T19" fmla="*/ 4963 h 117"/>
                <a:gd name="T20" fmla="*/ 60804 w 291"/>
                <a:gd name="T21" fmla="*/ 2876 h 117"/>
                <a:gd name="T22" fmla="*/ 114427 w 291"/>
                <a:gd name="T23" fmla="*/ 0 h 117"/>
                <a:gd name="T24" fmla="*/ 134829 w 291"/>
                <a:gd name="T25" fmla="*/ 1482 h 117"/>
                <a:gd name="T26" fmla="*/ 73791 w 291"/>
                <a:gd name="T27" fmla="*/ 2876 h 117"/>
                <a:gd name="T28" fmla="*/ 168169 w 291"/>
                <a:gd name="T29" fmla="*/ 4245 h 117"/>
                <a:gd name="T30" fmla="*/ 100722 w 291"/>
                <a:gd name="T31" fmla="*/ 4245 h 117"/>
                <a:gd name="T32" fmla="*/ 141025 w 291"/>
                <a:gd name="T33" fmla="*/ 7128 h 117"/>
                <a:gd name="T34" fmla="*/ 67319 w 291"/>
                <a:gd name="T35" fmla="*/ 5634 h 117"/>
                <a:gd name="T36" fmla="*/ 27030 w 291"/>
                <a:gd name="T37" fmla="*/ 6441 h 117"/>
                <a:gd name="T38" fmla="*/ 0 w 291"/>
                <a:gd name="T39" fmla="*/ 5634 h 117"/>
                <a:gd name="T40" fmla="*/ 6764 w 291"/>
                <a:gd name="T41" fmla="*/ 2876 h 117"/>
                <a:gd name="T42" fmla="*/ 47005 w 291"/>
                <a:gd name="T43" fmla="*/ 2876 h 11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91"/>
                <a:gd name="T67" fmla="*/ 0 h 117"/>
                <a:gd name="T68" fmla="*/ 291 w 291"/>
                <a:gd name="T69" fmla="*/ 117 h 11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91" h="117">
                  <a:moveTo>
                    <a:pt x="0" y="82"/>
                  </a:moveTo>
                  <a:lnTo>
                    <a:pt x="70" y="35"/>
                  </a:lnTo>
                  <a:lnTo>
                    <a:pt x="93" y="12"/>
                  </a:lnTo>
                  <a:lnTo>
                    <a:pt x="70" y="82"/>
                  </a:lnTo>
                  <a:lnTo>
                    <a:pt x="140" y="35"/>
                  </a:lnTo>
                  <a:lnTo>
                    <a:pt x="198" y="58"/>
                  </a:lnTo>
                  <a:lnTo>
                    <a:pt x="35" y="82"/>
                  </a:lnTo>
                  <a:lnTo>
                    <a:pt x="140" y="117"/>
                  </a:lnTo>
                  <a:lnTo>
                    <a:pt x="198" y="93"/>
                  </a:lnTo>
                  <a:lnTo>
                    <a:pt x="140" y="82"/>
                  </a:lnTo>
                  <a:lnTo>
                    <a:pt x="105" y="47"/>
                  </a:lnTo>
                  <a:lnTo>
                    <a:pt x="198" y="0"/>
                  </a:lnTo>
                  <a:lnTo>
                    <a:pt x="233" y="24"/>
                  </a:lnTo>
                  <a:lnTo>
                    <a:pt x="128" y="47"/>
                  </a:lnTo>
                  <a:lnTo>
                    <a:pt x="291" y="70"/>
                  </a:lnTo>
                  <a:lnTo>
                    <a:pt x="175" y="70"/>
                  </a:lnTo>
                  <a:lnTo>
                    <a:pt x="244" y="117"/>
                  </a:lnTo>
                  <a:lnTo>
                    <a:pt x="116" y="93"/>
                  </a:lnTo>
                  <a:lnTo>
                    <a:pt x="47" y="105"/>
                  </a:lnTo>
                  <a:lnTo>
                    <a:pt x="0" y="93"/>
                  </a:lnTo>
                  <a:lnTo>
                    <a:pt x="12" y="47"/>
                  </a:lnTo>
                  <a:lnTo>
                    <a:pt x="81" y="47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7" name="Freeform 57"/>
            <p:cNvSpPr>
              <a:spLocks/>
            </p:cNvSpPr>
            <p:nvPr/>
          </p:nvSpPr>
          <p:spPr bwMode="auto">
            <a:xfrm>
              <a:off x="4328" y="2304"/>
              <a:ext cx="237" cy="59"/>
            </a:xfrm>
            <a:custGeom>
              <a:avLst/>
              <a:gdLst>
                <a:gd name="T0" fmla="*/ 0 w 163"/>
                <a:gd name="T1" fmla="*/ 1672 h 47"/>
                <a:gd name="T2" fmla="*/ 20399 w 163"/>
                <a:gd name="T3" fmla="*/ 1672 h 47"/>
                <a:gd name="T4" fmla="*/ 67791 w 163"/>
                <a:gd name="T5" fmla="*/ 1146 h 47"/>
                <a:gd name="T6" fmla="*/ 94765 w 163"/>
                <a:gd name="T7" fmla="*/ 0 h 47"/>
                <a:gd name="T8" fmla="*/ 33401 w 163"/>
                <a:gd name="T9" fmla="*/ 2248 h 47"/>
                <a:gd name="T10" fmla="*/ 27143 w 163"/>
                <a:gd name="T11" fmla="*/ 1672 h 47"/>
                <a:gd name="T12" fmla="*/ 0 w 163"/>
                <a:gd name="T13" fmla="*/ 1672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3"/>
                <a:gd name="T22" fmla="*/ 0 h 47"/>
                <a:gd name="T23" fmla="*/ 163 w 163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3" h="47">
                  <a:moveTo>
                    <a:pt x="0" y="35"/>
                  </a:moveTo>
                  <a:lnTo>
                    <a:pt x="35" y="35"/>
                  </a:lnTo>
                  <a:lnTo>
                    <a:pt x="117" y="24"/>
                  </a:lnTo>
                  <a:lnTo>
                    <a:pt x="163" y="0"/>
                  </a:lnTo>
                  <a:lnTo>
                    <a:pt x="58" y="47"/>
                  </a:lnTo>
                  <a:lnTo>
                    <a:pt x="47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FF4600"/>
            </a:solidFill>
            <a:ln w="19050">
              <a:solidFill>
                <a:srgbClr val="D53A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14" name="Freeform 58"/>
          <p:cNvSpPr>
            <a:spLocks/>
          </p:cNvSpPr>
          <p:nvPr/>
        </p:nvSpPr>
        <p:spPr bwMode="auto">
          <a:xfrm>
            <a:off x="3079750" y="3841750"/>
            <a:ext cx="3792538" cy="1241425"/>
          </a:xfrm>
          <a:custGeom>
            <a:avLst/>
            <a:gdLst>
              <a:gd name="T0" fmla="*/ 0 w 1781"/>
              <a:gd name="T1" fmla="*/ 2147483647 h 617"/>
              <a:gd name="T2" fmla="*/ 2147483647 w 1781"/>
              <a:gd name="T3" fmla="*/ 0 h 617"/>
              <a:gd name="T4" fmla="*/ 0 w 1781"/>
              <a:gd name="T5" fmla="*/ 2147483647 h 617"/>
              <a:gd name="T6" fmla="*/ 0 60000 65536"/>
              <a:gd name="T7" fmla="*/ 0 60000 65536"/>
              <a:gd name="T8" fmla="*/ 0 60000 65536"/>
              <a:gd name="T9" fmla="*/ 0 w 1781"/>
              <a:gd name="T10" fmla="*/ 0 h 617"/>
              <a:gd name="T11" fmla="*/ 1781 w 1781"/>
              <a:gd name="T12" fmla="*/ 617 h 61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81" h="617">
                <a:moveTo>
                  <a:pt x="0" y="617"/>
                </a:moveTo>
                <a:lnTo>
                  <a:pt x="1781" y="0"/>
                </a:lnTo>
                <a:lnTo>
                  <a:pt x="0" y="617"/>
                </a:lnTo>
                <a:close/>
              </a:path>
            </a:pathLst>
          </a:custGeom>
          <a:blipFill dpi="0" rotWithShape="0">
            <a:blip r:embed="rId4" cstate="print"/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15" name="Rectangle 59"/>
          <p:cNvSpPr>
            <a:spLocks noChangeArrowheads="1"/>
          </p:cNvSpPr>
          <p:nvPr/>
        </p:nvSpPr>
        <p:spPr bwMode="auto">
          <a:xfrm>
            <a:off x="6607175" y="4194175"/>
            <a:ext cx="1066800" cy="538163"/>
          </a:xfrm>
          <a:prstGeom prst="rect">
            <a:avLst/>
          </a:prstGeom>
          <a:solidFill>
            <a:srgbClr val="FEF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16" name="Rectangle 60"/>
          <p:cNvSpPr>
            <a:spLocks noChangeArrowheads="1"/>
          </p:cNvSpPr>
          <p:nvPr/>
        </p:nvSpPr>
        <p:spPr bwMode="auto">
          <a:xfrm>
            <a:off x="7364413" y="1389063"/>
            <a:ext cx="646112" cy="568325"/>
          </a:xfrm>
          <a:prstGeom prst="rect">
            <a:avLst/>
          </a:prstGeom>
          <a:solidFill>
            <a:srgbClr val="0065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endParaRPr kumimoji="1" lang="fr-FR" sz="2800">
              <a:latin typeface="Times New Roman" pitchFamily="18" charset="0"/>
            </a:endParaRPr>
          </a:p>
        </p:txBody>
      </p:sp>
      <p:sp>
        <p:nvSpPr>
          <p:cNvPr id="173117" name="Freeform 61"/>
          <p:cNvSpPr>
            <a:spLocks/>
          </p:cNvSpPr>
          <p:nvPr/>
        </p:nvSpPr>
        <p:spPr bwMode="auto">
          <a:xfrm>
            <a:off x="3028950" y="1236663"/>
            <a:ext cx="4935538" cy="3863975"/>
          </a:xfrm>
          <a:custGeom>
            <a:avLst/>
            <a:gdLst>
              <a:gd name="T0" fmla="*/ 0 w 2318"/>
              <a:gd name="T1" fmla="*/ 2147483647 h 1922"/>
              <a:gd name="T2" fmla="*/ 2147483647 w 2318"/>
              <a:gd name="T3" fmla="*/ 2147483647 h 1922"/>
              <a:gd name="T4" fmla="*/ 2147483647 w 2318"/>
              <a:gd name="T5" fmla="*/ 2147483647 h 1922"/>
              <a:gd name="T6" fmla="*/ 2147483647 w 2318"/>
              <a:gd name="T7" fmla="*/ 2147483647 h 1922"/>
              <a:gd name="T8" fmla="*/ 2147483647 w 2318"/>
              <a:gd name="T9" fmla="*/ 2147483647 h 1922"/>
              <a:gd name="T10" fmla="*/ 2147483647 w 2318"/>
              <a:gd name="T11" fmla="*/ 2147483647 h 1922"/>
              <a:gd name="T12" fmla="*/ 2147483647 w 2318"/>
              <a:gd name="T13" fmla="*/ 2147483647 h 1922"/>
              <a:gd name="T14" fmla="*/ 2147483647 w 2318"/>
              <a:gd name="T15" fmla="*/ 2147483647 h 1922"/>
              <a:gd name="T16" fmla="*/ 2147483647 w 2318"/>
              <a:gd name="T17" fmla="*/ 0 h 19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18"/>
              <a:gd name="T28" fmla="*/ 0 h 1922"/>
              <a:gd name="T29" fmla="*/ 2318 w 2318"/>
              <a:gd name="T30" fmla="*/ 1922 h 19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18" h="1922">
                <a:moveTo>
                  <a:pt x="0" y="1922"/>
                </a:moveTo>
                <a:lnTo>
                  <a:pt x="210" y="1817"/>
                </a:lnTo>
                <a:lnTo>
                  <a:pt x="559" y="1654"/>
                </a:lnTo>
                <a:lnTo>
                  <a:pt x="932" y="1433"/>
                </a:lnTo>
                <a:lnTo>
                  <a:pt x="1351" y="1165"/>
                </a:lnTo>
                <a:lnTo>
                  <a:pt x="1619" y="932"/>
                </a:lnTo>
                <a:lnTo>
                  <a:pt x="1887" y="641"/>
                </a:lnTo>
                <a:lnTo>
                  <a:pt x="2073" y="373"/>
                </a:lnTo>
                <a:lnTo>
                  <a:pt x="2318" y="0"/>
                </a:lnTo>
              </a:path>
            </a:pathLst>
          </a:custGeom>
          <a:noFill/>
          <a:ln w="19050">
            <a:solidFill>
              <a:srgbClr val="FF4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73118" name="Freeform 62"/>
          <p:cNvSpPr>
            <a:spLocks/>
          </p:cNvSpPr>
          <p:nvPr/>
        </p:nvSpPr>
        <p:spPr bwMode="auto">
          <a:xfrm>
            <a:off x="3028950" y="4497388"/>
            <a:ext cx="4167188" cy="585787"/>
          </a:xfrm>
          <a:custGeom>
            <a:avLst/>
            <a:gdLst>
              <a:gd name="T0" fmla="*/ 0 w 1957"/>
              <a:gd name="T1" fmla="*/ 2147483647 h 291"/>
              <a:gd name="T2" fmla="*/ 2147483647 w 1957"/>
              <a:gd name="T3" fmla="*/ 2147483647 h 291"/>
              <a:gd name="T4" fmla="*/ 2147483647 w 1957"/>
              <a:gd name="T5" fmla="*/ 2147483647 h 291"/>
              <a:gd name="T6" fmla="*/ 2147483647 w 1957"/>
              <a:gd name="T7" fmla="*/ 2147483647 h 291"/>
              <a:gd name="T8" fmla="*/ 2147483647 w 1957"/>
              <a:gd name="T9" fmla="*/ 0 h 291"/>
              <a:gd name="T10" fmla="*/ 2147483647 w 1957"/>
              <a:gd name="T11" fmla="*/ 0 h 291"/>
              <a:gd name="T12" fmla="*/ 2147483647 w 1957"/>
              <a:gd name="T13" fmla="*/ 0 h 29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957"/>
              <a:gd name="T22" fmla="*/ 0 h 291"/>
              <a:gd name="T23" fmla="*/ 1957 w 1957"/>
              <a:gd name="T24" fmla="*/ 291 h 29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957" h="291">
                <a:moveTo>
                  <a:pt x="0" y="291"/>
                </a:moveTo>
                <a:lnTo>
                  <a:pt x="35" y="291"/>
                </a:lnTo>
                <a:lnTo>
                  <a:pt x="536" y="163"/>
                </a:lnTo>
                <a:lnTo>
                  <a:pt x="1083" y="47"/>
                </a:lnTo>
                <a:lnTo>
                  <a:pt x="1456" y="0"/>
                </a:lnTo>
                <a:lnTo>
                  <a:pt x="1759" y="0"/>
                </a:lnTo>
                <a:lnTo>
                  <a:pt x="1957" y="0"/>
                </a:lnTo>
              </a:path>
            </a:pathLst>
          </a:custGeom>
          <a:noFill/>
          <a:ln w="36513">
            <a:solidFill>
              <a:srgbClr val="F1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9" name="Group 63"/>
          <p:cNvGrpSpPr>
            <a:grpSpLocks/>
          </p:cNvGrpSpPr>
          <p:nvPr/>
        </p:nvGrpSpPr>
        <p:grpSpPr bwMode="auto">
          <a:xfrm>
            <a:off x="5857875" y="4357688"/>
            <a:ext cx="715963" cy="211137"/>
            <a:chOff x="3635" y="2688"/>
            <a:chExt cx="489" cy="133"/>
          </a:xfrm>
        </p:grpSpPr>
        <p:sp>
          <p:nvSpPr>
            <p:cNvPr id="31809" name="Freeform 64"/>
            <p:cNvSpPr>
              <a:spLocks/>
            </p:cNvSpPr>
            <p:nvPr/>
          </p:nvSpPr>
          <p:spPr bwMode="auto">
            <a:xfrm>
              <a:off x="3635" y="2688"/>
              <a:ext cx="186" cy="88"/>
            </a:xfrm>
            <a:custGeom>
              <a:avLst/>
              <a:gdLst>
                <a:gd name="T0" fmla="*/ 0 w 128"/>
                <a:gd name="T1" fmla="*/ 3441 h 70"/>
                <a:gd name="T2" fmla="*/ 6192 w 128"/>
                <a:gd name="T3" fmla="*/ 3441 h 70"/>
                <a:gd name="T4" fmla="*/ 46339 w 128"/>
                <a:gd name="T5" fmla="*/ 1698 h 70"/>
                <a:gd name="T6" fmla="*/ 60425 w 128"/>
                <a:gd name="T7" fmla="*/ 0 h 70"/>
                <a:gd name="T8" fmla="*/ 46339 w 128"/>
                <a:gd name="T9" fmla="*/ 1698 h 70"/>
                <a:gd name="T10" fmla="*/ 73368 w 128"/>
                <a:gd name="T11" fmla="*/ 1120 h 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70"/>
                <a:gd name="T20" fmla="*/ 128 w 128"/>
                <a:gd name="T21" fmla="*/ 70 h 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70">
                  <a:moveTo>
                    <a:pt x="0" y="70"/>
                  </a:moveTo>
                  <a:lnTo>
                    <a:pt x="11" y="70"/>
                  </a:lnTo>
                  <a:lnTo>
                    <a:pt x="81" y="35"/>
                  </a:lnTo>
                  <a:lnTo>
                    <a:pt x="105" y="0"/>
                  </a:lnTo>
                  <a:lnTo>
                    <a:pt x="81" y="35"/>
                  </a:lnTo>
                  <a:lnTo>
                    <a:pt x="128" y="23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0" name="Freeform 65"/>
            <p:cNvSpPr>
              <a:spLocks/>
            </p:cNvSpPr>
            <p:nvPr/>
          </p:nvSpPr>
          <p:spPr bwMode="auto">
            <a:xfrm>
              <a:off x="3905" y="2776"/>
              <a:ext cx="135" cy="45"/>
            </a:xfrm>
            <a:custGeom>
              <a:avLst/>
              <a:gdLst>
                <a:gd name="T0" fmla="*/ 0 w 93"/>
                <a:gd name="T1" fmla="*/ 0 h 35"/>
                <a:gd name="T2" fmla="*/ 12970 w 93"/>
                <a:gd name="T3" fmla="*/ 811 h 35"/>
                <a:gd name="T4" fmla="*/ 52602 w 93"/>
                <a:gd name="T5" fmla="*/ 2507 h 35"/>
                <a:gd name="T6" fmla="*/ 0 60000 65536"/>
                <a:gd name="T7" fmla="*/ 0 60000 65536"/>
                <a:gd name="T8" fmla="*/ 0 60000 65536"/>
                <a:gd name="T9" fmla="*/ 0 w 93"/>
                <a:gd name="T10" fmla="*/ 0 h 35"/>
                <a:gd name="T11" fmla="*/ 93 w 93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3" h="35">
                  <a:moveTo>
                    <a:pt x="0" y="0"/>
                  </a:moveTo>
                  <a:lnTo>
                    <a:pt x="23" y="12"/>
                  </a:lnTo>
                  <a:lnTo>
                    <a:pt x="93" y="35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1" name="Freeform 66"/>
            <p:cNvSpPr>
              <a:spLocks/>
            </p:cNvSpPr>
            <p:nvPr/>
          </p:nvSpPr>
          <p:spPr bwMode="auto">
            <a:xfrm>
              <a:off x="3854" y="2717"/>
              <a:ext cx="119" cy="44"/>
            </a:xfrm>
            <a:custGeom>
              <a:avLst/>
              <a:gdLst>
                <a:gd name="T0" fmla="*/ 0 w 82"/>
                <a:gd name="T1" fmla="*/ 1698 h 35"/>
                <a:gd name="T2" fmla="*/ 26463 w 82"/>
                <a:gd name="T3" fmla="*/ 1162 h 35"/>
                <a:gd name="T4" fmla="*/ 46081 w 82"/>
                <a:gd name="T5" fmla="*/ 0 h 35"/>
                <a:gd name="T6" fmla="*/ 0 60000 65536"/>
                <a:gd name="T7" fmla="*/ 0 60000 65536"/>
                <a:gd name="T8" fmla="*/ 0 60000 65536"/>
                <a:gd name="T9" fmla="*/ 0 w 82"/>
                <a:gd name="T10" fmla="*/ 0 h 35"/>
                <a:gd name="T11" fmla="*/ 82 w 82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2" h="35">
                  <a:moveTo>
                    <a:pt x="0" y="35"/>
                  </a:moveTo>
                  <a:lnTo>
                    <a:pt x="47" y="24"/>
                  </a:lnTo>
                  <a:lnTo>
                    <a:pt x="82" y="0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2" name="Freeform 67"/>
            <p:cNvSpPr>
              <a:spLocks/>
            </p:cNvSpPr>
            <p:nvPr/>
          </p:nvSpPr>
          <p:spPr bwMode="auto">
            <a:xfrm>
              <a:off x="3956" y="2732"/>
              <a:ext cx="135" cy="89"/>
            </a:xfrm>
            <a:custGeom>
              <a:avLst/>
              <a:gdLst>
                <a:gd name="T0" fmla="*/ 0 w 93"/>
                <a:gd name="T1" fmla="*/ 0 h 70"/>
                <a:gd name="T2" fmla="*/ 39673 w 93"/>
                <a:gd name="T3" fmla="*/ 1350 h 70"/>
                <a:gd name="T4" fmla="*/ 52602 w 93"/>
                <a:gd name="T5" fmla="*/ 4151 h 70"/>
                <a:gd name="T6" fmla="*/ 0 60000 65536"/>
                <a:gd name="T7" fmla="*/ 0 60000 65536"/>
                <a:gd name="T8" fmla="*/ 0 60000 65536"/>
                <a:gd name="T9" fmla="*/ 0 w 93"/>
                <a:gd name="T10" fmla="*/ 0 h 70"/>
                <a:gd name="T11" fmla="*/ 93 w 93"/>
                <a:gd name="T12" fmla="*/ 70 h 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3" h="70">
                  <a:moveTo>
                    <a:pt x="0" y="0"/>
                  </a:moveTo>
                  <a:lnTo>
                    <a:pt x="70" y="23"/>
                  </a:lnTo>
                  <a:lnTo>
                    <a:pt x="93" y="70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3" name="Freeform 68"/>
            <p:cNvSpPr>
              <a:spLocks/>
            </p:cNvSpPr>
            <p:nvPr/>
          </p:nvSpPr>
          <p:spPr bwMode="auto">
            <a:xfrm>
              <a:off x="3821" y="2805"/>
              <a:ext cx="66" cy="16"/>
            </a:xfrm>
            <a:custGeom>
              <a:avLst/>
              <a:gdLst>
                <a:gd name="T0" fmla="*/ 0 w 46"/>
                <a:gd name="T1" fmla="*/ 0 h 12"/>
                <a:gd name="T2" fmla="*/ 5276 w 46"/>
                <a:gd name="T3" fmla="*/ 1552 h 12"/>
                <a:gd name="T4" fmla="*/ 21338 w 46"/>
                <a:gd name="T5" fmla="*/ 1552 h 12"/>
                <a:gd name="T6" fmla="*/ 0 60000 65536"/>
                <a:gd name="T7" fmla="*/ 0 60000 65536"/>
                <a:gd name="T8" fmla="*/ 0 60000 65536"/>
                <a:gd name="T9" fmla="*/ 0 w 46"/>
                <a:gd name="T10" fmla="*/ 0 h 12"/>
                <a:gd name="T11" fmla="*/ 46 w 46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" h="12">
                  <a:moveTo>
                    <a:pt x="0" y="0"/>
                  </a:moveTo>
                  <a:lnTo>
                    <a:pt x="12" y="12"/>
                  </a:lnTo>
                  <a:lnTo>
                    <a:pt x="46" y="12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4" name="Freeform 69"/>
            <p:cNvSpPr>
              <a:spLocks/>
            </p:cNvSpPr>
            <p:nvPr/>
          </p:nvSpPr>
          <p:spPr bwMode="auto">
            <a:xfrm>
              <a:off x="3701" y="2732"/>
              <a:ext cx="374" cy="59"/>
            </a:xfrm>
            <a:custGeom>
              <a:avLst/>
              <a:gdLst>
                <a:gd name="T0" fmla="*/ 151407 w 257"/>
                <a:gd name="T1" fmla="*/ 1672 h 47"/>
                <a:gd name="T2" fmla="*/ 110029 w 257"/>
                <a:gd name="T3" fmla="*/ 1672 h 47"/>
                <a:gd name="T4" fmla="*/ 62048 w 257"/>
                <a:gd name="T5" fmla="*/ 1062 h 47"/>
                <a:gd name="T6" fmla="*/ 68583 w 257"/>
                <a:gd name="T7" fmla="*/ 0 h 47"/>
                <a:gd name="T8" fmla="*/ 0 w 257"/>
                <a:gd name="T9" fmla="*/ 2248 h 47"/>
                <a:gd name="T10" fmla="*/ 62048 w 257"/>
                <a:gd name="T11" fmla="*/ 1672 h 47"/>
                <a:gd name="T12" fmla="*/ 151407 w 257"/>
                <a:gd name="T13" fmla="*/ 1672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7"/>
                <a:gd name="T22" fmla="*/ 0 h 47"/>
                <a:gd name="T23" fmla="*/ 257 w 257"/>
                <a:gd name="T24" fmla="*/ 47 h 4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7" h="47">
                  <a:moveTo>
                    <a:pt x="257" y="35"/>
                  </a:moveTo>
                  <a:lnTo>
                    <a:pt x="187" y="35"/>
                  </a:lnTo>
                  <a:lnTo>
                    <a:pt x="105" y="23"/>
                  </a:lnTo>
                  <a:lnTo>
                    <a:pt x="117" y="0"/>
                  </a:lnTo>
                  <a:lnTo>
                    <a:pt x="0" y="47"/>
                  </a:lnTo>
                  <a:lnTo>
                    <a:pt x="105" y="35"/>
                  </a:lnTo>
                  <a:lnTo>
                    <a:pt x="257" y="35"/>
                  </a:lnTo>
                  <a:close/>
                </a:path>
              </a:pathLst>
            </a:custGeom>
            <a:solidFill>
              <a:srgbClr val="FF4600"/>
            </a:solidFill>
            <a:ln w="19050">
              <a:solidFill>
                <a:srgbClr val="D53A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15" name="Line 70"/>
            <p:cNvSpPr>
              <a:spLocks noChangeShapeType="1"/>
            </p:cNvSpPr>
            <p:nvPr/>
          </p:nvSpPr>
          <p:spPr bwMode="auto">
            <a:xfrm flipV="1">
              <a:off x="4024" y="2732"/>
              <a:ext cx="100" cy="15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0" name="Group 71"/>
          <p:cNvGrpSpPr>
            <a:grpSpLocks/>
          </p:cNvGrpSpPr>
          <p:nvPr/>
        </p:nvGrpSpPr>
        <p:grpSpPr bwMode="auto">
          <a:xfrm>
            <a:off x="6648450" y="4286250"/>
            <a:ext cx="746125" cy="306388"/>
            <a:chOff x="4175" y="2643"/>
            <a:chExt cx="509" cy="193"/>
          </a:xfrm>
        </p:grpSpPr>
        <p:sp>
          <p:nvSpPr>
            <p:cNvPr id="31802" name="Line 72"/>
            <p:cNvSpPr>
              <a:spLocks noChangeShapeType="1"/>
            </p:cNvSpPr>
            <p:nvPr/>
          </p:nvSpPr>
          <p:spPr bwMode="auto">
            <a:xfrm flipV="1">
              <a:off x="4175" y="2643"/>
              <a:ext cx="102" cy="89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3" name="Freeform 73"/>
            <p:cNvSpPr>
              <a:spLocks/>
            </p:cNvSpPr>
            <p:nvPr/>
          </p:nvSpPr>
          <p:spPr bwMode="auto">
            <a:xfrm>
              <a:off x="4193" y="2674"/>
              <a:ext cx="287" cy="73"/>
            </a:xfrm>
            <a:custGeom>
              <a:avLst/>
              <a:gdLst>
                <a:gd name="T0" fmla="*/ 0 w 198"/>
                <a:gd name="T1" fmla="*/ 2920 h 58"/>
                <a:gd name="T2" fmla="*/ 0 w 198"/>
                <a:gd name="T3" fmla="*/ 2320 h 58"/>
                <a:gd name="T4" fmla="*/ 38278 w 198"/>
                <a:gd name="T5" fmla="*/ 1707 h 58"/>
                <a:gd name="T6" fmla="*/ 51343 w 198"/>
                <a:gd name="T7" fmla="*/ 584 h 58"/>
                <a:gd name="T8" fmla="*/ 76938 w 198"/>
                <a:gd name="T9" fmla="*/ 1164 h 58"/>
                <a:gd name="T10" fmla="*/ 96339 w 198"/>
                <a:gd name="T11" fmla="*/ 0 h 58"/>
                <a:gd name="T12" fmla="*/ 109027 w 198"/>
                <a:gd name="T13" fmla="*/ 1164 h 58"/>
                <a:gd name="T14" fmla="*/ 51343 w 198"/>
                <a:gd name="T15" fmla="*/ 2920 h 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8"/>
                <a:gd name="T25" fmla="*/ 0 h 58"/>
                <a:gd name="T26" fmla="*/ 198 w 198"/>
                <a:gd name="T27" fmla="*/ 58 h 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8" h="58">
                  <a:moveTo>
                    <a:pt x="0" y="58"/>
                  </a:moveTo>
                  <a:lnTo>
                    <a:pt x="0" y="46"/>
                  </a:lnTo>
                  <a:lnTo>
                    <a:pt x="70" y="34"/>
                  </a:lnTo>
                  <a:lnTo>
                    <a:pt x="93" y="11"/>
                  </a:lnTo>
                  <a:lnTo>
                    <a:pt x="140" y="23"/>
                  </a:lnTo>
                  <a:lnTo>
                    <a:pt x="175" y="0"/>
                  </a:lnTo>
                  <a:lnTo>
                    <a:pt x="198" y="23"/>
                  </a:lnTo>
                  <a:lnTo>
                    <a:pt x="93" y="58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4" name="Freeform 74"/>
            <p:cNvSpPr>
              <a:spLocks/>
            </p:cNvSpPr>
            <p:nvPr/>
          </p:nvSpPr>
          <p:spPr bwMode="auto">
            <a:xfrm>
              <a:off x="4277" y="2688"/>
              <a:ext cx="323" cy="133"/>
            </a:xfrm>
            <a:custGeom>
              <a:avLst/>
              <a:gdLst>
                <a:gd name="T0" fmla="*/ 14116 w 222"/>
                <a:gd name="T1" fmla="*/ 3903 h 105"/>
                <a:gd name="T2" fmla="*/ 61671 w 222"/>
                <a:gd name="T3" fmla="*/ 5823 h 105"/>
                <a:gd name="T4" fmla="*/ 48107 w 222"/>
                <a:gd name="T5" fmla="*/ 3903 h 105"/>
                <a:gd name="T6" fmla="*/ 102900 w 222"/>
                <a:gd name="T7" fmla="*/ 5168 h 105"/>
                <a:gd name="T8" fmla="*/ 123179 w 222"/>
                <a:gd name="T9" fmla="*/ 5168 h 105"/>
                <a:gd name="T10" fmla="*/ 130354 w 222"/>
                <a:gd name="T11" fmla="*/ 3187 h 105"/>
                <a:gd name="T12" fmla="*/ 89173 w 222"/>
                <a:gd name="T13" fmla="*/ 2635 h 105"/>
                <a:gd name="T14" fmla="*/ 102900 w 222"/>
                <a:gd name="T15" fmla="*/ 649 h 105"/>
                <a:gd name="T16" fmla="*/ 75025 w 222"/>
                <a:gd name="T17" fmla="*/ 1942 h 105"/>
                <a:gd name="T18" fmla="*/ 48107 w 222"/>
                <a:gd name="T19" fmla="*/ 1942 h 105"/>
                <a:gd name="T20" fmla="*/ 14116 w 222"/>
                <a:gd name="T21" fmla="*/ 0 h 105"/>
                <a:gd name="T22" fmla="*/ 0 w 222"/>
                <a:gd name="T23" fmla="*/ 3187 h 10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2"/>
                <a:gd name="T37" fmla="*/ 0 h 105"/>
                <a:gd name="T38" fmla="*/ 222 w 222"/>
                <a:gd name="T39" fmla="*/ 105 h 10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2" h="105">
                  <a:moveTo>
                    <a:pt x="24" y="70"/>
                  </a:moveTo>
                  <a:lnTo>
                    <a:pt x="105" y="105"/>
                  </a:lnTo>
                  <a:lnTo>
                    <a:pt x="82" y="70"/>
                  </a:lnTo>
                  <a:lnTo>
                    <a:pt x="175" y="93"/>
                  </a:lnTo>
                  <a:lnTo>
                    <a:pt x="210" y="93"/>
                  </a:lnTo>
                  <a:lnTo>
                    <a:pt x="222" y="58"/>
                  </a:lnTo>
                  <a:lnTo>
                    <a:pt x="152" y="47"/>
                  </a:lnTo>
                  <a:lnTo>
                    <a:pt x="175" y="12"/>
                  </a:lnTo>
                  <a:lnTo>
                    <a:pt x="128" y="35"/>
                  </a:lnTo>
                  <a:lnTo>
                    <a:pt x="82" y="35"/>
                  </a:lnTo>
                  <a:lnTo>
                    <a:pt x="24" y="0"/>
                  </a:lnTo>
                  <a:lnTo>
                    <a:pt x="0" y="58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5" name="Line 75"/>
            <p:cNvSpPr>
              <a:spLocks noChangeShapeType="1"/>
            </p:cNvSpPr>
            <p:nvPr/>
          </p:nvSpPr>
          <p:spPr bwMode="auto">
            <a:xfrm flipV="1">
              <a:off x="4226" y="2688"/>
              <a:ext cx="374" cy="59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6" name="Line 76"/>
            <p:cNvSpPr>
              <a:spLocks noChangeShapeType="1"/>
            </p:cNvSpPr>
            <p:nvPr/>
          </p:nvSpPr>
          <p:spPr bwMode="auto">
            <a:xfrm flipV="1">
              <a:off x="4412" y="2732"/>
              <a:ext cx="221" cy="15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7" name="Line 77"/>
            <p:cNvSpPr>
              <a:spLocks noChangeShapeType="1"/>
            </p:cNvSpPr>
            <p:nvPr/>
          </p:nvSpPr>
          <p:spPr bwMode="auto">
            <a:xfrm>
              <a:off x="4549" y="2805"/>
              <a:ext cx="135" cy="31"/>
            </a:xfrm>
            <a:prstGeom prst="line">
              <a:avLst/>
            </a:prstGeom>
            <a:noFill/>
            <a:ln w="36513">
              <a:solidFill>
                <a:srgbClr val="FF1923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8" name="Freeform 78"/>
            <p:cNvSpPr>
              <a:spLocks/>
            </p:cNvSpPr>
            <p:nvPr/>
          </p:nvSpPr>
          <p:spPr bwMode="auto">
            <a:xfrm>
              <a:off x="4261" y="2761"/>
              <a:ext cx="288" cy="44"/>
            </a:xfrm>
            <a:custGeom>
              <a:avLst/>
              <a:gdLst>
                <a:gd name="T0" fmla="*/ 0 w 198"/>
                <a:gd name="T1" fmla="*/ 1162 h 35"/>
                <a:gd name="T2" fmla="*/ 20495 w 198"/>
                <a:gd name="T3" fmla="*/ 1162 h 35"/>
                <a:gd name="T4" fmla="*/ 60608 w 198"/>
                <a:gd name="T5" fmla="*/ 585 h 35"/>
                <a:gd name="T6" fmla="*/ 95223 w 198"/>
                <a:gd name="T7" fmla="*/ 0 h 35"/>
                <a:gd name="T8" fmla="*/ 115610 w 198"/>
                <a:gd name="T9" fmla="*/ 1698 h 35"/>
                <a:gd name="T10" fmla="*/ 81245 w 198"/>
                <a:gd name="T11" fmla="*/ 1698 h 35"/>
                <a:gd name="T12" fmla="*/ 108671 w 198"/>
                <a:gd name="T13" fmla="*/ 1698 h 35"/>
                <a:gd name="T14" fmla="*/ 101561 w 198"/>
                <a:gd name="T15" fmla="*/ 1162 h 35"/>
                <a:gd name="T16" fmla="*/ 47439 w 198"/>
                <a:gd name="T17" fmla="*/ 1162 h 35"/>
                <a:gd name="T18" fmla="*/ 0 w 198"/>
                <a:gd name="T19" fmla="*/ 1162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8"/>
                <a:gd name="T31" fmla="*/ 0 h 35"/>
                <a:gd name="T32" fmla="*/ 198 w 198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8" h="35">
                  <a:moveTo>
                    <a:pt x="0" y="24"/>
                  </a:moveTo>
                  <a:lnTo>
                    <a:pt x="35" y="24"/>
                  </a:lnTo>
                  <a:lnTo>
                    <a:pt x="104" y="12"/>
                  </a:lnTo>
                  <a:lnTo>
                    <a:pt x="163" y="0"/>
                  </a:lnTo>
                  <a:lnTo>
                    <a:pt x="198" y="35"/>
                  </a:lnTo>
                  <a:lnTo>
                    <a:pt x="139" y="35"/>
                  </a:lnTo>
                  <a:lnTo>
                    <a:pt x="186" y="35"/>
                  </a:lnTo>
                  <a:lnTo>
                    <a:pt x="174" y="24"/>
                  </a:lnTo>
                  <a:lnTo>
                    <a:pt x="81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4600"/>
            </a:solidFill>
            <a:ln w="19050">
              <a:solidFill>
                <a:srgbClr val="D53A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1" name="Group 79"/>
          <p:cNvGrpSpPr>
            <a:grpSpLocks/>
          </p:cNvGrpSpPr>
          <p:nvPr/>
        </p:nvGrpSpPr>
        <p:grpSpPr bwMode="auto">
          <a:xfrm>
            <a:off x="4454525" y="3205163"/>
            <a:ext cx="742950" cy="468312"/>
            <a:chOff x="2678" y="1962"/>
            <a:chExt cx="507" cy="295"/>
          </a:xfrm>
        </p:grpSpPr>
        <p:sp>
          <p:nvSpPr>
            <p:cNvPr id="31799" name="Freeform 80"/>
            <p:cNvSpPr>
              <a:spLocks/>
            </p:cNvSpPr>
            <p:nvPr/>
          </p:nvSpPr>
          <p:spPr bwMode="auto">
            <a:xfrm>
              <a:off x="2738" y="2010"/>
              <a:ext cx="186" cy="191"/>
            </a:xfrm>
            <a:custGeom>
              <a:avLst/>
              <a:gdLst>
                <a:gd name="T0" fmla="*/ 0 w 128"/>
                <a:gd name="T1" fmla="*/ 8222 h 151"/>
                <a:gd name="T2" fmla="*/ 6192 w 128"/>
                <a:gd name="T3" fmla="*/ 621 h 151"/>
                <a:gd name="T4" fmla="*/ 6192 w 128"/>
                <a:gd name="T5" fmla="*/ 6311 h 151"/>
                <a:gd name="T6" fmla="*/ 39540 w 128"/>
                <a:gd name="T7" fmla="*/ 0 h 151"/>
                <a:gd name="T8" fmla="*/ 26409 w 128"/>
                <a:gd name="T9" fmla="*/ 4377 h 151"/>
                <a:gd name="T10" fmla="*/ 73368 w 128"/>
                <a:gd name="T11" fmla="*/ 3118 h 1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151"/>
                <a:gd name="T20" fmla="*/ 128 w 128"/>
                <a:gd name="T21" fmla="*/ 151 h 1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151">
                  <a:moveTo>
                    <a:pt x="0" y="151"/>
                  </a:moveTo>
                  <a:lnTo>
                    <a:pt x="11" y="11"/>
                  </a:lnTo>
                  <a:lnTo>
                    <a:pt x="11" y="116"/>
                  </a:lnTo>
                  <a:lnTo>
                    <a:pt x="69" y="0"/>
                  </a:lnTo>
                  <a:lnTo>
                    <a:pt x="46" y="81"/>
                  </a:lnTo>
                  <a:lnTo>
                    <a:pt x="128" y="58"/>
                  </a:lnTo>
                </a:path>
              </a:pathLst>
            </a:custGeom>
            <a:noFill/>
            <a:ln w="36513">
              <a:solidFill>
                <a:srgbClr val="FF652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0" name="Freeform 81"/>
            <p:cNvSpPr>
              <a:spLocks/>
            </p:cNvSpPr>
            <p:nvPr/>
          </p:nvSpPr>
          <p:spPr bwMode="auto">
            <a:xfrm>
              <a:off x="2678" y="1962"/>
              <a:ext cx="507" cy="295"/>
            </a:xfrm>
            <a:custGeom>
              <a:avLst/>
              <a:gdLst>
                <a:gd name="T0" fmla="*/ 32930 w 349"/>
                <a:gd name="T1" fmla="*/ 12845 h 233"/>
                <a:gd name="T2" fmla="*/ 32930 w 349"/>
                <a:gd name="T3" fmla="*/ 11542 h 233"/>
                <a:gd name="T4" fmla="*/ 13057 w 349"/>
                <a:gd name="T5" fmla="*/ 3777 h 233"/>
                <a:gd name="T6" fmla="*/ 40030 w 349"/>
                <a:gd name="T7" fmla="*/ 8978 h 233"/>
                <a:gd name="T8" fmla="*/ 60167 w 349"/>
                <a:gd name="T9" fmla="*/ 2489 h 233"/>
                <a:gd name="T10" fmla="*/ 53081 w 349"/>
                <a:gd name="T11" fmla="*/ 12194 h 233"/>
                <a:gd name="T12" fmla="*/ 140077 w 349"/>
                <a:gd name="T13" fmla="*/ 3777 h 233"/>
                <a:gd name="T14" fmla="*/ 53081 w 349"/>
                <a:gd name="T15" fmla="*/ 8978 h 233"/>
                <a:gd name="T16" fmla="*/ 199629 w 349"/>
                <a:gd name="T17" fmla="*/ 4492 h 233"/>
                <a:gd name="T18" fmla="*/ 132971 w 349"/>
                <a:gd name="T19" fmla="*/ 6394 h 233"/>
                <a:gd name="T20" fmla="*/ 120190 w 349"/>
                <a:gd name="T21" fmla="*/ 1921 h 233"/>
                <a:gd name="T22" fmla="*/ 159305 w 349"/>
                <a:gd name="T23" fmla="*/ 2489 h 233"/>
                <a:gd name="T24" fmla="*/ 172990 w 349"/>
                <a:gd name="T25" fmla="*/ 1288 h 233"/>
                <a:gd name="T26" fmla="*/ 120190 w 349"/>
                <a:gd name="T27" fmla="*/ 3777 h 233"/>
                <a:gd name="T28" fmla="*/ 73056 w 349"/>
                <a:gd name="T29" fmla="*/ 7665 h 233"/>
                <a:gd name="T30" fmla="*/ 53081 w 349"/>
                <a:gd name="T31" fmla="*/ 0 h 233"/>
                <a:gd name="T32" fmla="*/ 53081 w 349"/>
                <a:gd name="T33" fmla="*/ 3777 h 233"/>
                <a:gd name="T34" fmla="*/ 0 w 349"/>
                <a:gd name="T35" fmla="*/ 634 h 233"/>
                <a:gd name="T36" fmla="*/ 32930 w 349"/>
                <a:gd name="T37" fmla="*/ 4492 h 233"/>
                <a:gd name="T38" fmla="*/ 113187 w 349"/>
                <a:gd name="T39" fmla="*/ 634 h 233"/>
                <a:gd name="T40" fmla="*/ 53081 w 349"/>
                <a:gd name="T41" fmla="*/ 10969 h 233"/>
                <a:gd name="T42" fmla="*/ 79959 w 349"/>
                <a:gd name="T43" fmla="*/ 9610 h 233"/>
                <a:gd name="T44" fmla="*/ 159305 w 349"/>
                <a:gd name="T45" fmla="*/ 8978 h 23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49"/>
                <a:gd name="T70" fmla="*/ 0 h 233"/>
                <a:gd name="T71" fmla="*/ 349 w 349"/>
                <a:gd name="T72" fmla="*/ 233 h 23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49" h="233">
                  <a:moveTo>
                    <a:pt x="58" y="233"/>
                  </a:moveTo>
                  <a:lnTo>
                    <a:pt x="58" y="209"/>
                  </a:lnTo>
                  <a:lnTo>
                    <a:pt x="23" y="69"/>
                  </a:lnTo>
                  <a:lnTo>
                    <a:pt x="70" y="163"/>
                  </a:lnTo>
                  <a:lnTo>
                    <a:pt x="105" y="46"/>
                  </a:lnTo>
                  <a:lnTo>
                    <a:pt x="93" y="221"/>
                  </a:lnTo>
                  <a:lnTo>
                    <a:pt x="245" y="69"/>
                  </a:lnTo>
                  <a:lnTo>
                    <a:pt x="93" y="163"/>
                  </a:lnTo>
                  <a:lnTo>
                    <a:pt x="349" y="81"/>
                  </a:lnTo>
                  <a:lnTo>
                    <a:pt x="233" y="116"/>
                  </a:lnTo>
                  <a:lnTo>
                    <a:pt x="210" y="35"/>
                  </a:lnTo>
                  <a:lnTo>
                    <a:pt x="279" y="46"/>
                  </a:lnTo>
                  <a:lnTo>
                    <a:pt x="303" y="23"/>
                  </a:lnTo>
                  <a:lnTo>
                    <a:pt x="210" y="69"/>
                  </a:lnTo>
                  <a:lnTo>
                    <a:pt x="128" y="139"/>
                  </a:lnTo>
                  <a:lnTo>
                    <a:pt x="93" y="0"/>
                  </a:lnTo>
                  <a:lnTo>
                    <a:pt x="93" y="69"/>
                  </a:lnTo>
                  <a:lnTo>
                    <a:pt x="0" y="11"/>
                  </a:lnTo>
                  <a:lnTo>
                    <a:pt x="58" y="81"/>
                  </a:lnTo>
                  <a:lnTo>
                    <a:pt x="198" y="11"/>
                  </a:lnTo>
                  <a:lnTo>
                    <a:pt x="93" y="198"/>
                  </a:lnTo>
                  <a:lnTo>
                    <a:pt x="140" y="174"/>
                  </a:lnTo>
                  <a:lnTo>
                    <a:pt x="279" y="163"/>
                  </a:lnTo>
                </a:path>
              </a:pathLst>
            </a:custGeom>
            <a:noFill/>
            <a:ln w="36513">
              <a:solidFill>
                <a:srgbClr val="FF1923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801" name="Freeform 82"/>
            <p:cNvSpPr>
              <a:spLocks/>
            </p:cNvSpPr>
            <p:nvPr/>
          </p:nvSpPr>
          <p:spPr bwMode="auto">
            <a:xfrm>
              <a:off x="2797" y="2064"/>
              <a:ext cx="186" cy="193"/>
            </a:xfrm>
            <a:custGeom>
              <a:avLst/>
              <a:gdLst>
                <a:gd name="T0" fmla="*/ 0 w 128"/>
                <a:gd name="T1" fmla="*/ 8811 h 152"/>
                <a:gd name="T2" fmla="*/ 6192 w 128"/>
                <a:gd name="T3" fmla="*/ 658 h 152"/>
                <a:gd name="T4" fmla="*/ 6192 w 128"/>
                <a:gd name="T5" fmla="*/ 6785 h 152"/>
                <a:gd name="T6" fmla="*/ 39540 w 128"/>
                <a:gd name="T7" fmla="*/ 0 h 152"/>
                <a:gd name="T8" fmla="*/ 26409 w 128"/>
                <a:gd name="T9" fmla="*/ 4751 h 152"/>
                <a:gd name="T10" fmla="*/ 73368 w 128"/>
                <a:gd name="T11" fmla="*/ 4050 h 1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8"/>
                <a:gd name="T19" fmla="*/ 0 h 152"/>
                <a:gd name="T20" fmla="*/ 128 w 128"/>
                <a:gd name="T21" fmla="*/ 152 h 1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8" h="152">
                  <a:moveTo>
                    <a:pt x="0" y="152"/>
                  </a:moveTo>
                  <a:lnTo>
                    <a:pt x="11" y="12"/>
                  </a:lnTo>
                  <a:lnTo>
                    <a:pt x="11" y="117"/>
                  </a:lnTo>
                  <a:lnTo>
                    <a:pt x="69" y="0"/>
                  </a:lnTo>
                  <a:lnTo>
                    <a:pt x="46" y="82"/>
                  </a:lnTo>
                  <a:lnTo>
                    <a:pt x="128" y="70"/>
                  </a:lnTo>
                </a:path>
              </a:pathLst>
            </a:custGeom>
            <a:noFill/>
            <a:ln w="36513">
              <a:solidFill>
                <a:srgbClr val="FF652A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2" name="Group 83"/>
          <p:cNvGrpSpPr>
            <a:grpSpLocks/>
          </p:cNvGrpSpPr>
          <p:nvPr/>
        </p:nvGrpSpPr>
        <p:grpSpPr bwMode="auto">
          <a:xfrm>
            <a:off x="7897813" y="1547813"/>
            <a:ext cx="865187" cy="727075"/>
            <a:chOff x="5027" y="918"/>
            <a:chExt cx="591" cy="458"/>
          </a:xfrm>
        </p:grpSpPr>
        <p:sp>
          <p:nvSpPr>
            <p:cNvPr id="31796" name="Rectangle 84"/>
            <p:cNvSpPr>
              <a:spLocks noChangeArrowheads="1"/>
            </p:cNvSpPr>
            <p:nvPr/>
          </p:nvSpPr>
          <p:spPr bwMode="auto">
            <a:xfrm>
              <a:off x="5027" y="918"/>
              <a:ext cx="591" cy="4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797" name="Rectangle 85"/>
            <p:cNvSpPr>
              <a:spLocks noChangeArrowheads="1"/>
            </p:cNvSpPr>
            <p:nvPr/>
          </p:nvSpPr>
          <p:spPr bwMode="auto">
            <a:xfrm>
              <a:off x="5233" y="998"/>
              <a:ext cx="135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Helvetica" charset="0"/>
                </a:rPr>
                <a:t>µ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98" name="Rectangle 86"/>
            <p:cNvSpPr>
              <a:spLocks noChangeArrowheads="1"/>
            </p:cNvSpPr>
            <p:nvPr/>
          </p:nvSpPr>
          <p:spPr bwMode="auto">
            <a:xfrm>
              <a:off x="5027" y="918"/>
              <a:ext cx="591" cy="45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13" name="Group 87"/>
          <p:cNvGrpSpPr>
            <a:grpSpLocks/>
          </p:cNvGrpSpPr>
          <p:nvPr/>
        </p:nvGrpSpPr>
        <p:grpSpPr bwMode="auto">
          <a:xfrm>
            <a:off x="2819400" y="3429000"/>
            <a:ext cx="639763" cy="573088"/>
            <a:chOff x="1552" y="1596"/>
            <a:chExt cx="593" cy="457"/>
          </a:xfrm>
        </p:grpSpPr>
        <p:sp>
          <p:nvSpPr>
            <p:cNvPr id="31793" name="Rectangle 88"/>
            <p:cNvSpPr>
              <a:spLocks noChangeArrowheads="1"/>
            </p:cNvSpPr>
            <p:nvPr/>
          </p:nvSpPr>
          <p:spPr bwMode="auto">
            <a:xfrm>
              <a:off x="1552" y="1596"/>
              <a:ext cx="593" cy="4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794" name="Rectangle 89"/>
            <p:cNvSpPr>
              <a:spLocks noChangeArrowheads="1"/>
            </p:cNvSpPr>
            <p:nvPr/>
          </p:nvSpPr>
          <p:spPr bwMode="auto">
            <a:xfrm>
              <a:off x="1764" y="1677"/>
              <a:ext cx="176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Helvetica" charset="0"/>
                </a:rPr>
                <a:t>e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95" name="Rectangle 90"/>
            <p:cNvSpPr>
              <a:spLocks noChangeArrowheads="1"/>
            </p:cNvSpPr>
            <p:nvPr/>
          </p:nvSpPr>
          <p:spPr bwMode="auto">
            <a:xfrm>
              <a:off x="1552" y="1596"/>
              <a:ext cx="593" cy="45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47" name="Rectangle 91"/>
          <p:cNvSpPr>
            <a:spLocks noChangeArrowheads="1"/>
          </p:cNvSpPr>
          <p:nvPr/>
        </p:nvSpPr>
        <p:spPr bwMode="auto">
          <a:xfrm>
            <a:off x="7469188" y="2994025"/>
            <a:ext cx="892175" cy="7254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4" name="Group 92"/>
          <p:cNvGrpSpPr>
            <a:grpSpLocks/>
          </p:cNvGrpSpPr>
          <p:nvPr/>
        </p:nvGrpSpPr>
        <p:grpSpPr bwMode="auto">
          <a:xfrm>
            <a:off x="7469188" y="2994025"/>
            <a:ext cx="892175" cy="725488"/>
            <a:chOff x="4570" y="1838"/>
            <a:chExt cx="562" cy="457"/>
          </a:xfrm>
        </p:grpSpPr>
        <p:sp>
          <p:nvSpPr>
            <p:cNvPr id="31791" name="Rectangle 93"/>
            <p:cNvSpPr>
              <a:spLocks noChangeArrowheads="1"/>
            </p:cNvSpPr>
            <p:nvPr/>
          </p:nvSpPr>
          <p:spPr bwMode="auto">
            <a:xfrm>
              <a:off x="4608" y="1920"/>
              <a:ext cx="428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Helvetica" charset="0"/>
                </a:rPr>
                <a:t>K</a:t>
              </a:r>
              <a:r>
                <a:rPr kumimoji="1" lang="en-US" sz="2700" baseline="30000">
                  <a:solidFill>
                    <a:srgbClr val="000000"/>
                  </a:solidFill>
                  <a:latin typeface="Helvetica" charset="0"/>
                </a:rPr>
                <a:t>0</a:t>
              </a:r>
              <a:r>
                <a:rPr kumimoji="1" lang="en-US" sz="2700">
                  <a:solidFill>
                    <a:srgbClr val="000000"/>
                  </a:solidFill>
                  <a:latin typeface="Helvetica" charset="0"/>
                </a:rPr>
                <a:t>,n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92" name="Rectangle 94"/>
            <p:cNvSpPr>
              <a:spLocks noChangeArrowheads="1"/>
            </p:cNvSpPr>
            <p:nvPr/>
          </p:nvSpPr>
          <p:spPr bwMode="auto">
            <a:xfrm>
              <a:off x="4570" y="1838"/>
              <a:ext cx="562" cy="45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51" name="Rectangle 95"/>
          <p:cNvSpPr>
            <a:spLocks noChangeArrowheads="1"/>
          </p:cNvSpPr>
          <p:nvPr/>
        </p:nvSpPr>
        <p:spPr bwMode="auto">
          <a:xfrm>
            <a:off x="7453313" y="3886200"/>
            <a:ext cx="935037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78" name="Rectangle 97"/>
          <p:cNvSpPr>
            <a:spLocks noChangeArrowheads="1"/>
          </p:cNvSpPr>
          <p:nvPr/>
        </p:nvSpPr>
        <p:spPr bwMode="auto">
          <a:xfrm>
            <a:off x="7462838" y="4038600"/>
            <a:ext cx="9048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kumimoji="1" lang="en-US" sz="270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kumimoji="1" lang="en-US" sz="2700" baseline="30000">
                <a:solidFill>
                  <a:srgbClr val="000000"/>
                </a:solidFill>
                <a:latin typeface="Symbol" pitchFamily="18" charset="2"/>
                <a:sym typeface="Symbol" pitchFamily="18" charset="2"/>
              </a:rPr>
              <a:t></a:t>
            </a:r>
            <a:r>
              <a:rPr kumimoji="1" lang="en-US" sz="2700">
                <a:solidFill>
                  <a:srgbClr val="000000"/>
                </a:solidFill>
                <a:latin typeface="Helvetica" charset="0"/>
              </a:rPr>
              <a:t>,p</a:t>
            </a:r>
            <a:r>
              <a:rPr kumimoji="1" lang="ru-RU" sz="2700">
                <a:solidFill>
                  <a:srgbClr val="000000"/>
                </a:solidFill>
                <a:latin typeface="Helvetica" charset="0"/>
              </a:rPr>
              <a:t>,К</a:t>
            </a:r>
            <a:endParaRPr kumimoji="1" lang="en-US" sz="2400">
              <a:latin typeface="Times New Roman" pitchFamily="18" charset="0"/>
            </a:endParaRPr>
          </a:p>
        </p:txBody>
      </p:sp>
      <p:sp>
        <p:nvSpPr>
          <p:cNvPr id="173155" name="Rectangle 99"/>
          <p:cNvSpPr>
            <a:spLocks noChangeArrowheads="1"/>
          </p:cNvSpPr>
          <p:nvPr/>
        </p:nvSpPr>
        <p:spPr bwMode="auto">
          <a:xfrm>
            <a:off x="6216650" y="1143000"/>
            <a:ext cx="869950" cy="7254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5" name="Group 100"/>
          <p:cNvGrpSpPr>
            <a:grpSpLocks/>
          </p:cNvGrpSpPr>
          <p:nvPr/>
        </p:nvGrpSpPr>
        <p:grpSpPr bwMode="auto">
          <a:xfrm>
            <a:off x="6216650" y="1143000"/>
            <a:ext cx="869950" cy="725488"/>
            <a:chOff x="2553" y="648"/>
            <a:chExt cx="548" cy="457"/>
          </a:xfrm>
        </p:grpSpPr>
        <p:sp>
          <p:nvSpPr>
            <p:cNvPr id="31789" name="Rectangle 101"/>
            <p:cNvSpPr>
              <a:spLocks noChangeArrowheads="1"/>
            </p:cNvSpPr>
            <p:nvPr/>
          </p:nvSpPr>
          <p:spPr bwMode="auto">
            <a:xfrm>
              <a:off x="2765" y="749"/>
              <a:ext cx="113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Symbol" pitchFamily="18" charset="2"/>
                  <a:sym typeface="Symbol" pitchFamily="18" charset="2"/>
                </a:rPr>
                <a:t>n</a:t>
              </a:r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90" name="Rectangle 102"/>
            <p:cNvSpPr>
              <a:spLocks noChangeArrowheads="1"/>
            </p:cNvSpPr>
            <p:nvPr/>
          </p:nvSpPr>
          <p:spPr bwMode="auto">
            <a:xfrm>
              <a:off x="2553" y="648"/>
              <a:ext cx="548" cy="45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3159" name="Freeform 103"/>
          <p:cNvSpPr>
            <a:spLocks/>
          </p:cNvSpPr>
          <p:nvPr/>
        </p:nvSpPr>
        <p:spPr bwMode="auto">
          <a:xfrm>
            <a:off x="6788150" y="2541588"/>
            <a:ext cx="98425" cy="139700"/>
          </a:xfrm>
          <a:custGeom>
            <a:avLst/>
            <a:gdLst>
              <a:gd name="T0" fmla="*/ 2147483647 w 46"/>
              <a:gd name="T1" fmla="*/ 2147483647 h 70"/>
              <a:gd name="T2" fmla="*/ 2147483647 w 46"/>
              <a:gd name="T3" fmla="*/ 2147483647 h 70"/>
              <a:gd name="T4" fmla="*/ 2147483647 w 46"/>
              <a:gd name="T5" fmla="*/ 0 h 70"/>
              <a:gd name="T6" fmla="*/ 2147483647 w 46"/>
              <a:gd name="T7" fmla="*/ 0 h 70"/>
              <a:gd name="T8" fmla="*/ 0 w 46"/>
              <a:gd name="T9" fmla="*/ 2147483647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"/>
              <a:gd name="T16" fmla="*/ 0 h 70"/>
              <a:gd name="T17" fmla="*/ 46 w 46"/>
              <a:gd name="T18" fmla="*/ 70 h 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" h="70">
                <a:moveTo>
                  <a:pt x="46" y="70"/>
                </a:moveTo>
                <a:lnTo>
                  <a:pt x="46" y="58"/>
                </a:lnTo>
                <a:lnTo>
                  <a:pt x="35" y="0"/>
                </a:lnTo>
                <a:lnTo>
                  <a:pt x="11" y="0"/>
                </a:lnTo>
                <a:lnTo>
                  <a:pt x="0" y="12"/>
                </a:lnTo>
              </a:path>
            </a:pathLst>
          </a:custGeom>
          <a:noFill/>
          <a:ln w="36513">
            <a:solidFill>
              <a:srgbClr val="FF000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grpSp>
        <p:nvGrpSpPr>
          <p:cNvPr id="16" name="Group 104"/>
          <p:cNvGrpSpPr>
            <a:grpSpLocks/>
          </p:cNvGrpSpPr>
          <p:nvPr/>
        </p:nvGrpSpPr>
        <p:grpSpPr bwMode="auto">
          <a:xfrm>
            <a:off x="5037138" y="2320925"/>
            <a:ext cx="820737" cy="725488"/>
            <a:chOff x="3038" y="1414"/>
            <a:chExt cx="517" cy="457"/>
          </a:xfrm>
        </p:grpSpPr>
        <p:sp>
          <p:nvSpPr>
            <p:cNvPr id="31787" name="Rectangle 105"/>
            <p:cNvSpPr>
              <a:spLocks noChangeArrowheads="1"/>
            </p:cNvSpPr>
            <p:nvPr/>
          </p:nvSpPr>
          <p:spPr bwMode="auto">
            <a:xfrm>
              <a:off x="3038" y="1414"/>
              <a:ext cx="517" cy="4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788" name="Rectangle 106"/>
            <p:cNvSpPr>
              <a:spLocks noChangeArrowheads="1"/>
            </p:cNvSpPr>
            <p:nvPr/>
          </p:nvSpPr>
          <p:spPr bwMode="auto">
            <a:xfrm>
              <a:off x="3248" y="1488"/>
              <a:ext cx="89" cy="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kumimoji="1" lang="en-US" sz="2700">
                  <a:solidFill>
                    <a:srgbClr val="000000"/>
                  </a:solidFill>
                  <a:latin typeface="Symbol" pitchFamily="18" charset="2"/>
                  <a:sym typeface="Symbol" pitchFamily="18" charset="2"/>
                </a:rPr>
                <a:t>g</a:t>
              </a:r>
              <a:endParaRPr kumimoji="1" lang="en-US" sz="2400">
                <a:latin typeface="Times New Roman" pitchFamily="18" charset="0"/>
              </a:endParaRPr>
            </a:p>
          </p:txBody>
        </p:sp>
      </p:grpSp>
      <p:sp>
        <p:nvSpPr>
          <p:cNvPr id="173163" name="Rectangle 107"/>
          <p:cNvSpPr>
            <a:spLocks noChangeArrowheads="1"/>
          </p:cNvSpPr>
          <p:nvPr/>
        </p:nvSpPr>
        <p:spPr bwMode="auto">
          <a:xfrm>
            <a:off x="5037138" y="2320925"/>
            <a:ext cx="820737" cy="72548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31784" name="Text Box 40"/>
          <p:cNvSpPr txBox="1">
            <a:spLocks noChangeArrowheads="1"/>
          </p:cNvSpPr>
          <p:nvPr/>
        </p:nvSpPr>
        <p:spPr bwMode="auto">
          <a:xfrm>
            <a:off x="2895600" y="2863850"/>
            <a:ext cx="3810000" cy="336550"/>
          </a:xfrm>
          <a:prstGeom prst="rect">
            <a:avLst/>
          </a:prstGeom>
          <a:noFill/>
          <a:ln w="28575" cap="sq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kumimoji="1" lang="ru-RU" sz="1600" u="sng">
                <a:latin typeface="Georgia" pitchFamily="18" charset="0"/>
              </a:rPr>
              <a:t>Электромагнитный калориметр</a:t>
            </a:r>
            <a:endParaRPr kumimoji="1" lang="en-US" sz="1600" u="sng">
              <a:latin typeface="Georgia" pitchFamily="18" charset="0"/>
            </a:endParaRPr>
          </a:p>
        </p:txBody>
      </p:sp>
      <p:sp>
        <p:nvSpPr>
          <p:cNvPr id="33833" name="Rectangle 108"/>
          <p:cNvSpPr>
            <a:spLocks noGrp="1" noChangeArrowheads="1"/>
          </p:cNvSpPr>
          <p:nvPr>
            <p:ph type="body" idx="1"/>
          </p:nvPr>
        </p:nvSpPr>
        <p:spPr>
          <a:xfrm>
            <a:off x="76200" y="1916113"/>
            <a:ext cx="3124200" cy="1970087"/>
          </a:xfrm>
        </p:spPr>
        <p:txBody>
          <a:bodyPr/>
          <a:lstStyle/>
          <a:p>
            <a:pPr marL="107950" indent="-10795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 err="1" smtClean="0">
                <a:latin typeface="Georgia" pitchFamily="18" charset="0"/>
              </a:rPr>
              <a:t>Kалориметр</a:t>
            </a:r>
            <a:r>
              <a:rPr lang="ru-RU" sz="1800" b="1" dirty="0" smtClean="0">
                <a:latin typeface="Georgia" pitchFamily="18" charset="0"/>
              </a:rPr>
              <a:t>ы</a:t>
            </a:r>
            <a:r>
              <a:rPr lang="en-US" sz="2800" dirty="0" smtClean="0">
                <a:latin typeface="Georgia" pitchFamily="18" charset="0"/>
              </a:rPr>
              <a:t> </a:t>
            </a:r>
            <a:endParaRPr lang="ru-RU" sz="2800" dirty="0" smtClean="0">
              <a:latin typeface="Georgia" pitchFamily="18" charset="0"/>
            </a:endParaRPr>
          </a:p>
          <a:p>
            <a:pPr marL="107950" indent="-107950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sz="1600" dirty="0" err="1" smtClean="0">
                <a:latin typeface="Georgia" pitchFamily="18" charset="0"/>
              </a:rPr>
              <a:t>измеря</a:t>
            </a:r>
            <a:r>
              <a:rPr lang="ru-RU" sz="1600" dirty="0" smtClean="0">
                <a:latin typeface="Georgia" pitchFamily="18" charset="0"/>
              </a:rPr>
              <a:t>ют</a:t>
            </a:r>
            <a:r>
              <a:rPr lang="en-US" sz="1600" dirty="0" smtClean="0">
                <a:latin typeface="Georgia" pitchFamily="18" charset="0"/>
              </a:rPr>
              <a:t> </a:t>
            </a:r>
            <a:r>
              <a:rPr lang="en-US" sz="1600" dirty="0" err="1" smtClean="0">
                <a:latin typeface="Georgia" pitchFamily="18" charset="0"/>
              </a:rPr>
              <a:t>энергию</a:t>
            </a:r>
            <a:r>
              <a:rPr lang="en-US" sz="1600" dirty="0" smtClean="0">
                <a:latin typeface="Georgia" pitchFamily="18" charset="0"/>
              </a:rPr>
              <a:t> </a:t>
            </a:r>
            <a:r>
              <a:rPr lang="en-US" sz="1600" dirty="0" err="1" smtClean="0">
                <a:latin typeface="Georgia" pitchFamily="18" charset="0"/>
              </a:rPr>
              <a:t>частиц</a:t>
            </a:r>
            <a:endParaRPr lang="ru-RU" sz="1600" dirty="0" smtClean="0">
              <a:latin typeface="Georgia" pitchFamily="18" charset="0"/>
            </a:endParaRPr>
          </a:p>
          <a:p>
            <a:pPr marL="107950" indent="-10795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dirty="0" smtClean="0">
              <a:latin typeface="Georgia" pitchFamily="18" charset="0"/>
            </a:endParaRPr>
          </a:p>
          <a:p>
            <a:pPr marL="174625" indent="-174625">
              <a:lnSpc>
                <a:spcPct val="80000"/>
              </a:lnSpc>
              <a:buFont typeface="Arial" charset="0"/>
              <a:buNone/>
              <a:defRPr/>
            </a:pPr>
            <a:r>
              <a:rPr kumimoji="1" lang="ru-RU" sz="1600" b="1" dirty="0" smtClean="0">
                <a:latin typeface="Georgia" pitchFamily="18" charset="0"/>
              </a:rPr>
              <a:t>Внутренний детектор</a:t>
            </a:r>
            <a:endParaRPr lang="ru-RU" sz="1600" b="1" dirty="0" smtClean="0">
              <a:latin typeface="Georgia" pitchFamily="18" charset="0"/>
            </a:endParaRPr>
          </a:p>
          <a:p>
            <a:pPr marL="174625" indent="-174625">
              <a:lnSpc>
                <a:spcPct val="80000"/>
              </a:lnSpc>
              <a:buFontTx/>
              <a:buChar char="•"/>
              <a:defRPr/>
            </a:pPr>
            <a:r>
              <a:rPr lang="en-US" sz="1600" dirty="0" err="1" smtClean="0">
                <a:latin typeface="Georgia" pitchFamily="18" charset="0"/>
              </a:rPr>
              <a:t>измеря</a:t>
            </a:r>
            <a:r>
              <a:rPr lang="ru-RU" sz="1600" dirty="0" smtClean="0">
                <a:latin typeface="Georgia" pitchFamily="18" charset="0"/>
              </a:rPr>
              <a:t>ет</a:t>
            </a:r>
            <a:r>
              <a:rPr lang="en-US" sz="1600" dirty="0" smtClean="0">
                <a:latin typeface="Georgia" pitchFamily="18" charset="0"/>
              </a:rPr>
              <a:t> </a:t>
            </a:r>
            <a:r>
              <a:rPr lang="ru-RU" sz="1600" dirty="0" smtClean="0">
                <a:latin typeface="Georgia" pitchFamily="18" charset="0"/>
              </a:rPr>
              <a:t>импульс </a:t>
            </a:r>
            <a:r>
              <a:rPr lang="en-US" sz="1600" dirty="0" smtClean="0">
                <a:latin typeface="Georgia" pitchFamily="18" charset="0"/>
              </a:rPr>
              <a:t> </a:t>
            </a:r>
            <a:r>
              <a:rPr lang="ru-RU" sz="1600" dirty="0" smtClean="0">
                <a:latin typeface="Georgia" pitchFamily="18" charset="0"/>
              </a:rPr>
              <a:t>заряженных </a:t>
            </a:r>
            <a:r>
              <a:rPr lang="en-US" sz="1600" dirty="0" err="1" smtClean="0">
                <a:latin typeface="Georgia" pitchFamily="18" charset="0"/>
              </a:rPr>
              <a:t>частиц</a:t>
            </a:r>
            <a:r>
              <a:rPr lang="ru-RU" sz="1600" dirty="0" smtClean="0">
                <a:latin typeface="Georgia" pitchFamily="18" charset="0"/>
              </a:rPr>
              <a:t>, их заряд</a:t>
            </a:r>
          </a:p>
          <a:p>
            <a:pPr marL="107950" indent="-107950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dirty="0" smtClean="0">
              <a:latin typeface="Georgia" pitchFamily="18" charset="0"/>
            </a:endParaRPr>
          </a:p>
        </p:txBody>
      </p:sp>
      <p:sp>
        <p:nvSpPr>
          <p:cNvPr id="31786" name="Rectangle 109"/>
          <p:cNvSpPr>
            <a:spLocks noChangeArrowheads="1"/>
          </p:cNvSpPr>
          <p:nvPr/>
        </p:nvSpPr>
        <p:spPr bwMode="auto">
          <a:xfrm>
            <a:off x="5181600" y="5181600"/>
            <a:ext cx="3962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4625" indent="-174625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sz="1600">
              <a:latin typeface="Georgia" pitchFamily="18" charset="0"/>
            </a:endParaRPr>
          </a:p>
          <a:p>
            <a:pPr marL="174625" indent="-174625">
              <a:lnSpc>
                <a:spcPct val="80000"/>
              </a:lnSpc>
              <a:spcBef>
                <a:spcPct val="20000"/>
              </a:spcBef>
            </a:pPr>
            <a:r>
              <a:rPr kumimoji="1" lang="ru-RU" sz="1600" b="1">
                <a:latin typeface="Georgia" pitchFamily="18" charset="0"/>
              </a:rPr>
              <a:t>Мюонная система</a:t>
            </a:r>
            <a:endParaRPr kumimoji="1" lang="en-US" sz="1600" b="1">
              <a:latin typeface="Georgia" pitchFamily="18" charset="0"/>
            </a:endParaRPr>
          </a:p>
          <a:p>
            <a:pPr marL="174625" indent="-174625">
              <a:lnSpc>
                <a:spcPct val="80000"/>
              </a:lnSpc>
              <a:spcBef>
                <a:spcPct val="20000"/>
              </a:spcBef>
            </a:pPr>
            <a:r>
              <a:rPr lang="en-US" sz="1600">
                <a:latin typeface="Georgia" pitchFamily="18" charset="0"/>
              </a:rPr>
              <a:t>измеря</a:t>
            </a:r>
            <a:r>
              <a:rPr lang="ru-RU" sz="1600">
                <a:latin typeface="Georgia" pitchFamily="18" charset="0"/>
              </a:rPr>
              <a:t>ет</a:t>
            </a:r>
            <a:r>
              <a:rPr lang="en-US" sz="1600">
                <a:latin typeface="Georgia" pitchFamily="18" charset="0"/>
              </a:rPr>
              <a:t> </a:t>
            </a:r>
            <a:r>
              <a:rPr lang="ru-RU" sz="1600">
                <a:latin typeface="Georgia" pitchFamily="18" charset="0"/>
              </a:rPr>
              <a:t>импульс мюонов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3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8" dur="500"/>
                                        <p:tgtEl>
                                          <p:spTgt spid="17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3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7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500"/>
                                        <p:tgtEl>
                                          <p:spTgt spid="17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173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98" grpId="0" animBg="1"/>
      <p:bldP spid="173099" grpId="0" animBg="1"/>
      <p:bldP spid="173100" grpId="0" animBg="1"/>
      <p:bldP spid="173101" grpId="0" animBg="1"/>
      <p:bldP spid="173102" grpId="0" animBg="1"/>
      <p:bldP spid="173103" grpId="0" animBg="1"/>
      <p:bldP spid="173104" grpId="0" animBg="1"/>
      <p:bldP spid="173108" grpId="0" animBg="1"/>
      <p:bldP spid="173109" grpId="0" animBg="1"/>
      <p:bldP spid="173110" grpId="0" animBg="1"/>
      <p:bldP spid="173114" grpId="0" animBg="1"/>
      <p:bldP spid="173115" grpId="0" animBg="1"/>
      <p:bldP spid="173116" grpId="0" animBg="1" autoUpdateAnimBg="0"/>
      <p:bldP spid="173117" grpId="0" animBg="1"/>
      <p:bldP spid="173118" grpId="0" animBg="1"/>
      <p:bldP spid="173147" grpId="0" animBg="1"/>
      <p:bldP spid="173151" grpId="0" animBg="1"/>
      <p:bldP spid="173155" grpId="0" animBg="1"/>
      <p:bldP spid="173159" grpId="0" animBg="1"/>
      <p:bldP spid="173163" grpId="0" animBg="1"/>
    </p:bldLst>
  </p:timing>
</p:sld>
</file>

<file path=ppt/theme/theme1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defaul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99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5872</TotalTime>
  <Words>2646</Words>
  <Application>Microsoft Office PowerPoint</Application>
  <PresentationFormat>Affichage à l'écran (4:3)</PresentationFormat>
  <Paragraphs>810</Paragraphs>
  <Slides>65</Slides>
  <Notes>4</Notes>
  <HiddenSlides>0</HiddenSlides>
  <MMClips>0</MMClips>
  <ScaleCrop>false</ScaleCrop>
  <HeadingPairs>
    <vt:vector size="8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65</vt:i4>
      </vt:variant>
    </vt:vector>
  </HeadingPairs>
  <TitlesOfParts>
    <vt:vector size="82" baseType="lpstr">
      <vt:lpstr>MS PGothic</vt:lpstr>
      <vt:lpstr>Arial</vt:lpstr>
      <vt:lpstr>Arial Black</vt:lpstr>
      <vt:lpstr>Calibri</vt:lpstr>
      <vt:lpstr>Comic Sans MS</vt:lpstr>
      <vt:lpstr>Georgia</vt:lpstr>
      <vt:lpstr>Helvetica</vt:lpstr>
      <vt:lpstr>Symbol</vt:lpstr>
      <vt:lpstr>Tahoma</vt:lpstr>
      <vt:lpstr>Times</vt:lpstr>
      <vt:lpstr>Times New Roman</vt:lpstr>
      <vt:lpstr>Times New Roman Bar</vt:lpstr>
      <vt:lpstr>Verdana</vt:lpstr>
      <vt:lpstr>Wingdings</vt:lpstr>
      <vt:lpstr>default</vt:lpstr>
      <vt:lpstr>Equation</vt:lpstr>
      <vt:lpstr>Microsoft Equation 3.0</vt:lpstr>
      <vt:lpstr>Введение в  детектирование частиц</vt:lpstr>
      <vt:lpstr>Стандартная Модель (CM)</vt:lpstr>
      <vt:lpstr>А другие частицы? Пример события</vt:lpstr>
      <vt:lpstr>Présentation PowerPoint</vt:lpstr>
      <vt:lpstr>H</vt:lpstr>
      <vt:lpstr>Много столкновений одновременно!</vt:lpstr>
      <vt:lpstr>Задача детектора</vt:lpstr>
      <vt:lpstr>Измерение заряда и импульса частиц</vt:lpstr>
      <vt:lpstr>Современные детекторы</vt:lpstr>
      <vt:lpstr>Взаимодействие частиц с веществом</vt:lpstr>
      <vt:lpstr>Фотоны ()</vt:lpstr>
      <vt:lpstr>Présentation PowerPoint</vt:lpstr>
      <vt:lpstr>Электроны (е) и электо-магнитные ливни</vt:lpstr>
      <vt:lpstr>Мюоны ()</vt:lpstr>
      <vt:lpstr>Адроны (р, К, , n)</vt:lpstr>
      <vt:lpstr>Струя</vt:lpstr>
      <vt:lpstr>Если частицы не взаимодействуют с детектором?</vt:lpstr>
      <vt:lpstr>Принципы детектирования</vt:lpstr>
      <vt:lpstr>Первые детекторы</vt:lpstr>
      <vt:lpstr>Пузырьковые камеры</vt:lpstr>
      <vt:lpstr>К современным детекторам</vt:lpstr>
      <vt:lpstr>Измерение траектории частиц</vt:lpstr>
      <vt:lpstr>Кремневые детекторы</vt:lpstr>
      <vt:lpstr>Идентификация заряженных частиц</vt:lpstr>
      <vt:lpstr>Детекторы Черенковского излучения</vt:lpstr>
      <vt:lpstr>Измерение энергии частиц</vt:lpstr>
      <vt:lpstr>Однородные калориметры</vt:lpstr>
      <vt:lpstr>Неоднородные калориметры</vt:lpstr>
      <vt:lpstr>Геометрия  калориметров</vt:lpstr>
      <vt:lpstr>Преимущества калориметров</vt:lpstr>
      <vt:lpstr>Что мы можем узнать о частицах?</vt:lpstr>
      <vt:lpstr>Примеры детекторов</vt:lpstr>
      <vt:lpstr>Принципы выбора конструкции</vt:lpstr>
      <vt:lpstr>Современные детекторы</vt:lpstr>
      <vt:lpstr>Детектор CMS</vt:lpstr>
      <vt:lpstr>Детектор ATLAS</vt:lpstr>
      <vt:lpstr>Асимметричные детекторы</vt:lpstr>
      <vt:lpstr>Présentation PowerPoint</vt:lpstr>
      <vt:lpstr>Данные, вычислительные ресурсы</vt:lpstr>
      <vt:lpstr>Présentation PowerPoint</vt:lpstr>
      <vt:lpstr>Présentation PowerPoint</vt:lpstr>
      <vt:lpstr>Заключение</vt:lpstr>
      <vt:lpstr>Présentation PowerPoint</vt:lpstr>
      <vt:lpstr>Présentation PowerPoint</vt:lpstr>
      <vt:lpstr>Présentation PowerPoint</vt:lpstr>
      <vt:lpstr>СПАСИБО за внимание!</vt:lpstr>
      <vt:lpstr>Дополнительные прозрачки</vt:lpstr>
      <vt:lpstr>Магнитное поле</vt:lpstr>
      <vt:lpstr>Магнит – самая видимая часть детектора</vt:lpstr>
      <vt:lpstr>Внутренний детектор</vt:lpstr>
      <vt:lpstr>Калориметры ATLAS</vt:lpstr>
      <vt:lpstr>Мюонная система</vt:lpstr>
      <vt:lpstr>Présentation PowerPoint</vt:lpstr>
      <vt:lpstr>Сечение рассеяния на БАК</vt:lpstr>
      <vt:lpstr>Сбор данных</vt:lpstr>
      <vt:lpstr>Международный линейный ускоритель</vt:lpstr>
      <vt:lpstr>Будующие эксперименты</vt:lpstr>
      <vt:lpstr>Будующие эксперименты</vt:lpstr>
      <vt:lpstr>Сцинтилляторы</vt:lpstr>
      <vt:lpstr>Présentation PowerPoint</vt:lpstr>
      <vt:lpstr>Преимущества калориметров</vt:lpstr>
      <vt:lpstr>Геометрия  калориметров</vt:lpstr>
      <vt:lpstr>Однородные калориметры</vt:lpstr>
      <vt:lpstr>Неоднородные калориметры</vt:lpstr>
      <vt:lpstr>Детекторы  переходного излучения</vt:lpstr>
    </vt:vector>
  </TitlesOfParts>
  <Company>lapp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berg</dc:creator>
  <cp:lastModifiedBy>Tetiana HRYN'OVA</cp:lastModifiedBy>
  <cp:revision>182</cp:revision>
  <dcterms:created xsi:type="dcterms:W3CDTF">2010-05-05T15:10:03Z</dcterms:created>
  <dcterms:modified xsi:type="dcterms:W3CDTF">2017-06-19T21:02:59Z</dcterms:modified>
</cp:coreProperties>
</file>