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2" r:id="rId3"/>
    <p:sldId id="302" r:id="rId4"/>
    <p:sldId id="303" r:id="rId5"/>
    <p:sldId id="304" r:id="rId6"/>
    <p:sldId id="305" r:id="rId7"/>
    <p:sldId id="300" r:id="rId8"/>
    <p:sldId id="301" r:id="rId9"/>
    <p:sldId id="267" r:id="rId10"/>
    <p:sldId id="268" r:id="rId11"/>
    <p:sldId id="279" r:id="rId12"/>
    <p:sldId id="280" r:id="rId13"/>
    <p:sldId id="306" r:id="rId14"/>
    <p:sldId id="307" r:id="rId15"/>
    <p:sldId id="308" r:id="rId16"/>
    <p:sldId id="299" r:id="rId17"/>
    <p:sldId id="266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E7F1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Objects="1" showGuides="1">
      <p:cViewPr varScale="1">
        <p:scale>
          <a:sx n="131" d="100"/>
          <a:sy n="131" d="100"/>
        </p:scale>
        <p:origin x="990" y="126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2DA3AE-E742-DA4A-8F3E-905B80A6F1CA}" type="doc">
      <dgm:prSet loTypeId="urn:microsoft.com/office/officeart/2005/8/layout/hChevron3" loCatId="" qsTypeId="urn:microsoft.com/office/officeart/2005/8/quickstyle/simple1" qsCatId="simple" csTypeId="urn:microsoft.com/office/officeart/2005/8/colors/accent4_2" csCatId="accent4" phldr="1"/>
      <dgm:spPr/>
    </dgm:pt>
    <dgm:pt modelId="{D35FAB25-D255-4B40-AE23-2B1ED02D3439}">
      <dgm:prSet phldrT="[Text]"/>
      <dgm:spPr>
        <a:xfrm>
          <a:off x="4420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1980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38AC773F-0B36-FE46-817E-6531EAC113A2}" type="parTrans" cxnId="{E58AC9AF-F722-EA45-8E9B-ABA48EE5D176}">
      <dgm:prSet/>
      <dgm:spPr/>
      <dgm:t>
        <a:bodyPr/>
        <a:lstStyle/>
        <a:p>
          <a:endParaRPr lang="en-US"/>
        </a:p>
      </dgm:t>
    </dgm:pt>
    <dgm:pt modelId="{22F81606-9063-7047-B9E5-0B029F997DD6}" type="sibTrans" cxnId="{E58AC9AF-F722-EA45-8E9B-ABA48EE5D176}">
      <dgm:prSet/>
      <dgm:spPr/>
      <dgm:t>
        <a:bodyPr/>
        <a:lstStyle/>
        <a:p>
          <a:endParaRPr lang="en-US"/>
        </a:p>
      </dgm:t>
    </dgm:pt>
    <dgm:pt modelId="{7785498B-C578-3549-8586-69EFDDAC0D8F}">
      <dgm:prSet phldrT="[Text]"/>
      <dgm:spPr>
        <a:xfrm>
          <a:off x="660608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1985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3F4F6E2E-F0FD-914A-8010-18B06964707D}" type="parTrans" cxnId="{6AC29BD9-9790-9947-BCEC-705C7E9D68F2}">
      <dgm:prSet/>
      <dgm:spPr/>
      <dgm:t>
        <a:bodyPr/>
        <a:lstStyle/>
        <a:p>
          <a:endParaRPr lang="en-US"/>
        </a:p>
      </dgm:t>
    </dgm:pt>
    <dgm:pt modelId="{352A3FCB-9B6C-B64B-8FCB-3493A47AC327}" type="sibTrans" cxnId="{6AC29BD9-9790-9947-BCEC-705C7E9D68F2}">
      <dgm:prSet/>
      <dgm:spPr/>
      <dgm:t>
        <a:bodyPr/>
        <a:lstStyle/>
        <a:p>
          <a:endParaRPr lang="en-US"/>
        </a:p>
      </dgm:t>
    </dgm:pt>
    <dgm:pt modelId="{3FF49E3A-6E56-D24A-9212-3E1F81F2EA02}">
      <dgm:prSet phldrT="[Text]"/>
      <dgm:spPr>
        <a:xfrm>
          <a:off x="1972985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1995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73A74C09-03CD-FC43-86E3-DF8800C8EA25}" type="parTrans" cxnId="{35BFAF43-881B-C242-9CFE-04162E19D0CB}">
      <dgm:prSet/>
      <dgm:spPr/>
      <dgm:t>
        <a:bodyPr/>
        <a:lstStyle/>
        <a:p>
          <a:endParaRPr lang="en-US"/>
        </a:p>
      </dgm:t>
    </dgm:pt>
    <dgm:pt modelId="{992773A9-F3B4-A44A-B7A7-8D9C175C7CAF}" type="sibTrans" cxnId="{35BFAF43-881B-C242-9CFE-04162E19D0CB}">
      <dgm:prSet/>
      <dgm:spPr/>
      <dgm:t>
        <a:bodyPr/>
        <a:lstStyle/>
        <a:p>
          <a:endParaRPr lang="en-US"/>
        </a:p>
      </dgm:t>
    </dgm:pt>
    <dgm:pt modelId="{0D4F2FDB-EEF2-CD49-8571-DC9971B16988}">
      <dgm:prSet phldrT="[Text]"/>
      <dgm:spPr>
        <a:xfrm>
          <a:off x="2629173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2000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D59BA895-152F-2A43-854D-BE3EF807F559}" type="parTrans" cxnId="{7848570F-D116-1A41-862C-001C9E3A2B56}">
      <dgm:prSet/>
      <dgm:spPr/>
      <dgm:t>
        <a:bodyPr/>
        <a:lstStyle/>
        <a:p>
          <a:endParaRPr lang="en-US"/>
        </a:p>
      </dgm:t>
    </dgm:pt>
    <dgm:pt modelId="{7A1F8876-2852-F54D-859E-6B23C54E2AA0}" type="sibTrans" cxnId="{7848570F-D116-1A41-862C-001C9E3A2B56}">
      <dgm:prSet/>
      <dgm:spPr/>
      <dgm:t>
        <a:bodyPr/>
        <a:lstStyle/>
        <a:p>
          <a:endParaRPr lang="en-US"/>
        </a:p>
      </dgm:t>
    </dgm:pt>
    <dgm:pt modelId="{494261B0-3DC9-1148-9F4D-514CBB63DBC1}">
      <dgm:prSet phldrT="[Text]"/>
      <dgm:spPr>
        <a:xfrm>
          <a:off x="3285361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2005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AD70FBA5-AFD3-0D48-BD25-8FD3F945CFDE}" type="parTrans" cxnId="{93836576-7135-4B42-B62D-791E1D6C88EF}">
      <dgm:prSet/>
      <dgm:spPr/>
      <dgm:t>
        <a:bodyPr/>
        <a:lstStyle/>
        <a:p>
          <a:endParaRPr lang="en-US"/>
        </a:p>
      </dgm:t>
    </dgm:pt>
    <dgm:pt modelId="{DA2849EE-0D64-1646-B5E6-0B9094015546}" type="sibTrans" cxnId="{93836576-7135-4B42-B62D-791E1D6C88EF}">
      <dgm:prSet/>
      <dgm:spPr/>
      <dgm:t>
        <a:bodyPr/>
        <a:lstStyle/>
        <a:p>
          <a:endParaRPr lang="en-US"/>
        </a:p>
      </dgm:t>
    </dgm:pt>
    <dgm:pt modelId="{F18A24DE-407C-4D4F-972A-75FA8E2CF709}">
      <dgm:prSet phldrT="[Text]"/>
      <dgm:spPr>
        <a:xfrm>
          <a:off x="3941549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2010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0A14E4CD-AD34-524C-ACB4-432C631F9B94}" type="parTrans" cxnId="{5A3AEFEB-3D53-CB4E-8E2E-DF4366201662}">
      <dgm:prSet/>
      <dgm:spPr/>
      <dgm:t>
        <a:bodyPr/>
        <a:lstStyle/>
        <a:p>
          <a:endParaRPr lang="en-US"/>
        </a:p>
      </dgm:t>
    </dgm:pt>
    <dgm:pt modelId="{C4BE7C59-8D07-B842-AB5A-B4681F4EF666}" type="sibTrans" cxnId="{5A3AEFEB-3D53-CB4E-8E2E-DF4366201662}">
      <dgm:prSet/>
      <dgm:spPr/>
      <dgm:t>
        <a:bodyPr/>
        <a:lstStyle/>
        <a:p>
          <a:endParaRPr lang="en-US"/>
        </a:p>
      </dgm:t>
    </dgm:pt>
    <dgm:pt modelId="{BBD331A8-F73F-DE46-B18F-608480FC9485}">
      <dgm:prSet phldrT="[Text]"/>
      <dgm:spPr>
        <a:xfrm>
          <a:off x="4597738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2015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6779589F-596C-FB4C-A44D-6AB54CCB4567}" type="parTrans" cxnId="{2A93A562-69A6-2A48-9813-1652419F7F00}">
      <dgm:prSet/>
      <dgm:spPr/>
      <dgm:t>
        <a:bodyPr/>
        <a:lstStyle/>
        <a:p>
          <a:endParaRPr lang="en-US"/>
        </a:p>
      </dgm:t>
    </dgm:pt>
    <dgm:pt modelId="{97690042-07BE-B24A-A443-4EF0D8C7FE51}" type="sibTrans" cxnId="{2A93A562-69A6-2A48-9813-1652419F7F00}">
      <dgm:prSet/>
      <dgm:spPr/>
      <dgm:t>
        <a:bodyPr/>
        <a:lstStyle/>
        <a:p>
          <a:endParaRPr lang="en-US"/>
        </a:p>
      </dgm:t>
    </dgm:pt>
    <dgm:pt modelId="{16282C59-33C6-A648-8E8D-EF6FD612E931}">
      <dgm:prSet phldrT="[Text]"/>
      <dgm:spPr>
        <a:xfrm>
          <a:off x="5253926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2020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0FDDC1F5-A697-D147-8677-C5D971B4CA63}" type="parTrans" cxnId="{AC0897CA-C716-674E-9B69-5E0146D49B23}">
      <dgm:prSet/>
      <dgm:spPr/>
      <dgm:t>
        <a:bodyPr/>
        <a:lstStyle/>
        <a:p>
          <a:endParaRPr lang="en-US"/>
        </a:p>
      </dgm:t>
    </dgm:pt>
    <dgm:pt modelId="{3EB6DCC0-97CE-F742-B780-3FAF49A8A23F}" type="sibTrans" cxnId="{AC0897CA-C716-674E-9B69-5E0146D49B23}">
      <dgm:prSet/>
      <dgm:spPr/>
      <dgm:t>
        <a:bodyPr/>
        <a:lstStyle/>
        <a:p>
          <a:endParaRPr lang="en-US"/>
        </a:p>
      </dgm:t>
    </dgm:pt>
    <dgm:pt modelId="{FD28D417-73F4-CC4C-AB8E-9FD010AA58FB}">
      <dgm:prSet phldrT="[Text]"/>
      <dgm:spPr>
        <a:xfrm>
          <a:off x="5910114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2025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8BAA936C-490D-B549-A219-B6E0DA05B8C4}" type="parTrans" cxnId="{21F23B04-5E9A-BF4B-8C26-0B317052EBA4}">
      <dgm:prSet/>
      <dgm:spPr/>
      <dgm:t>
        <a:bodyPr/>
        <a:lstStyle/>
        <a:p>
          <a:endParaRPr lang="en-US"/>
        </a:p>
      </dgm:t>
    </dgm:pt>
    <dgm:pt modelId="{BCAA0C0D-1AD1-C542-ACA0-1E87C031B6DC}" type="sibTrans" cxnId="{21F23B04-5E9A-BF4B-8C26-0B317052EBA4}">
      <dgm:prSet/>
      <dgm:spPr/>
      <dgm:t>
        <a:bodyPr/>
        <a:lstStyle/>
        <a:p>
          <a:endParaRPr lang="en-US"/>
        </a:p>
      </dgm:t>
    </dgm:pt>
    <dgm:pt modelId="{6F897560-FB01-904C-8E68-CFA9A6162309}">
      <dgm:prSet phldrT="[Text]"/>
      <dgm:spPr>
        <a:xfrm>
          <a:off x="6566302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2030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3D3EA5BA-DC00-004B-9373-88BFD9EEFC5E}" type="parTrans" cxnId="{FD0AA401-AFCD-9B41-A293-641FD9956DE5}">
      <dgm:prSet/>
      <dgm:spPr/>
      <dgm:t>
        <a:bodyPr/>
        <a:lstStyle/>
        <a:p>
          <a:endParaRPr lang="en-US"/>
        </a:p>
      </dgm:t>
    </dgm:pt>
    <dgm:pt modelId="{C3C1514B-40D6-8D4C-AC53-D2D0C53FF8B5}" type="sibTrans" cxnId="{FD0AA401-AFCD-9B41-A293-641FD9956DE5}">
      <dgm:prSet/>
      <dgm:spPr/>
      <dgm:t>
        <a:bodyPr/>
        <a:lstStyle/>
        <a:p>
          <a:endParaRPr lang="en-US"/>
        </a:p>
      </dgm:t>
    </dgm:pt>
    <dgm:pt modelId="{B3FC8077-BF1D-1C4E-83CB-81B4621A23F0}">
      <dgm:prSet phldrT="[Text]"/>
      <dgm:spPr>
        <a:xfrm>
          <a:off x="7222491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2035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687E62C2-BF7E-F44F-898F-AFF614F4BF5E}" type="parTrans" cxnId="{BA1DDF22-1751-424A-9A8B-4E186D41B916}">
      <dgm:prSet/>
      <dgm:spPr/>
      <dgm:t>
        <a:bodyPr/>
        <a:lstStyle/>
        <a:p>
          <a:endParaRPr lang="en-US"/>
        </a:p>
      </dgm:t>
    </dgm:pt>
    <dgm:pt modelId="{649D7704-C80B-634F-BAA0-DBB6DEF4EDCC}" type="sibTrans" cxnId="{BA1DDF22-1751-424A-9A8B-4E186D41B916}">
      <dgm:prSet/>
      <dgm:spPr/>
      <dgm:t>
        <a:bodyPr/>
        <a:lstStyle/>
        <a:p>
          <a:endParaRPr lang="en-US"/>
        </a:p>
      </dgm:t>
    </dgm:pt>
    <dgm:pt modelId="{D86C6FFF-3A00-8F4A-98A7-19F52DC1450D}">
      <dgm:prSet phldrT="[Text]"/>
      <dgm:spPr>
        <a:xfrm>
          <a:off x="1316796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1990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839B1897-9C81-414D-ADEE-989C89B9D646}" type="parTrans" cxnId="{6439A3A3-128B-CE4D-B024-1669F0373878}">
      <dgm:prSet/>
      <dgm:spPr/>
      <dgm:t>
        <a:bodyPr/>
        <a:lstStyle/>
        <a:p>
          <a:endParaRPr lang="en-US"/>
        </a:p>
      </dgm:t>
    </dgm:pt>
    <dgm:pt modelId="{CB114D0A-65A3-0144-9589-7C25BEDCB853}" type="sibTrans" cxnId="{6439A3A3-128B-CE4D-B024-1669F0373878}">
      <dgm:prSet/>
      <dgm:spPr/>
      <dgm:t>
        <a:bodyPr/>
        <a:lstStyle/>
        <a:p>
          <a:endParaRPr lang="en-US"/>
        </a:p>
      </dgm:t>
    </dgm:pt>
    <dgm:pt modelId="{B1CB8D13-832C-4E90-8216-55B2989E7CE9}">
      <dgm:prSet phldrT="[Text]"/>
      <dgm:spPr>
        <a:xfrm>
          <a:off x="7222491" y="177774"/>
          <a:ext cx="820235" cy="328094"/>
        </a:xfr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2040</a:t>
          </a:r>
          <a:endParaRPr lang="en-US" dirty="0">
            <a:solidFill>
              <a:srgbClr val="F0F0F0"/>
            </a:solidFill>
            <a:latin typeface="Arial"/>
            <a:ea typeface="+mn-ea"/>
            <a:cs typeface="+mn-cs"/>
          </a:endParaRPr>
        </a:p>
      </dgm:t>
    </dgm:pt>
    <dgm:pt modelId="{467F04F9-0DC6-47F5-86EF-3838B09B38A7}" type="parTrans" cxnId="{1BE6370F-48B4-4492-A034-70E9505DF5EB}">
      <dgm:prSet/>
      <dgm:spPr/>
      <dgm:t>
        <a:bodyPr/>
        <a:lstStyle/>
        <a:p>
          <a:endParaRPr lang="en-GB"/>
        </a:p>
      </dgm:t>
    </dgm:pt>
    <dgm:pt modelId="{6D474BF3-1253-4509-880A-97238AFE6A47}" type="sibTrans" cxnId="{1BE6370F-48B4-4492-A034-70E9505DF5EB}">
      <dgm:prSet/>
      <dgm:spPr/>
      <dgm:t>
        <a:bodyPr/>
        <a:lstStyle/>
        <a:p>
          <a:endParaRPr lang="en-GB"/>
        </a:p>
      </dgm:t>
    </dgm:pt>
    <dgm:pt modelId="{7914452B-9B97-6445-A268-78AD45F6F2C9}" type="pres">
      <dgm:prSet presAssocID="{D42DA3AE-E742-DA4A-8F3E-905B80A6F1CA}" presName="Name0" presStyleCnt="0">
        <dgm:presLayoutVars>
          <dgm:dir/>
          <dgm:resizeHandles val="exact"/>
        </dgm:presLayoutVars>
      </dgm:prSet>
      <dgm:spPr/>
    </dgm:pt>
    <dgm:pt modelId="{6BBD79BB-90E5-7848-9248-238C5F24D7D4}" type="pres">
      <dgm:prSet presAssocID="{D35FAB25-D255-4B40-AE23-2B1ED02D3439}" presName="parTxOnly" presStyleLbl="node1" presStyleIdx="0" presStyleCnt="13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GB"/>
        </a:p>
      </dgm:t>
    </dgm:pt>
    <dgm:pt modelId="{C1188A54-1866-0644-A14D-C0366DCC4696}" type="pres">
      <dgm:prSet presAssocID="{22F81606-9063-7047-B9E5-0B029F997DD6}" presName="parSpace" presStyleCnt="0"/>
      <dgm:spPr/>
    </dgm:pt>
    <dgm:pt modelId="{B35C4208-5602-974B-8760-779E3EFED7AC}" type="pres">
      <dgm:prSet presAssocID="{7785498B-C578-3549-8586-69EFDDAC0D8F}" presName="parTxOnly" presStyleLbl="node1" presStyleIdx="1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3851D5A0-D44D-0748-A509-A55563FC2533}" type="pres">
      <dgm:prSet presAssocID="{352A3FCB-9B6C-B64B-8FCB-3493A47AC327}" presName="parSpace" presStyleCnt="0"/>
      <dgm:spPr/>
    </dgm:pt>
    <dgm:pt modelId="{C7DC7F19-9601-8D43-A8D9-CB5383EFFBB4}" type="pres">
      <dgm:prSet presAssocID="{D86C6FFF-3A00-8F4A-98A7-19F52DC1450D}" presName="parTxOnly" presStyleLbl="node1" presStyleIdx="2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D5EE48C4-6342-F341-81D6-89385D8B88CB}" type="pres">
      <dgm:prSet presAssocID="{CB114D0A-65A3-0144-9589-7C25BEDCB853}" presName="parSpace" presStyleCnt="0"/>
      <dgm:spPr/>
    </dgm:pt>
    <dgm:pt modelId="{ACE8F057-5345-504A-AB21-FFA35655152D}" type="pres">
      <dgm:prSet presAssocID="{3FF49E3A-6E56-D24A-9212-3E1F81F2EA02}" presName="parTxOnly" presStyleLbl="node1" presStyleIdx="3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ED1262F2-C05C-E845-A207-90EED1EFE847}" type="pres">
      <dgm:prSet presAssocID="{992773A9-F3B4-A44A-B7A7-8D9C175C7CAF}" presName="parSpace" presStyleCnt="0"/>
      <dgm:spPr/>
    </dgm:pt>
    <dgm:pt modelId="{D78F976A-79F4-3F47-98D6-B60E8AAA640D}" type="pres">
      <dgm:prSet presAssocID="{0D4F2FDB-EEF2-CD49-8571-DC9971B16988}" presName="parTxOnly" presStyleLbl="node1" presStyleIdx="4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784CF42D-C3A9-0C48-B51E-CFA6A4C42A30}" type="pres">
      <dgm:prSet presAssocID="{7A1F8876-2852-F54D-859E-6B23C54E2AA0}" presName="parSpace" presStyleCnt="0"/>
      <dgm:spPr/>
    </dgm:pt>
    <dgm:pt modelId="{A6650731-7674-7D44-9FE5-CE5C056EB66A}" type="pres">
      <dgm:prSet presAssocID="{494261B0-3DC9-1148-9F4D-514CBB63DBC1}" presName="parTxOnly" presStyleLbl="node1" presStyleIdx="5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A747D316-43FF-CA42-B6C4-08341D22C125}" type="pres">
      <dgm:prSet presAssocID="{DA2849EE-0D64-1646-B5E6-0B9094015546}" presName="parSpace" presStyleCnt="0"/>
      <dgm:spPr/>
    </dgm:pt>
    <dgm:pt modelId="{EDC3A6E5-1F5D-0C43-B58F-B8A106DFE77C}" type="pres">
      <dgm:prSet presAssocID="{F18A24DE-407C-4D4F-972A-75FA8E2CF709}" presName="parTxOnly" presStyleLbl="node1" presStyleIdx="6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0E352F98-C5F8-434F-9A3C-DAA1A9CCD29E}" type="pres">
      <dgm:prSet presAssocID="{C4BE7C59-8D07-B842-AB5A-B4681F4EF666}" presName="parSpace" presStyleCnt="0"/>
      <dgm:spPr/>
    </dgm:pt>
    <dgm:pt modelId="{8B72C8FC-668B-EF42-B48B-D9F6BC326A08}" type="pres">
      <dgm:prSet presAssocID="{BBD331A8-F73F-DE46-B18F-608480FC9485}" presName="parTxOnly" presStyleLbl="node1" presStyleIdx="7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E33E805D-94B1-434E-8CA6-FC35B02D6229}" type="pres">
      <dgm:prSet presAssocID="{97690042-07BE-B24A-A443-4EF0D8C7FE51}" presName="parSpace" presStyleCnt="0"/>
      <dgm:spPr/>
    </dgm:pt>
    <dgm:pt modelId="{A4147B64-7D0C-9E45-8939-2FE73234E454}" type="pres">
      <dgm:prSet presAssocID="{16282C59-33C6-A648-8E8D-EF6FD612E931}" presName="parTxOnly" presStyleLbl="node1" presStyleIdx="8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32080AA5-BA6F-734C-9429-82C7659FF575}" type="pres">
      <dgm:prSet presAssocID="{3EB6DCC0-97CE-F742-B780-3FAF49A8A23F}" presName="parSpace" presStyleCnt="0"/>
      <dgm:spPr/>
    </dgm:pt>
    <dgm:pt modelId="{AB550ED0-7CA9-DC4F-8AF2-A0D5FD0BA81C}" type="pres">
      <dgm:prSet presAssocID="{FD28D417-73F4-CC4C-AB8E-9FD010AA58FB}" presName="parTxOnly" presStyleLbl="node1" presStyleIdx="9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FEC82656-0AD8-9542-AFDB-EBB037813E61}" type="pres">
      <dgm:prSet presAssocID="{BCAA0C0D-1AD1-C542-ACA0-1E87C031B6DC}" presName="parSpace" presStyleCnt="0"/>
      <dgm:spPr/>
    </dgm:pt>
    <dgm:pt modelId="{8F0D88AD-93D2-904F-A399-F1A3F4430C51}" type="pres">
      <dgm:prSet presAssocID="{6F897560-FB01-904C-8E68-CFA9A6162309}" presName="parTxOnly" presStyleLbl="node1" presStyleIdx="10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0E683756-18BA-4F42-BF63-3FF8EDE73CC7}" type="pres">
      <dgm:prSet presAssocID="{C3C1514B-40D6-8D4C-AC53-D2D0C53FF8B5}" presName="parSpace" presStyleCnt="0"/>
      <dgm:spPr/>
    </dgm:pt>
    <dgm:pt modelId="{03608E6E-7041-B949-B4DD-04E9BB5BDB59}" type="pres">
      <dgm:prSet presAssocID="{B3FC8077-BF1D-1C4E-83CB-81B4621A23F0}" presName="parTxOnly" presStyleLbl="node1" presStyleIdx="11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ED2492EF-46DA-4B9A-B5C4-06BA7AE35D2A}" type="pres">
      <dgm:prSet presAssocID="{649D7704-C80B-634F-BAA0-DBB6DEF4EDCC}" presName="parSpace" presStyleCnt="0"/>
      <dgm:spPr/>
    </dgm:pt>
    <dgm:pt modelId="{37E3B050-60B5-4AB5-A9AB-85147C64D3BE}" type="pres">
      <dgm:prSet presAssocID="{B1CB8D13-832C-4E90-8216-55B2989E7CE9}" presName="parTxOnly" presStyleLbl="node1" presStyleIdx="12" presStyleCnt="13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</dgm:ptLst>
  <dgm:cxnLst>
    <dgm:cxn modelId="{5A3AEFEB-3D53-CB4E-8E2E-DF4366201662}" srcId="{D42DA3AE-E742-DA4A-8F3E-905B80A6F1CA}" destId="{F18A24DE-407C-4D4F-972A-75FA8E2CF709}" srcOrd="6" destOrd="0" parTransId="{0A14E4CD-AD34-524C-ACB4-432C631F9B94}" sibTransId="{C4BE7C59-8D07-B842-AB5A-B4681F4EF666}"/>
    <dgm:cxn modelId="{E58AC9AF-F722-EA45-8E9B-ABA48EE5D176}" srcId="{D42DA3AE-E742-DA4A-8F3E-905B80A6F1CA}" destId="{D35FAB25-D255-4B40-AE23-2B1ED02D3439}" srcOrd="0" destOrd="0" parTransId="{38AC773F-0B36-FE46-817E-6531EAC113A2}" sibTransId="{22F81606-9063-7047-B9E5-0B029F997DD6}"/>
    <dgm:cxn modelId="{6439A3A3-128B-CE4D-B024-1669F0373878}" srcId="{D42DA3AE-E742-DA4A-8F3E-905B80A6F1CA}" destId="{D86C6FFF-3A00-8F4A-98A7-19F52DC1450D}" srcOrd="2" destOrd="0" parTransId="{839B1897-9C81-414D-ADEE-989C89B9D646}" sibTransId="{CB114D0A-65A3-0144-9589-7C25BEDCB853}"/>
    <dgm:cxn modelId="{AC0897CA-C716-674E-9B69-5E0146D49B23}" srcId="{D42DA3AE-E742-DA4A-8F3E-905B80A6F1CA}" destId="{16282C59-33C6-A648-8E8D-EF6FD612E931}" srcOrd="8" destOrd="0" parTransId="{0FDDC1F5-A697-D147-8677-C5D971B4CA63}" sibTransId="{3EB6DCC0-97CE-F742-B780-3FAF49A8A23F}"/>
    <dgm:cxn modelId="{FD9FEB20-B0E0-4C42-9AFA-A648EC016F53}" type="presOf" srcId="{3FF49E3A-6E56-D24A-9212-3E1F81F2EA02}" destId="{ACE8F057-5345-504A-AB21-FFA35655152D}" srcOrd="0" destOrd="0" presId="urn:microsoft.com/office/officeart/2005/8/layout/hChevron3"/>
    <dgm:cxn modelId="{1BE6370F-48B4-4492-A034-70E9505DF5EB}" srcId="{D42DA3AE-E742-DA4A-8F3E-905B80A6F1CA}" destId="{B1CB8D13-832C-4E90-8216-55B2989E7CE9}" srcOrd="12" destOrd="0" parTransId="{467F04F9-0DC6-47F5-86EF-3838B09B38A7}" sibTransId="{6D474BF3-1253-4509-880A-97238AFE6A47}"/>
    <dgm:cxn modelId="{35BFAF43-881B-C242-9CFE-04162E19D0CB}" srcId="{D42DA3AE-E742-DA4A-8F3E-905B80A6F1CA}" destId="{3FF49E3A-6E56-D24A-9212-3E1F81F2EA02}" srcOrd="3" destOrd="0" parTransId="{73A74C09-03CD-FC43-86E3-DF8800C8EA25}" sibTransId="{992773A9-F3B4-A44A-B7A7-8D9C175C7CAF}"/>
    <dgm:cxn modelId="{AC3F0DA1-2DCD-4AEB-9393-B478CDED4A9E}" type="presOf" srcId="{BBD331A8-F73F-DE46-B18F-608480FC9485}" destId="{8B72C8FC-668B-EF42-B48B-D9F6BC326A08}" srcOrd="0" destOrd="0" presId="urn:microsoft.com/office/officeart/2005/8/layout/hChevron3"/>
    <dgm:cxn modelId="{FD7B3327-A979-4194-AF72-857A0CA4BB91}" type="presOf" srcId="{7785498B-C578-3549-8586-69EFDDAC0D8F}" destId="{B35C4208-5602-974B-8760-779E3EFED7AC}" srcOrd="0" destOrd="0" presId="urn:microsoft.com/office/officeart/2005/8/layout/hChevron3"/>
    <dgm:cxn modelId="{8B09612E-80D1-4EC6-A79E-FCC605D95083}" type="presOf" srcId="{6F897560-FB01-904C-8E68-CFA9A6162309}" destId="{8F0D88AD-93D2-904F-A399-F1A3F4430C51}" srcOrd="0" destOrd="0" presId="urn:microsoft.com/office/officeart/2005/8/layout/hChevron3"/>
    <dgm:cxn modelId="{FD0AA401-AFCD-9B41-A293-641FD9956DE5}" srcId="{D42DA3AE-E742-DA4A-8F3E-905B80A6F1CA}" destId="{6F897560-FB01-904C-8E68-CFA9A6162309}" srcOrd="10" destOrd="0" parTransId="{3D3EA5BA-DC00-004B-9373-88BFD9EEFC5E}" sibTransId="{C3C1514B-40D6-8D4C-AC53-D2D0C53FF8B5}"/>
    <dgm:cxn modelId="{7B93E006-FBCC-4780-ADAC-7E94A86E2ED7}" type="presOf" srcId="{D42DA3AE-E742-DA4A-8F3E-905B80A6F1CA}" destId="{7914452B-9B97-6445-A268-78AD45F6F2C9}" srcOrd="0" destOrd="0" presId="urn:microsoft.com/office/officeart/2005/8/layout/hChevron3"/>
    <dgm:cxn modelId="{93836576-7135-4B42-B62D-791E1D6C88EF}" srcId="{D42DA3AE-E742-DA4A-8F3E-905B80A6F1CA}" destId="{494261B0-3DC9-1148-9F4D-514CBB63DBC1}" srcOrd="5" destOrd="0" parTransId="{AD70FBA5-AFD3-0D48-BD25-8FD3F945CFDE}" sibTransId="{DA2849EE-0D64-1646-B5E6-0B9094015546}"/>
    <dgm:cxn modelId="{E142F99D-751A-4AC4-BE34-9B13262E34ED}" type="presOf" srcId="{B3FC8077-BF1D-1C4E-83CB-81B4621A23F0}" destId="{03608E6E-7041-B949-B4DD-04E9BB5BDB59}" srcOrd="0" destOrd="0" presId="urn:microsoft.com/office/officeart/2005/8/layout/hChevron3"/>
    <dgm:cxn modelId="{E1610A2E-4950-4EC0-93FB-E770C3C5EDE2}" type="presOf" srcId="{494261B0-3DC9-1148-9F4D-514CBB63DBC1}" destId="{A6650731-7674-7D44-9FE5-CE5C056EB66A}" srcOrd="0" destOrd="0" presId="urn:microsoft.com/office/officeart/2005/8/layout/hChevron3"/>
    <dgm:cxn modelId="{C66020F5-3DC8-46F9-8E29-3D2EA93DA501}" type="presOf" srcId="{0D4F2FDB-EEF2-CD49-8571-DC9971B16988}" destId="{D78F976A-79F4-3F47-98D6-B60E8AAA640D}" srcOrd="0" destOrd="0" presId="urn:microsoft.com/office/officeart/2005/8/layout/hChevron3"/>
    <dgm:cxn modelId="{BA1DDF22-1751-424A-9A8B-4E186D41B916}" srcId="{D42DA3AE-E742-DA4A-8F3E-905B80A6F1CA}" destId="{B3FC8077-BF1D-1C4E-83CB-81B4621A23F0}" srcOrd="11" destOrd="0" parTransId="{687E62C2-BF7E-F44F-898F-AFF614F4BF5E}" sibTransId="{649D7704-C80B-634F-BAA0-DBB6DEF4EDCC}"/>
    <dgm:cxn modelId="{6AC29BD9-9790-9947-BCEC-705C7E9D68F2}" srcId="{D42DA3AE-E742-DA4A-8F3E-905B80A6F1CA}" destId="{7785498B-C578-3549-8586-69EFDDAC0D8F}" srcOrd="1" destOrd="0" parTransId="{3F4F6E2E-F0FD-914A-8010-18B06964707D}" sibTransId="{352A3FCB-9B6C-B64B-8FCB-3493A47AC327}"/>
    <dgm:cxn modelId="{8A212554-D31F-4138-8E1B-76203C8A83A3}" type="presOf" srcId="{D86C6FFF-3A00-8F4A-98A7-19F52DC1450D}" destId="{C7DC7F19-9601-8D43-A8D9-CB5383EFFBB4}" srcOrd="0" destOrd="0" presId="urn:microsoft.com/office/officeart/2005/8/layout/hChevron3"/>
    <dgm:cxn modelId="{59B3617C-8416-4158-AD4E-078094F776FA}" type="presOf" srcId="{B1CB8D13-832C-4E90-8216-55B2989E7CE9}" destId="{37E3B050-60B5-4AB5-A9AB-85147C64D3BE}" srcOrd="0" destOrd="0" presId="urn:microsoft.com/office/officeart/2005/8/layout/hChevron3"/>
    <dgm:cxn modelId="{B87176E5-AAC3-4993-832E-F312FBF72121}" type="presOf" srcId="{16282C59-33C6-A648-8E8D-EF6FD612E931}" destId="{A4147B64-7D0C-9E45-8939-2FE73234E454}" srcOrd="0" destOrd="0" presId="urn:microsoft.com/office/officeart/2005/8/layout/hChevron3"/>
    <dgm:cxn modelId="{ACAC9CB6-2981-486A-95B6-12DA4FB79EE9}" type="presOf" srcId="{F18A24DE-407C-4D4F-972A-75FA8E2CF709}" destId="{EDC3A6E5-1F5D-0C43-B58F-B8A106DFE77C}" srcOrd="0" destOrd="0" presId="urn:microsoft.com/office/officeart/2005/8/layout/hChevron3"/>
    <dgm:cxn modelId="{F32E246F-944F-4CA6-9D7D-6E6C296D6B03}" type="presOf" srcId="{D35FAB25-D255-4B40-AE23-2B1ED02D3439}" destId="{6BBD79BB-90E5-7848-9248-238C5F24D7D4}" srcOrd="0" destOrd="0" presId="urn:microsoft.com/office/officeart/2005/8/layout/hChevron3"/>
    <dgm:cxn modelId="{2A93A562-69A6-2A48-9813-1652419F7F00}" srcId="{D42DA3AE-E742-DA4A-8F3E-905B80A6F1CA}" destId="{BBD331A8-F73F-DE46-B18F-608480FC9485}" srcOrd="7" destOrd="0" parTransId="{6779589F-596C-FB4C-A44D-6AB54CCB4567}" sibTransId="{97690042-07BE-B24A-A443-4EF0D8C7FE51}"/>
    <dgm:cxn modelId="{5BE89E50-A7B4-4CCC-A566-B6045A786221}" type="presOf" srcId="{FD28D417-73F4-CC4C-AB8E-9FD010AA58FB}" destId="{AB550ED0-7CA9-DC4F-8AF2-A0D5FD0BA81C}" srcOrd="0" destOrd="0" presId="urn:microsoft.com/office/officeart/2005/8/layout/hChevron3"/>
    <dgm:cxn modelId="{7848570F-D116-1A41-862C-001C9E3A2B56}" srcId="{D42DA3AE-E742-DA4A-8F3E-905B80A6F1CA}" destId="{0D4F2FDB-EEF2-CD49-8571-DC9971B16988}" srcOrd="4" destOrd="0" parTransId="{D59BA895-152F-2A43-854D-BE3EF807F559}" sibTransId="{7A1F8876-2852-F54D-859E-6B23C54E2AA0}"/>
    <dgm:cxn modelId="{21F23B04-5E9A-BF4B-8C26-0B317052EBA4}" srcId="{D42DA3AE-E742-DA4A-8F3E-905B80A6F1CA}" destId="{FD28D417-73F4-CC4C-AB8E-9FD010AA58FB}" srcOrd="9" destOrd="0" parTransId="{8BAA936C-490D-B549-A219-B6E0DA05B8C4}" sibTransId="{BCAA0C0D-1AD1-C542-ACA0-1E87C031B6DC}"/>
    <dgm:cxn modelId="{D2F15030-2D66-4C5E-AAFA-741B72292DD5}" type="presParOf" srcId="{7914452B-9B97-6445-A268-78AD45F6F2C9}" destId="{6BBD79BB-90E5-7848-9248-238C5F24D7D4}" srcOrd="0" destOrd="0" presId="urn:microsoft.com/office/officeart/2005/8/layout/hChevron3"/>
    <dgm:cxn modelId="{F690CD26-C6F7-4219-B4F2-55A6FDC448A3}" type="presParOf" srcId="{7914452B-9B97-6445-A268-78AD45F6F2C9}" destId="{C1188A54-1866-0644-A14D-C0366DCC4696}" srcOrd="1" destOrd="0" presId="urn:microsoft.com/office/officeart/2005/8/layout/hChevron3"/>
    <dgm:cxn modelId="{E448D6F5-173A-4B10-89D4-7297D59BC7E9}" type="presParOf" srcId="{7914452B-9B97-6445-A268-78AD45F6F2C9}" destId="{B35C4208-5602-974B-8760-779E3EFED7AC}" srcOrd="2" destOrd="0" presId="urn:microsoft.com/office/officeart/2005/8/layout/hChevron3"/>
    <dgm:cxn modelId="{505CCF0F-7D11-4793-AAE2-130E4631E12E}" type="presParOf" srcId="{7914452B-9B97-6445-A268-78AD45F6F2C9}" destId="{3851D5A0-D44D-0748-A509-A55563FC2533}" srcOrd="3" destOrd="0" presId="urn:microsoft.com/office/officeart/2005/8/layout/hChevron3"/>
    <dgm:cxn modelId="{03B871AF-ABF2-491C-8876-42938A7C647C}" type="presParOf" srcId="{7914452B-9B97-6445-A268-78AD45F6F2C9}" destId="{C7DC7F19-9601-8D43-A8D9-CB5383EFFBB4}" srcOrd="4" destOrd="0" presId="urn:microsoft.com/office/officeart/2005/8/layout/hChevron3"/>
    <dgm:cxn modelId="{D8587ED6-613B-4521-A805-97682C7E4109}" type="presParOf" srcId="{7914452B-9B97-6445-A268-78AD45F6F2C9}" destId="{D5EE48C4-6342-F341-81D6-89385D8B88CB}" srcOrd="5" destOrd="0" presId="urn:microsoft.com/office/officeart/2005/8/layout/hChevron3"/>
    <dgm:cxn modelId="{C031BD3F-019C-446B-B609-9586AE355F05}" type="presParOf" srcId="{7914452B-9B97-6445-A268-78AD45F6F2C9}" destId="{ACE8F057-5345-504A-AB21-FFA35655152D}" srcOrd="6" destOrd="0" presId="urn:microsoft.com/office/officeart/2005/8/layout/hChevron3"/>
    <dgm:cxn modelId="{A75FFB1A-074D-4395-A01B-EF65B607AA10}" type="presParOf" srcId="{7914452B-9B97-6445-A268-78AD45F6F2C9}" destId="{ED1262F2-C05C-E845-A207-90EED1EFE847}" srcOrd="7" destOrd="0" presId="urn:microsoft.com/office/officeart/2005/8/layout/hChevron3"/>
    <dgm:cxn modelId="{3716B775-91BE-4E17-990F-7CC5160E46A1}" type="presParOf" srcId="{7914452B-9B97-6445-A268-78AD45F6F2C9}" destId="{D78F976A-79F4-3F47-98D6-B60E8AAA640D}" srcOrd="8" destOrd="0" presId="urn:microsoft.com/office/officeart/2005/8/layout/hChevron3"/>
    <dgm:cxn modelId="{F4F795F6-0410-4AF1-87B3-71FC14932512}" type="presParOf" srcId="{7914452B-9B97-6445-A268-78AD45F6F2C9}" destId="{784CF42D-C3A9-0C48-B51E-CFA6A4C42A30}" srcOrd="9" destOrd="0" presId="urn:microsoft.com/office/officeart/2005/8/layout/hChevron3"/>
    <dgm:cxn modelId="{1F0DF702-3A3F-4BC4-8AA3-D1274064C0AE}" type="presParOf" srcId="{7914452B-9B97-6445-A268-78AD45F6F2C9}" destId="{A6650731-7674-7D44-9FE5-CE5C056EB66A}" srcOrd="10" destOrd="0" presId="urn:microsoft.com/office/officeart/2005/8/layout/hChevron3"/>
    <dgm:cxn modelId="{277DD8B0-5ABD-466D-B226-CB74C37B40D3}" type="presParOf" srcId="{7914452B-9B97-6445-A268-78AD45F6F2C9}" destId="{A747D316-43FF-CA42-B6C4-08341D22C125}" srcOrd="11" destOrd="0" presId="urn:microsoft.com/office/officeart/2005/8/layout/hChevron3"/>
    <dgm:cxn modelId="{2D725769-8BED-4C3D-B289-3ADB1D8A24F6}" type="presParOf" srcId="{7914452B-9B97-6445-A268-78AD45F6F2C9}" destId="{EDC3A6E5-1F5D-0C43-B58F-B8A106DFE77C}" srcOrd="12" destOrd="0" presId="urn:microsoft.com/office/officeart/2005/8/layout/hChevron3"/>
    <dgm:cxn modelId="{D346A49D-A927-4E4E-B893-CA198D08CE51}" type="presParOf" srcId="{7914452B-9B97-6445-A268-78AD45F6F2C9}" destId="{0E352F98-C5F8-434F-9A3C-DAA1A9CCD29E}" srcOrd="13" destOrd="0" presId="urn:microsoft.com/office/officeart/2005/8/layout/hChevron3"/>
    <dgm:cxn modelId="{D2B35A20-6C83-4720-BC48-953B18AB7183}" type="presParOf" srcId="{7914452B-9B97-6445-A268-78AD45F6F2C9}" destId="{8B72C8FC-668B-EF42-B48B-D9F6BC326A08}" srcOrd="14" destOrd="0" presId="urn:microsoft.com/office/officeart/2005/8/layout/hChevron3"/>
    <dgm:cxn modelId="{49BA1D03-6C15-48B2-B6AA-FFCE752E635B}" type="presParOf" srcId="{7914452B-9B97-6445-A268-78AD45F6F2C9}" destId="{E33E805D-94B1-434E-8CA6-FC35B02D6229}" srcOrd="15" destOrd="0" presId="urn:microsoft.com/office/officeart/2005/8/layout/hChevron3"/>
    <dgm:cxn modelId="{DBF38499-F09F-45BC-843F-D21836271F8B}" type="presParOf" srcId="{7914452B-9B97-6445-A268-78AD45F6F2C9}" destId="{A4147B64-7D0C-9E45-8939-2FE73234E454}" srcOrd="16" destOrd="0" presId="urn:microsoft.com/office/officeart/2005/8/layout/hChevron3"/>
    <dgm:cxn modelId="{607FDDD5-8F57-4884-9BA0-9F1CAD3E2ACA}" type="presParOf" srcId="{7914452B-9B97-6445-A268-78AD45F6F2C9}" destId="{32080AA5-BA6F-734C-9429-82C7659FF575}" srcOrd="17" destOrd="0" presId="urn:microsoft.com/office/officeart/2005/8/layout/hChevron3"/>
    <dgm:cxn modelId="{AFD383EA-2323-4DEE-B33E-C81BFDF4E0AE}" type="presParOf" srcId="{7914452B-9B97-6445-A268-78AD45F6F2C9}" destId="{AB550ED0-7CA9-DC4F-8AF2-A0D5FD0BA81C}" srcOrd="18" destOrd="0" presId="urn:microsoft.com/office/officeart/2005/8/layout/hChevron3"/>
    <dgm:cxn modelId="{2C5E7C75-092C-4E58-B7DB-173CB61CF590}" type="presParOf" srcId="{7914452B-9B97-6445-A268-78AD45F6F2C9}" destId="{FEC82656-0AD8-9542-AFDB-EBB037813E61}" srcOrd="19" destOrd="0" presId="urn:microsoft.com/office/officeart/2005/8/layout/hChevron3"/>
    <dgm:cxn modelId="{F880D87E-215A-4889-881E-8A68A1B0496A}" type="presParOf" srcId="{7914452B-9B97-6445-A268-78AD45F6F2C9}" destId="{8F0D88AD-93D2-904F-A399-F1A3F4430C51}" srcOrd="20" destOrd="0" presId="urn:microsoft.com/office/officeart/2005/8/layout/hChevron3"/>
    <dgm:cxn modelId="{979C0A3B-1CC3-4ED9-9786-5758CC7093BB}" type="presParOf" srcId="{7914452B-9B97-6445-A268-78AD45F6F2C9}" destId="{0E683756-18BA-4F42-BF63-3FF8EDE73CC7}" srcOrd="21" destOrd="0" presId="urn:microsoft.com/office/officeart/2005/8/layout/hChevron3"/>
    <dgm:cxn modelId="{8A113D34-C0CA-4F66-A0F0-8AB9EF16941B}" type="presParOf" srcId="{7914452B-9B97-6445-A268-78AD45F6F2C9}" destId="{03608E6E-7041-B949-B4DD-04E9BB5BDB59}" srcOrd="22" destOrd="0" presId="urn:microsoft.com/office/officeart/2005/8/layout/hChevron3"/>
    <dgm:cxn modelId="{E255EC30-18EF-490F-BE2F-7615BE6183DE}" type="presParOf" srcId="{7914452B-9B97-6445-A268-78AD45F6F2C9}" destId="{ED2492EF-46DA-4B9A-B5C4-06BA7AE35D2A}" srcOrd="23" destOrd="0" presId="urn:microsoft.com/office/officeart/2005/8/layout/hChevron3"/>
    <dgm:cxn modelId="{5C472515-6ABA-4039-A887-CA993E326FA4}" type="presParOf" srcId="{7914452B-9B97-6445-A268-78AD45F6F2C9}" destId="{37E3B050-60B5-4AB5-A9AB-85147C64D3BE}" srcOrd="2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D79BB-90E5-7848-9248-238C5F24D7D4}">
      <dsp:nvSpPr>
        <dsp:cNvPr id="0" name=""/>
        <dsp:cNvSpPr/>
      </dsp:nvSpPr>
      <dsp:spPr>
        <a:xfrm>
          <a:off x="4641" y="178960"/>
          <a:ext cx="814309" cy="325723"/>
        </a:xfrm>
        <a:prstGeom prst="homePlate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1980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4641" y="178960"/>
        <a:ext cx="732878" cy="325723"/>
      </dsp:txXfrm>
    </dsp:sp>
    <dsp:sp modelId="{B35C4208-5602-974B-8760-779E3EFED7AC}">
      <dsp:nvSpPr>
        <dsp:cNvPr id="0" name=""/>
        <dsp:cNvSpPr/>
      </dsp:nvSpPr>
      <dsp:spPr>
        <a:xfrm>
          <a:off x="656088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1985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818950" y="178960"/>
        <a:ext cx="488586" cy="325723"/>
      </dsp:txXfrm>
    </dsp:sp>
    <dsp:sp modelId="{C7DC7F19-9601-8D43-A8D9-CB5383EFFBB4}">
      <dsp:nvSpPr>
        <dsp:cNvPr id="0" name=""/>
        <dsp:cNvSpPr/>
      </dsp:nvSpPr>
      <dsp:spPr>
        <a:xfrm>
          <a:off x="1307536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1990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1470398" y="178960"/>
        <a:ext cx="488586" cy="325723"/>
      </dsp:txXfrm>
    </dsp:sp>
    <dsp:sp modelId="{ACE8F057-5345-504A-AB21-FFA35655152D}">
      <dsp:nvSpPr>
        <dsp:cNvPr id="0" name=""/>
        <dsp:cNvSpPr/>
      </dsp:nvSpPr>
      <dsp:spPr>
        <a:xfrm>
          <a:off x="1958983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1995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2121845" y="178960"/>
        <a:ext cx="488586" cy="325723"/>
      </dsp:txXfrm>
    </dsp:sp>
    <dsp:sp modelId="{D78F976A-79F4-3F47-98D6-B60E8AAA640D}">
      <dsp:nvSpPr>
        <dsp:cNvPr id="0" name=""/>
        <dsp:cNvSpPr/>
      </dsp:nvSpPr>
      <dsp:spPr>
        <a:xfrm>
          <a:off x="2610431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2000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2773293" y="178960"/>
        <a:ext cx="488586" cy="325723"/>
      </dsp:txXfrm>
    </dsp:sp>
    <dsp:sp modelId="{A6650731-7674-7D44-9FE5-CE5C056EB66A}">
      <dsp:nvSpPr>
        <dsp:cNvPr id="0" name=""/>
        <dsp:cNvSpPr/>
      </dsp:nvSpPr>
      <dsp:spPr>
        <a:xfrm>
          <a:off x="3261878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2005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3424740" y="178960"/>
        <a:ext cx="488586" cy="325723"/>
      </dsp:txXfrm>
    </dsp:sp>
    <dsp:sp modelId="{EDC3A6E5-1F5D-0C43-B58F-B8A106DFE77C}">
      <dsp:nvSpPr>
        <dsp:cNvPr id="0" name=""/>
        <dsp:cNvSpPr/>
      </dsp:nvSpPr>
      <dsp:spPr>
        <a:xfrm>
          <a:off x="3913326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2010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4076188" y="178960"/>
        <a:ext cx="488586" cy="325723"/>
      </dsp:txXfrm>
    </dsp:sp>
    <dsp:sp modelId="{8B72C8FC-668B-EF42-B48B-D9F6BC326A08}">
      <dsp:nvSpPr>
        <dsp:cNvPr id="0" name=""/>
        <dsp:cNvSpPr/>
      </dsp:nvSpPr>
      <dsp:spPr>
        <a:xfrm>
          <a:off x="4564773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2015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4727635" y="178960"/>
        <a:ext cx="488586" cy="325723"/>
      </dsp:txXfrm>
    </dsp:sp>
    <dsp:sp modelId="{A4147B64-7D0C-9E45-8939-2FE73234E454}">
      <dsp:nvSpPr>
        <dsp:cNvPr id="0" name=""/>
        <dsp:cNvSpPr/>
      </dsp:nvSpPr>
      <dsp:spPr>
        <a:xfrm>
          <a:off x="5216221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2020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5379083" y="178960"/>
        <a:ext cx="488586" cy="325723"/>
      </dsp:txXfrm>
    </dsp:sp>
    <dsp:sp modelId="{AB550ED0-7CA9-DC4F-8AF2-A0D5FD0BA81C}">
      <dsp:nvSpPr>
        <dsp:cNvPr id="0" name=""/>
        <dsp:cNvSpPr/>
      </dsp:nvSpPr>
      <dsp:spPr>
        <a:xfrm>
          <a:off x="5867668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2025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6030530" y="178960"/>
        <a:ext cx="488586" cy="325723"/>
      </dsp:txXfrm>
    </dsp:sp>
    <dsp:sp modelId="{8F0D88AD-93D2-904F-A399-F1A3F4430C51}">
      <dsp:nvSpPr>
        <dsp:cNvPr id="0" name=""/>
        <dsp:cNvSpPr/>
      </dsp:nvSpPr>
      <dsp:spPr>
        <a:xfrm>
          <a:off x="6519116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2030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6681978" y="178960"/>
        <a:ext cx="488586" cy="325723"/>
      </dsp:txXfrm>
    </dsp:sp>
    <dsp:sp modelId="{03608E6E-7041-B949-B4DD-04E9BB5BDB59}">
      <dsp:nvSpPr>
        <dsp:cNvPr id="0" name=""/>
        <dsp:cNvSpPr/>
      </dsp:nvSpPr>
      <dsp:spPr>
        <a:xfrm>
          <a:off x="7170563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2035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7333425" y="178960"/>
        <a:ext cx="488586" cy="325723"/>
      </dsp:txXfrm>
    </dsp:sp>
    <dsp:sp modelId="{37E3B050-60B5-4AB5-A9AB-85147C64D3BE}">
      <dsp:nvSpPr>
        <dsp:cNvPr id="0" name=""/>
        <dsp:cNvSpPr/>
      </dsp:nvSpPr>
      <dsp:spPr>
        <a:xfrm>
          <a:off x="7822011" y="178960"/>
          <a:ext cx="814309" cy="325723"/>
        </a:xfrm>
        <a:prstGeom prst="chevron">
          <a:avLst/>
        </a:prstGeom>
        <a:solidFill>
          <a:srgbClr val="CB624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0F0F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0F0F0"/>
              </a:solidFill>
              <a:latin typeface="Arial"/>
              <a:ea typeface="+mn-ea"/>
              <a:cs typeface="+mn-cs"/>
            </a:rPr>
            <a:t>2040</a:t>
          </a:r>
          <a:endParaRPr lang="en-US" sz="1400" kern="1200" dirty="0">
            <a:solidFill>
              <a:srgbClr val="F0F0F0"/>
            </a:solidFill>
            <a:latin typeface="Arial"/>
            <a:ea typeface="+mn-ea"/>
            <a:cs typeface="+mn-cs"/>
          </a:endParaRPr>
        </a:p>
      </dsp:txBody>
      <dsp:txXfrm>
        <a:off x="7984873" y="178960"/>
        <a:ext cx="488586" cy="325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68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094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0.jpg"/><Relationship Id="rId7" Type="http://schemas.openxmlformats.org/officeDocument/2006/relationships/image" Target="../media/image34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31.jpg"/><Relationship Id="rId9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emf"/><Relationship Id="rId7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hyperlink" Target="http://www.iconarchive.com/show/flag-icons-by-gosquared/Italy-icon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5.emf"/><Relationship Id="rId7" Type="http://schemas.openxmlformats.org/officeDocument/2006/relationships/hyperlink" Target="http://www.iconarchive.com/show/flag-icons-by-gosquared/United-Kingdom-icon.html" TargetMode="External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hyperlink" Target="http://www.iconarchive.com/show/flag-icons-by-gosquared/France-icon.html" TargetMode="External"/><Relationship Id="rId5" Type="http://schemas.openxmlformats.org/officeDocument/2006/relationships/image" Target="../media/image23.png"/><Relationship Id="rId10" Type="http://schemas.openxmlformats.org/officeDocument/2006/relationships/image" Target="../media/image20.png"/><Relationship Id="rId4" Type="http://schemas.openxmlformats.org/officeDocument/2006/relationships/hyperlink" Target="http://www.iconarchive.com/show/flag-icons-by-gosquared/Italy-icon.html" TargetMode="External"/><Relationship Id="rId9" Type="http://schemas.openxmlformats.org/officeDocument/2006/relationships/hyperlink" Target="http://www.iconarchive.com/show/flag-icons-by-gosquared/United-States-icon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819400"/>
            <a:ext cx="7383976" cy="1800000"/>
          </a:xfrm>
        </p:spPr>
        <p:txBody>
          <a:bodyPr/>
          <a:lstStyle/>
          <a:p>
            <a:r>
              <a:rPr lang="en-GB" sz="2000" dirty="0"/>
              <a:t>International Review of the Cooling and Ventilation Systems Design for </a:t>
            </a:r>
            <a:r>
              <a:rPr lang="en-GB" sz="2000" dirty="0" smtClean="0"/>
              <a:t>HL-LHC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Introduction to the HL-LHC project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Laurent Tavian, </a:t>
            </a:r>
            <a:r>
              <a:rPr lang="en-GB" dirty="0" smtClean="0"/>
              <a:t>CERN, ATS-DO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14 March 2017- CERN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infrastructure inventory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WP17.1: Civil engineering</a:t>
            </a:r>
          </a:p>
          <a:p>
            <a:r>
              <a:rPr lang="en-GB" dirty="0" smtClean="0"/>
              <a:t>WP17.2: Electrical distribution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WP17.3: Cooling and ventilation</a:t>
            </a:r>
          </a:p>
          <a:p>
            <a:r>
              <a:rPr lang="en-GB" dirty="0" smtClean="0"/>
              <a:t>WP17.4: Access &amp; alarm system</a:t>
            </a:r>
          </a:p>
          <a:p>
            <a:r>
              <a:rPr lang="en-GB" dirty="0" smtClean="0"/>
              <a:t>WP17.5: Technical monitoring system</a:t>
            </a:r>
          </a:p>
          <a:p>
            <a:r>
              <a:rPr lang="en-GB" dirty="0" smtClean="0"/>
              <a:t>WP17.6: N/A (Survey </a:t>
            </a:r>
            <a:r>
              <a:rPr lang="en-GB" dirty="0" smtClean="0">
                <a:sym typeface="Wingdings" panose="05000000000000000000" pitchFamily="2" charset="2"/>
              </a:rPr>
              <a:t> WP15.4)</a:t>
            </a:r>
            <a:r>
              <a:rPr lang="en-GB" dirty="0" smtClean="0"/>
              <a:t> </a:t>
            </a:r>
          </a:p>
          <a:p>
            <a:r>
              <a:rPr lang="en-GB" dirty="0" smtClean="0"/>
              <a:t>WP17.7: Transport</a:t>
            </a:r>
          </a:p>
          <a:p>
            <a:r>
              <a:rPr lang="en-GB" dirty="0" smtClean="0"/>
              <a:t>WP17.8: Contribution to SM18 upgrade</a:t>
            </a:r>
          </a:p>
          <a:p>
            <a:r>
              <a:rPr lang="en-GB" dirty="0" smtClean="0"/>
              <a:t>WP17.9: Logistics and storage</a:t>
            </a:r>
          </a:p>
          <a:p>
            <a:r>
              <a:rPr lang="en-GB" dirty="0" smtClean="0"/>
              <a:t>WP17.10: Operational safety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467544" y="900000"/>
            <a:ext cx="8592329" cy="1815882"/>
            <a:chOff x="467544" y="900000"/>
            <a:chExt cx="8592329" cy="1815882"/>
          </a:xfrm>
        </p:grpSpPr>
        <p:sp>
          <p:nvSpPr>
            <p:cNvPr id="7" name="Rectangle 6"/>
            <p:cNvSpPr/>
            <p:nvPr/>
          </p:nvSpPr>
          <p:spPr>
            <a:xfrm>
              <a:off x="467544" y="1124744"/>
              <a:ext cx="5688632" cy="144016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66676" y="900000"/>
              <a:ext cx="2693197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The main </a:t>
              </a:r>
            </a:p>
            <a:p>
              <a:r>
                <a:rPr lang="en-GB" sz="2800" dirty="0" smtClean="0">
                  <a:solidFill>
                    <a:srgbClr val="FF0000"/>
                  </a:solidFill>
                </a:rPr>
                <a:t>cost </a:t>
              </a:r>
              <a:r>
                <a:rPr lang="en-GB" sz="2800" dirty="0" smtClean="0">
                  <a:solidFill>
                    <a:srgbClr val="FF0000"/>
                  </a:solidFill>
                </a:rPr>
                <a:t>drivers of the technical infrastructure!</a:t>
              </a:r>
              <a:endParaRPr lang="en-GB" sz="28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490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/>
          <p:nvPr/>
        </p:nvPicPr>
        <p:blipFill rotWithShape="1">
          <a:blip r:embed="rId2"/>
          <a:srcRect l="59037" t="30883" r="21220" b="14503"/>
          <a:stretch/>
        </p:blipFill>
        <p:spPr>
          <a:xfrm>
            <a:off x="2210841" y="688752"/>
            <a:ext cx="2346556" cy="5332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635"/>
            <a:ext cx="8280920" cy="818077"/>
          </a:xfrm>
        </p:spPr>
        <p:txBody>
          <a:bodyPr/>
          <a:lstStyle/>
          <a:p>
            <a:r>
              <a:rPr lang="en-GB" dirty="0" smtClean="0"/>
              <a:t>Technical infrastructures at Point 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40" name="Group 39"/>
          <p:cNvGrpSpPr/>
          <p:nvPr/>
        </p:nvGrpSpPr>
        <p:grpSpPr>
          <a:xfrm>
            <a:off x="35496" y="692454"/>
            <a:ext cx="9081784" cy="1984666"/>
            <a:chOff x="35496" y="692454"/>
            <a:chExt cx="9081784" cy="1984666"/>
          </a:xfrm>
        </p:grpSpPr>
        <p:pic>
          <p:nvPicPr>
            <p:cNvPr id="9" name="Picture 8" descr="GJean-00400000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697922"/>
              <a:ext cx="2427471" cy="1620000"/>
            </a:xfrm>
            <a:prstGeom prst="rect">
              <a:avLst/>
            </a:prstGeom>
          </p:spPr>
        </p:pic>
        <p:pic>
          <p:nvPicPr>
            <p:cNvPr id="10" name="Picture 9" descr="GJean-004000007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280" y="692454"/>
              <a:ext cx="2025000" cy="1620000"/>
            </a:xfrm>
            <a:prstGeom prst="rect">
              <a:avLst/>
            </a:prstGeom>
          </p:spPr>
        </p:pic>
        <p:pic>
          <p:nvPicPr>
            <p:cNvPr id="19" name="Picture 18" descr="GJean-004000014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00"/>
            <a:stretch/>
          </p:blipFill>
          <p:spPr>
            <a:xfrm>
              <a:off x="35496" y="692454"/>
              <a:ext cx="2167745" cy="16200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5292080" y="2307788"/>
              <a:ext cx="3313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2"/>
                  </a:solidFill>
                </a:rPr>
                <a:t>SU chillers &amp; pumping stations</a:t>
              </a:r>
              <a:endParaRPr lang="en-GB" dirty="0">
                <a:solidFill>
                  <a:schemeClr val="bg2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546" y="2276872"/>
              <a:ext cx="2185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2"/>
                  </a:solidFill>
                </a:rPr>
                <a:t>SU Ventilation units</a:t>
              </a:r>
              <a:endParaRPr lang="en-GB" dirty="0">
                <a:solidFill>
                  <a:schemeClr val="bg2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3294229" y="1340768"/>
              <a:ext cx="1277771" cy="2532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9" idx="3"/>
            </p:cNvCxnSpPr>
            <p:nvPr/>
          </p:nvCxnSpPr>
          <p:spPr>
            <a:xfrm>
              <a:off x="2203241" y="1502454"/>
              <a:ext cx="943471" cy="915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3078" y="2384077"/>
            <a:ext cx="3433957" cy="2773115"/>
            <a:chOff x="33078" y="1869763"/>
            <a:chExt cx="3433957" cy="277311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78" y="2708920"/>
              <a:ext cx="2159063" cy="16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84122" y="4273546"/>
              <a:ext cx="2056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2"/>
                  </a:solidFill>
                </a:rPr>
                <a:t>SD He refrigerator</a:t>
              </a:r>
              <a:endParaRPr lang="en-GB" dirty="0">
                <a:solidFill>
                  <a:schemeClr val="bg2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2183707" y="1869763"/>
              <a:ext cx="1283328" cy="13641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3767585" y="2784005"/>
            <a:ext cx="5376415" cy="1941139"/>
            <a:chOff x="3767585" y="2784005"/>
            <a:chExt cx="5376415" cy="1941139"/>
          </a:xfrm>
        </p:grpSpPr>
        <p:pic>
          <p:nvPicPr>
            <p:cNvPr id="15" name="Picture 14" descr="IMG_3507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6110" y="2784005"/>
              <a:ext cx="2160000" cy="1620000"/>
            </a:xfrm>
            <a:prstGeom prst="rect">
              <a:avLst/>
            </a:prstGeom>
          </p:spPr>
        </p:pic>
        <p:pic>
          <p:nvPicPr>
            <p:cNvPr id="16" name="Picture 15" descr="Picture1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4104" y="2784005"/>
              <a:ext cx="2299896" cy="162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5766134" y="4355812"/>
              <a:ext cx="2018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2"/>
                  </a:solidFill>
                </a:rPr>
                <a:t>SF cooling towers</a:t>
              </a:r>
              <a:endParaRPr lang="en-GB" dirty="0">
                <a:solidFill>
                  <a:schemeClr val="bg2"/>
                </a:solidFill>
              </a:endParaRPr>
            </a:p>
          </p:txBody>
        </p:sp>
        <p:cxnSp>
          <p:nvCxnSpPr>
            <p:cNvPr id="32" name="Straight Arrow Connector 31"/>
            <p:cNvCxnSpPr>
              <a:stCxn id="15" idx="1"/>
            </p:cNvCxnSpPr>
            <p:nvPr/>
          </p:nvCxnSpPr>
          <p:spPr>
            <a:xfrm flipH="1" flipV="1">
              <a:off x="3767585" y="3398223"/>
              <a:ext cx="928525" cy="1957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3294229" y="4414503"/>
            <a:ext cx="5604717" cy="1941847"/>
            <a:chOff x="3294229" y="4414503"/>
            <a:chExt cx="5604717" cy="1941847"/>
          </a:xfrm>
        </p:grpSpPr>
        <p:pic>
          <p:nvPicPr>
            <p:cNvPr id="11" name="Picture 3" descr="18kWLinde_Comp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6110" y="4736350"/>
              <a:ext cx="2485271" cy="16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7181381" y="5009522"/>
              <a:ext cx="17175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2"/>
                  </a:solidFill>
                </a:rPr>
                <a:t>SHM  Helium compressor station</a:t>
              </a:r>
              <a:endParaRPr lang="en-GB" dirty="0">
                <a:solidFill>
                  <a:schemeClr val="bg2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3294229" y="4414503"/>
              <a:ext cx="1401882" cy="111625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31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7470"/>
            <a:ext cx="8208472" cy="720000"/>
          </a:xfrm>
        </p:spPr>
        <p:txBody>
          <a:bodyPr/>
          <a:lstStyle/>
          <a:p>
            <a:r>
              <a:rPr lang="en-GB" sz="2400" dirty="0"/>
              <a:t>U</a:t>
            </a:r>
            <a:r>
              <a:rPr lang="en-GB" sz="2400" dirty="0" smtClean="0"/>
              <a:t>nderground </a:t>
            </a:r>
            <a:r>
              <a:rPr lang="en-GB" sz="2400" dirty="0" smtClean="0"/>
              <a:t>structure (e.g. US/UW cavern)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87" t="14375" r="9470" b="11198"/>
          <a:stretch/>
        </p:blipFill>
        <p:spPr>
          <a:xfrm>
            <a:off x="755576" y="2022663"/>
            <a:ext cx="7283152" cy="42577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7955" y="1547500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Cooling &amp; ventilation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03648" y="1840931"/>
            <a:ext cx="360040" cy="12618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76056" y="615601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Cold box</a:t>
            </a:r>
            <a:endParaRPr lang="en-GB" dirty="0"/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5623642" y="5016670"/>
            <a:ext cx="316510" cy="11393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49474" y="2728942"/>
            <a:ext cx="154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Transformers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631754" y="3098274"/>
            <a:ext cx="407930" cy="16606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76056" y="219113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Safe room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203432" y="2579646"/>
            <a:ext cx="407930" cy="16606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5203432" y="867824"/>
            <a:ext cx="3934088" cy="1109614"/>
            <a:chOff x="5203432" y="867824"/>
            <a:chExt cx="3934088" cy="110961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03432" y="867824"/>
              <a:ext cx="3934088" cy="11096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20" name="Oval 19"/>
            <p:cNvSpPr/>
            <p:nvPr/>
          </p:nvSpPr>
          <p:spPr>
            <a:xfrm rot="21020010">
              <a:off x="5203432" y="1327486"/>
              <a:ext cx="736720" cy="40761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489896" y="5739949"/>
            <a:ext cx="2304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Ventilation &amp; smoke-extraction ducts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2339752" y="5301208"/>
            <a:ext cx="187546" cy="4657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58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178" y="4435"/>
            <a:ext cx="7920000" cy="440688"/>
          </a:xfrm>
        </p:spPr>
        <p:txBody>
          <a:bodyPr/>
          <a:lstStyle/>
          <a:p>
            <a:r>
              <a:rPr lang="en-GB" dirty="0"/>
              <a:t>Master schedule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20" y="510782"/>
            <a:ext cx="8085827" cy="6347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12192" y="86279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Planning team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WP17 schedule (w/o civil-engineering)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206579" y="-1433762"/>
            <a:ext cx="2730843" cy="914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00192" y="6165304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Planning team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62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downtime per system of LHC machine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71" y="924898"/>
            <a:ext cx="8378459" cy="547590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39552" y="3317459"/>
            <a:ext cx="8304475" cy="2415797"/>
            <a:chOff x="539552" y="3317459"/>
            <a:chExt cx="8304475" cy="2415797"/>
          </a:xfrm>
        </p:grpSpPr>
        <p:cxnSp>
          <p:nvCxnSpPr>
            <p:cNvPr id="7" name="Straight Arrow Connector 6"/>
            <p:cNvCxnSpPr>
              <a:endCxn id="8" idx="7"/>
            </p:cNvCxnSpPr>
            <p:nvPr/>
          </p:nvCxnSpPr>
          <p:spPr>
            <a:xfrm flipH="1">
              <a:off x="1705035" y="4005064"/>
              <a:ext cx="3299013" cy="14823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539552" y="5445224"/>
              <a:ext cx="1365448" cy="28803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20099" y="3317459"/>
              <a:ext cx="39239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Technical infrastructure faults have a large impact on overall availability</a:t>
              </a:r>
            </a:p>
            <a:p>
              <a:r>
                <a:rPr lang="en-US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 Good reliability mandatory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348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the review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836712"/>
            <a:ext cx="828048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Recommendations of the last C&amp;S </a:t>
            </a:r>
            <a:r>
              <a:rPr lang="en-US" sz="2400" dirty="0" smtClean="0"/>
              <a:t>Review </a:t>
            </a:r>
            <a:r>
              <a:rPr lang="en-US" sz="2400" dirty="0" smtClean="0"/>
              <a:t>(Oct’16)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985" y="1255830"/>
            <a:ext cx="6750415" cy="50534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66001" y="4437112"/>
            <a:ext cx="6462383" cy="6480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44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goals and upgrades of the LHC machine</a:t>
            </a:r>
          </a:p>
          <a:p>
            <a:endParaRPr lang="en-US" dirty="0" smtClean="0"/>
          </a:p>
          <a:p>
            <a:r>
              <a:rPr lang="en-US" dirty="0" smtClean="0"/>
              <a:t>The HL-LHC project structure and the integration of the cooling and ventilation package</a:t>
            </a:r>
            <a:endParaRPr lang="en-GB" dirty="0"/>
          </a:p>
          <a:p>
            <a:endParaRPr lang="en-US" dirty="0" smtClean="0"/>
          </a:p>
          <a:p>
            <a:r>
              <a:rPr lang="en-US" dirty="0" smtClean="0"/>
              <a:t>The master schedule of the HL-LHC project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project timeline</a:t>
            </a:r>
            <a:endParaRPr lang="en-GB" dirty="0"/>
          </a:p>
        </p:txBody>
      </p:sp>
      <p:graphicFrame>
        <p:nvGraphicFramePr>
          <p:cNvPr id="39" name="Diagram 38"/>
          <p:cNvGraphicFramePr/>
          <p:nvPr>
            <p:extLst/>
          </p:nvPr>
        </p:nvGraphicFramePr>
        <p:xfrm>
          <a:off x="251520" y="1164102"/>
          <a:ext cx="8640962" cy="68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0" name="Group 39"/>
          <p:cNvGrpSpPr/>
          <p:nvPr/>
        </p:nvGrpSpPr>
        <p:grpSpPr>
          <a:xfrm>
            <a:off x="354961" y="2040960"/>
            <a:ext cx="3626495" cy="531573"/>
            <a:chOff x="498975" y="2040959"/>
            <a:chExt cx="3626495" cy="531573"/>
          </a:xfrm>
        </p:grpSpPr>
        <p:sp>
          <p:nvSpPr>
            <p:cNvPr id="41" name="Rectangle 40"/>
            <p:cNvSpPr/>
            <p:nvPr/>
          </p:nvSpPr>
          <p:spPr>
            <a:xfrm>
              <a:off x="498975" y="2040959"/>
              <a:ext cx="1294586" cy="529137"/>
            </a:xfrm>
            <a:prstGeom prst="rect">
              <a:avLst/>
            </a:prstGeom>
            <a:solidFill>
              <a:srgbClr val="66CCFF">
                <a:alpha val="39000"/>
              </a:srgbClr>
            </a:solidFill>
            <a:ln w="9525" cap="flat" cmpd="sng" algn="ctr">
              <a:solidFill>
                <a:srgbClr val="CB6244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chemeClr val="bg2"/>
                  </a:solidFill>
                  <a:effectLst>
                    <a:outerShdw blurRad="25400" dist="25400" dir="2700000" algn="tl" rotWithShape="0">
                      <a:srgbClr val="0067A3">
                        <a:lumMod val="75000"/>
                        <a:alpha val="45000"/>
                      </a:srgbClr>
                    </a:outerShdw>
                  </a:effectLst>
                  <a:latin typeface="Univers LT Std 45 Light"/>
                  <a:ea typeface="ＭＳ Ｐゴシック" pitchFamily="-112" charset="-128"/>
                </a:rPr>
                <a:t>Construction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830758" y="2042177"/>
              <a:ext cx="898103" cy="529137"/>
            </a:xfrm>
            <a:prstGeom prst="rect">
              <a:avLst/>
            </a:prstGeom>
            <a:solidFill>
              <a:srgbClr val="FF0000">
                <a:alpha val="39000"/>
              </a:srgbClr>
            </a:solidFill>
            <a:ln w="9525" cap="flat" cmpd="sng" algn="ctr">
              <a:solidFill>
                <a:srgbClr val="CB6244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rgbClr val="F0F0F0"/>
                  </a:solidFill>
                  <a:effectLst>
                    <a:outerShdw blurRad="25400" dist="25400" dir="2700000" algn="tl" rotWithShape="0">
                      <a:srgbClr val="0067A3">
                        <a:lumMod val="75000"/>
                        <a:alpha val="45000"/>
                      </a:srgbClr>
                    </a:outerShdw>
                  </a:effectLst>
                  <a:latin typeface="Univers LT Std 45 Light"/>
                  <a:ea typeface="ＭＳ Ｐゴシック" pitchFamily="-112" charset="-128"/>
                </a:rPr>
                <a:t>Physics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782144" y="2043395"/>
              <a:ext cx="575999" cy="529137"/>
            </a:xfrm>
            <a:prstGeom prst="rect">
              <a:avLst/>
            </a:prstGeom>
            <a:solidFill>
              <a:srgbClr val="00FF00">
                <a:alpha val="39000"/>
              </a:srgbClr>
            </a:solidFill>
            <a:ln w="9525" cap="flat" cmpd="sng" algn="ctr">
              <a:solidFill>
                <a:srgbClr val="CB6244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 err="1">
                  <a:solidFill>
                    <a:srgbClr val="F0F0F0"/>
                  </a:solidFill>
                  <a:effectLst>
                    <a:outerShdw blurRad="25400" dist="25400" dir="2700000" algn="tl" rotWithShape="0">
                      <a:srgbClr val="0067A3">
                        <a:lumMod val="75000"/>
                        <a:alpha val="45000"/>
                      </a:srgbClr>
                    </a:outerShdw>
                  </a:effectLst>
                  <a:latin typeface="Univers LT Std 45 Light"/>
                  <a:ea typeface="ＭＳ Ｐゴシック" pitchFamily="-112" charset="-128"/>
                </a:rPr>
                <a:t>Upgr</a:t>
              </a:r>
              <a:endParaRPr lang="en-US" sz="1400" kern="0" dirty="0">
                <a:solidFill>
                  <a:srgbClr val="F0F0F0"/>
                </a:solidFill>
                <a:effectLst>
                  <a:outerShdw blurRad="25400" dist="25400" dir="2700000" algn="tl" rotWithShape="0">
                    <a:srgbClr val="0067A3">
                      <a:lumMod val="75000"/>
                      <a:alpha val="45000"/>
                    </a:srgbClr>
                  </a:outerShdw>
                </a:effectLst>
                <a:latin typeface="Univers LT Std 45 Light"/>
                <a:ea typeface="ＭＳ Ｐゴシック" pitchFamily="-112" charset="-128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366929" y="2082678"/>
              <a:ext cx="758541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300" b="1" kern="0" dirty="0">
                  <a:solidFill>
                    <a:schemeClr val="bg2"/>
                  </a:solidFill>
                  <a:latin typeface="Arial"/>
                  <a:ea typeface="ＭＳ Ｐゴシック" charset="0"/>
                </a:rPr>
                <a:t>LEP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037767" y="2798089"/>
            <a:ext cx="5766482" cy="530355"/>
            <a:chOff x="1181782" y="2798088"/>
            <a:chExt cx="5766482" cy="530355"/>
          </a:xfrm>
        </p:grpSpPr>
        <p:sp>
          <p:nvSpPr>
            <p:cNvPr id="66" name="Rectangle 65"/>
            <p:cNvSpPr/>
            <p:nvPr/>
          </p:nvSpPr>
          <p:spPr>
            <a:xfrm>
              <a:off x="3236945" y="2798088"/>
              <a:ext cx="1186586" cy="529137"/>
            </a:xfrm>
            <a:prstGeom prst="rect">
              <a:avLst/>
            </a:prstGeom>
            <a:solidFill>
              <a:srgbClr val="66CCFF">
                <a:alpha val="39000"/>
              </a:srgbClr>
            </a:solidFill>
            <a:ln w="9525" cap="flat" cmpd="sng" algn="ctr">
              <a:solidFill>
                <a:srgbClr val="CB6244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chemeClr val="bg2"/>
                  </a:solidFill>
                  <a:effectLst>
                    <a:outerShdw blurRad="25400" dist="25400" dir="2700000" algn="tl" rotWithShape="0">
                      <a:srgbClr val="0067A3">
                        <a:lumMod val="75000"/>
                        <a:alpha val="45000"/>
                      </a:srgbClr>
                    </a:outerShdw>
                  </a:effectLst>
                  <a:latin typeface="Univers LT Std 45 Light"/>
                  <a:ea typeface="ＭＳ Ｐゴシック" pitchFamily="-112" charset="-128"/>
                </a:rPr>
                <a:t>Construction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462888" y="2799306"/>
              <a:ext cx="1693288" cy="529137"/>
            </a:xfrm>
            <a:prstGeom prst="rect">
              <a:avLst/>
            </a:prstGeom>
            <a:solidFill>
              <a:srgbClr val="FF0000">
                <a:alpha val="39000"/>
              </a:srgbClr>
            </a:solidFill>
            <a:ln w="9525" cap="flat" cmpd="sng" algn="ctr">
              <a:solidFill>
                <a:srgbClr val="CB6244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rgbClr val="F0F0F0"/>
                  </a:solidFill>
                  <a:effectLst>
                    <a:outerShdw blurRad="25400" dist="25400" dir="2700000" algn="tl" rotWithShape="0">
                      <a:srgbClr val="0067A3">
                        <a:lumMod val="75000"/>
                        <a:alpha val="45000"/>
                      </a:srgbClr>
                    </a:outerShdw>
                  </a:effectLst>
                  <a:latin typeface="Univers LT Std 45 Light"/>
                  <a:ea typeface="ＭＳ Ｐゴシック" pitchFamily="-112" charset="-128"/>
                </a:rPr>
                <a:t>Physics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404131" y="2799306"/>
              <a:ext cx="786256" cy="529137"/>
            </a:xfrm>
            <a:prstGeom prst="rect">
              <a:avLst/>
            </a:prstGeom>
            <a:solidFill>
              <a:srgbClr val="FFFF00">
                <a:alpha val="39000"/>
              </a:srgbClr>
            </a:solidFill>
            <a:ln w="9525" cap="flat" cmpd="sng" algn="ctr">
              <a:solidFill>
                <a:srgbClr val="CB6244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0F0F0"/>
                  </a:solidFill>
                  <a:effectLst>
                    <a:outerShdw blurRad="25400" dist="25400" dir="2700000" algn="tl" rotWithShape="0">
                      <a:srgbClr val="0067A3">
                        <a:lumMod val="75000"/>
                        <a:alpha val="45000"/>
                      </a:srgbClr>
                    </a:outerShdw>
                  </a:effectLst>
                  <a:latin typeface="Univers LT Std 45 Light"/>
                  <a:ea typeface="ＭＳ Ｐゴシック" pitchFamily="-112" charset="-128"/>
                </a:rPr>
                <a:t>Proto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181782" y="2799306"/>
              <a:ext cx="1186586" cy="529137"/>
            </a:xfrm>
            <a:prstGeom prst="rect">
              <a:avLst/>
            </a:prstGeom>
            <a:solidFill>
              <a:srgbClr val="A26B2D">
                <a:alpha val="39000"/>
              </a:srgbClr>
            </a:solidFill>
            <a:ln w="9525" cap="flat" cmpd="sng" algn="ctr">
              <a:solidFill>
                <a:srgbClr val="CB6244">
                  <a:lumMod val="60000"/>
                  <a:lumOff val="4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F0F0F0"/>
                  </a:solidFill>
                  <a:effectLst>
                    <a:outerShdw blurRad="25400" dist="25400" dir="2700000" algn="tl" rotWithShape="0">
                      <a:srgbClr val="0067A3">
                        <a:lumMod val="75000"/>
                        <a:alpha val="45000"/>
                      </a:srgbClr>
                    </a:outerShdw>
                  </a:effectLst>
                  <a:latin typeface="Univers LT Std 45 Light"/>
                  <a:ea typeface="ＭＳ Ｐゴシック" pitchFamily="-112" charset="-128"/>
                </a:rPr>
                <a:t>Design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157663" y="2834395"/>
              <a:ext cx="790601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84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300" b="1" kern="0" dirty="0">
                  <a:solidFill>
                    <a:schemeClr val="bg2"/>
                  </a:solidFill>
                  <a:latin typeface="Arial"/>
                  <a:ea typeface="ＭＳ Ｐゴシック" charset="0"/>
                </a:rPr>
                <a:t>LHC</a:t>
              </a:r>
            </a:p>
          </p:txBody>
        </p:sp>
      </p:grpSp>
      <p:cxnSp>
        <p:nvCxnSpPr>
          <p:cNvPr id="89" name="Straight Connector 88"/>
          <p:cNvCxnSpPr/>
          <p:nvPr/>
        </p:nvCxnSpPr>
        <p:spPr bwMode="auto">
          <a:xfrm>
            <a:off x="5148065" y="1648513"/>
            <a:ext cx="0" cy="307663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TextBox 90"/>
          <p:cNvSpPr txBox="1"/>
          <p:nvPr/>
        </p:nvSpPr>
        <p:spPr>
          <a:xfrm>
            <a:off x="1037767" y="4437112"/>
            <a:ext cx="3345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84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>
                <a:solidFill>
                  <a:schemeClr val="bg2"/>
                </a:solidFill>
                <a:latin typeface="Arial"/>
                <a:ea typeface="ＭＳ Ｐゴシック" charset="0"/>
              </a:rPr>
              <a:t>~25 years</a:t>
            </a: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1037767" y="4414295"/>
            <a:ext cx="3367298" cy="15120"/>
          </a:xfrm>
          <a:prstGeom prst="straightConnector1">
            <a:avLst/>
          </a:prstGeom>
          <a:noFill/>
          <a:ln w="25400" cap="flat" cmpd="sng" algn="ctr">
            <a:solidFill>
              <a:schemeClr val="tx2"/>
            </a:solidFill>
            <a:prstDash val="solid"/>
            <a:headEnd type="arrow" w="lg" len="med"/>
            <a:tailEnd type="arrow" w="lg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3286441" y="3555218"/>
            <a:ext cx="5678048" cy="2924252"/>
            <a:chOff x="3286441" y="3555218"/>
            <a:chExt cx="5678048" cy="2924252"/>
          </a:xfrm>
        </p:grpSpPr>
        <p:grpSp>
          <p:nvGrpSpPr>
            <p:cNvPr id="71" name="Group 70"/>
            <p:cNvGrpSpPr/>
            <p:nvPr/>
          </p:nvGrpSpPr>
          <p:grpSpPr>
            <a:xfrm>
              <a:off x="3286441" y="3555218"/>
              <a:ext cx="5678048" cy="530355"/>
              <a:chOff x="3430456" y="3555217"/>
              <a:chExt cx="5678048" cy="530355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5059852" y="3555217"/>
                <a:ext cx="1386876" cy="529137"/>
              </a:xfrm>
              <a:prstGeom prst="rect">
                <a:avLst/>
              </a:prstGeom>
              <a:solidFill>
                <a:srgbClr val="66CCFF">
                  <a:alpha val="39000"/>
                </a:srgbClr>
              </a:solidFill>
              <a:ln w="9525" cap="flat" cmpd="sng" algn="ctr">
                <a:solidFill>
                  <a:srgbClr val="CB6244">
                    <a:lumMod val="60000"/>
                    <a:lumOff val="4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584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kern="0" dirty="0">
                    <a:solidFill>
                      <a:schemeClr val="bg2"/>
                    </a:solidFill>
                    <a:effectLst>
                      <a:outerShdw blurRad="25400" dist="25400" dir="2700000" algn="tl" rotWithShape="0">
                        <a:srgbClr val="0067A3">
                          <a:lumMod val="75000"/>
                          <a:alpha val="45000"/>
                        </a:srgbClr>
                      </a:outerShdw>
                    </a:effectLst>
                    <a:latin typeface="Univers LT Std 45 Light"/>
                    <a:ea typeface="ＭＳ Ｐゴシック" pitchFamily="-112" charset="-128"/>
                  </a:rPr>
                  <a:t>Construct</a:t>
                </a: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446728" y="3556435"/>
                <a:ext cx="1437640" cy="529137"/>
              </a:xfrm>
              <a:prstGeom prst="rect">
                <a:avLst/>
              </a:prstGeom>
              <a:solidFill>
                <a:srgbClr val="FF0000">
                  <a:alpha val="39000"/>
                </a:srgbClr>
              </a:solidFill>
              <a:ln w="9525" cap="flat" cmpd="sng" algn="ctr">
                <a:solidFill>
                  <a:srgbClr val="CB6244">
                    <a:lumMod val="60000"/>
                    <a:lumOff val="4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584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kern="0" dirty="0">
                    <a:solidFill>
                      <a:srgbClr val="F0F0F0"/>
                    </a:solidFill>
                    <a:effectLst>
                      <a:outerShdw blurRad="25400" dist="25400" dir="2700000" algn="tl" rotWithShape="0">
                        <a:srgbClr val="0067A3">
                          <a:lumMod val="75000"/>
                          <a:alpha val="45000"/>
                        </a:srgbClr>
                      </a:outerShdw>
                    </a:effectLst>
                    <a:latin typeface="Univers LT Std 45 Light"/>
                    <a:ea typeface="ＭＳ Ｐゴシック" pitchFamily="-112" charset="-128"/>
                  </a:rPr>
                  <a:t>Physics</a:t>
                </a: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430456" y="3556435"/>
                <a:ext cx="1599160" cy="529137"/>
              </a:xfrm>
              <a:prstGeom prst="rect">
                <a:avLst/>
              </a:prstGeom>
              <a:solidFill>
                <a:srgbClr val="A26B2D">
                  <a:alpha val="39000"/>
                </a:srgbClr>
              </a:solidFill>
              <a:ln w="9525" cap="flat" cmpd="sng" algn="ctr">
                <a:solidFill>
                  <a:srgbClr val="CB6244">
                    <a:lumMod val="60000"/>
                    <a:lumOff val="4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584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kern="0" dirty="0">
                    <a:solidFill>
                      <a:srgbClr val="F0F0F0"/>
                    </a:solidFill>
                    <a:effectLst>
                      <a:outerShdw blurRad="25400" dist="25400" dir="2700000" algn="tl" rotWithShape="0">
                        <a:srgbClr val="0067A3">
                          <a:lumMod val="75000"/>
                          <a:alpha val="45000"/>
                        </a:srgbClr>
                      </a:outerShdw>
                    </a:effectLst>
                    <a:latin typeface="Univers LT Std 45 Light"/>
                    <a:ea typeface="ＭＳ Ｐゴシック" pitchFamily="-112" charset="-128"/>
                  </a:rPr>
                  <a:t>Design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7827384" y="3583771"/>
                <a:ext cx="1281120" cy="446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84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2300" b="1" kern="0" dirty="0">
                    <a:solidFill>
                      <a:schemeClr val="bg2"/>
                    </a:solidFill>
                    <a:latin typeface="Arial"/>
                    <a:ea typeface="ＭＳ Ｐゴシック" charset="0"/>
                  </a:rPr>
                  <a:t>HL-LHC</a:t>
                </a:r>
              </a:p>
            </p:txBody>
          </p:sp>
        </p:grpSp>
        <p:cxnSp>
          <p:nvCxnSpPr>
            <p:cNvPr id="6" name="Straight Arrow Connector 5"/>
            <p:cNvCxnSpPr/>
            <p:nvPr/>
          </p:nvCxnSpPr>
          <p:spPr>
            <a:xfrm flipV="1">
              <a:off x="7809313" y="4085575"/>
              <a:ext cx="291079" cy="6395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279515" y="4725144"/>
              <a:ext cx="440728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2"/>
                  </a:solidFill>
                </a:rPr>
                <a:t>t</a:t>
              </a:r>
              <a:r>
                <a:rPr lang="en-GB" dirty="0" smtClean="0">
                  <a:solidFill>
                    <a:schemeClr val="bg2"/>
                  </a:solidFill>
                </a:rPr>
                <a:t>he High-Luminosity LHC project</a:t>
              </a:r>
            </a:p>
            <a:p>
              <a:pPr algn="ctr"/>
              <a:r>
                <a:rPr lang="en-GB" dirty="0" smtClean="0">
                  <a:solidFill>
                    <a:schemeClr val="bg2"/>
                  </a:solidFill>
                </a:rPr>
                <a:t>or </a:t>
              </a:r>
            </a:p>
            <a:p>
              <a:pPr algn="ctr"/>
              <a:r>
                <a:rPr lang="en-GB" dirty="0">
                  <a:solidFill>
                    <a:schemeClr val="bg2"/>
                  </a:solidFill>
                </a:rPr>
                <a:t>t</a:t>
              </a:r>
              <a:r>
                <a:rPr lang="en-GB" dirty="0" smtClean="0">
                  <a:solidFill>
                    <a:schemeClr val="bg2"/>
                  </a:solidFill>
                </a:rPr>
                <a:t>he Hi-</a:t>
              </a:r>
              <a:r>
                <a:rPr lang="en-GB" dirty="0" err="1" smtClean="0">
                  <a:solidFill>
                    <a:schemeClr val="bg2"/>
                  </a:solidFill>
                </a:rPr>
                <a:t>Lumi</a:t>
              </a:r>
              <a:r>
                <a:rPr lang="en-GB" dirty="0" smtClean="0">
                  <a:solidFill>
                    <a:schemeClr val="bg2"/>
                  </a:solidFill>
                </a:rPr>
                <a:t> LHC project</a:t>
              </a:r>
            </a:p>
            <a:p>
              <a:pPr algn="ctr"/>
              <a:endParaRPr lang="en-GB" dirty="0">
                <a:solidFill>
                  <a:schemeClr val="bg2"/>
                </a:solidFill>
              </a:endParaRPr>
            </a:p>
            <a:p>
              <a:pPr algn="ctr"/>
              <a:r>
                <a:rPr lang="en-GB" dirty="0" smtClean="0">
                  <a:solidFill>
                    <a:schemeClr val="bg2"/>
                  </a:solidFill>
                </a:rPr>
                <a:t> Increase by a factor 10 of the integrated luminosity delivered to the experiments</a:t>
              </a:r>
              <a:endParaRPr lang="en-GB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98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Paths to high luminosity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0069" y="3861048"/>
            <a:ext cx="4356162" cy="360041"/>
          </a:xfrm>
          <a:ln w="12700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GB" sz="1400" dirty="0" smtClean="0"/>
              <a:t>Beam-beam effect precludes too low crossing angle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236810" y="1942237"/>
                <a:ext cx="4670381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>
                          <a:latin typeface="Cambria Math"/>
                        </a:rPr>
                        <m:t>𝑳</m:t>
                      </m:r>
                      <m:r>
                        <a:rPr lang="en-GB" b="1">
                          <a:latin typeface="Cambria Math"/>
                        </a:rPr>
                        <m:t>= </m:t>
                      </m:r>
                      <m:r>
                        <a:rPr lang="fr-FR" b="1">
                          <a:latin typeface="Cambria Math"/>
                          <a:sym typeface="Symbol"/>
                        </a:rPr>
                        <m:t></m:t>
                      </m:r>
                      <m:r>
                        <a:rPr lang="fr-FR" b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>
                                  <a:latin typeface="Cambria Math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fr-FR" b="1" i="1">
                                  <a:latin typeface="Cambria Math"/>
                                </a:rPr>
                                <m:t>𝒃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1" i="1">
                                  <a:latin typeface="Cambria Math"/>
                                </a:rPr>
                                <m:t>𝑵</m:t>
                              </m:r>
                            </m:e>
                            <m:sup>
                              <m:r>
                                <a:rPr lang="fr-FR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>
                                  <a:latin typeface="Cambria Math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fr-FR" b="1" i="1">
                                  <a:latin typeface="Cambria Math"/>
                                </a:rPr>
                                <m:t>𝒓𝒆𝒗</m:t>
                              </m:r>
                            </m:sub>
                          </m:sSub>
                        </m:num>
                        <m:den>
                          <m:r>
                            <a:rPr lang="fr-FR" b="1" i="1">
                              <a:latin typeface="Cambria Math"/>
                            </a:rPr>
                            <m:t>𝟒</m:t>
                          </m:r>
                          <m:r>
                            <a:rPr lang="fr-FR" b="1" i="1">
                              <a:latin typeface="Cambria Math"/>
                            </a:rPr>
                            <m:t>𝝅</m:t>
                          </m:r>
                          <m:r>
                            <a:rPr lang="fr-FR" b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1" i="1">
                                  <a:latin typeface="Cambria Math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GB" b="1" i="1">
                                  <a:latin typeface="Cambria Math"/>
                                </a:rPr>
                                <m:t>∗</m:t>
                              </m:r>
                              <m:r>
                                <a:rPr lang="en-GB" b="1">
                                  <a:latin typeface="Cambria Math"/>
                                </a:rPr>
                                <m:t> 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>
                                  <a:latin typeface="Cambria Math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fr-FR" b="1" i="1">
                                  <a:latin typeface="Cambria Math"/>
                                </a:rPr>
                                <m:t>𝒏</m:t>
                              </m:r>
                            </m:sub>
                          </m:sSub>
                        </m:den>
                      </m:f>
                      <m:r>
                        <a:rPr lang="fr-FR" b="1">
                          <a:latin typeface="Cambria Math"/>
                        </a:rPr>
                        <m:t> </m:t>
                      </m:r>
                      <m:r>
                        <a:rPr lang="fr-FR" b="1" i="1">
                          <a:latin typeface="Cambria Math"/>
                        </a:rPr>
                        <m:t>𝑹</m:t>
                      </m:r>
                      <m:r>
                        <a:rPr lang="en-GB" b="1">
                          <a:latin typeface="Cambria Math"/>
                        </a:rPr>
                        <m:t>;           </m:t>
                      </m:r>
                      <m:r>
                        <a:rPr lang="fr-FR" b="1" i="1">
                          <a:latin typeface="Cambria Math"/>
                        </a:rPr>
                        <m:t>𝑹</m:t>
                      </m:r>
                      <m:r>
                        <a:rPr lang="en-GB" b="1"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GB" b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1" i="1">
                                          <a:latin typeface="Cambria Math"/>
                                        </a:rPr>
                                        <m:t>𝜽</m:t>
                                      </m:r>
                                    </m:e>
                                    <m:sub>
                                      <m:r>
                                        <a:rPr lang="fr-FR" b="1" i="1">
                                          <a:latin typeface="Cambria Math"/>
                                        </a:rPr>
                                        <m:t>𝒄</m:t>
                                      </m:r>
                                      <m:r>
                                        <a:rPr lang="en-GB" b="1">
                                          <a:latin typeface="Cambria Math"/>
                                        </a:rPr>
                                        <m:t>  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1" i="1">
                                          <a:latin typeface="Cambria Math"/>
                                        </a:rPr>
                                        <m:t>𝝈</m:t>
                                      </m:r>
                                    </m:e>
                                    <m:sub>
                                      <m:r>
                                        <a:rPr lang="fr-FR" b="1" i="1">
                                          <a:latin typeface="Cambria Math"/>
                                        </a:rPr>
                                        <m:t>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b="1" i="1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fr-FR" b="1" i="1">
                                      <a:latin typeface="Cambria Math"/>
                                    </a:rPr>
                                    <m:t>𝝈</m:t>
                                  </m:r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6810" y="1942237"/>
                <a:ext cx="4670381" cy="9106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274360" y="1065729"/>
            <a:ext cx="2376264" cy="52322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Increase bunch population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(number of protons)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3140968"/>
            <a:ext cx="2160240" cy="52322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Reduce beta at collision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(bunch size)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3140968"/>
            <a:ext cx="4032448" cy="52322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Reduce emittance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(spread of particles in position and momentum)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7" y="1268760"/>
            <a:ext cx="3168353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Increase R = reduce crossing angle?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3" name="Straight Arrow Connector 12"/>
          <p:cNvCxnSpPr>
            <a:stCxn id="8" idx="2"/>
          </p:cNvCxnSpPr>
          <p:nvPr/>
        </p:nvCxnSpPr>
        <p:spPr>
          <a:xfrm>
            <a:off x="2462492" y="1588949"/>
            <a:ext cx="849368" cy="53127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283968" y="1576536"/>
            <a:ext cx="1080120" cy="70033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364088" y="1576536"/>
            <a:ext cx="756084" cy="55632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0"/>
          </p:cNvCxnSpPr>
          <p:nvPr/>
        </p:nvCxnSpPr>
        <p:spPr>
          <a:xfrm flipV="1">
            <a:off x="2267744" y="2708920"/>
            <a:ext cx="1080120" cy="43204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923927" y="2708920"/>
            <a:ext cx="542769" cy="43204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09" y="3681328"/>
            <a:ext cx="3946887" cy="27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299291"/>
            <a:ext cx="4032300" cy="1721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50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HL-LHC project</a:t>
            </a:r>
            <a:br>
              <a:rPr lang="en-GB" dirty="0" smtClean="0"/>
            </a:br>
            <a:r>
              <a:rPr lang="en-GB" sz="2000" dirty="0" smtClean="0"/>
              <a:t>From accelerator physics to technology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059368" y="1052737"/>
            <a:ext cx="1720545" cy="52322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Increase bunch population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02674" y="1053665"/>
            <a:ext cx="1837479" cy="522291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Reduce beta at collision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7" y="1052736"/>
            <a:ext cx="1296144" cy="52322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Reduce </a:t>
            </a:r>
            <a:r>
              <a:rPr lang="en-GB" sz="1400" dirty="0" err="1" smtClean="0">
                <a:solidFill>
                  <a:srgbClr val="FF0000"/>
                </a:solidFill>
                <a:latin typeface="+mn-lt"/>
              </a:rPr>
              <a:t>emittance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5608" y="1053665"/>
            <a:ext cx="1598761" cy="52322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+mn-lt"/>
              </a:rPr>
              <a:t>R</a:t>
            </a:r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educe crossing angle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203384" y="1576885"/>
            <a:ext cx="246294" cy="41195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043609" y="1576885"/>
            <a:ext cx="0" cy="41195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5536" y="1988840"/>
            <a:ext cx="2160241" cy="738664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Increase intensity &amp; brightness of injectors: </a:t>
            </a:r>
            <a:r>
              <a:rPr lang="en-GB" sz="1400" dirty="0" smtClean="0">
                <a:solidFill>
                  <a:srgbClr val="0066CC"/>
                </a:solidFill>
                <a:latin typeface="+mn-lt"/>
              </a:rPr>
              <a:t>the LIU project</a:t>
            </a:r>
            <a:endParaRPr lang="en-GB" sz="1400" dirty="0">
              <a:solidFill>
                <a:srgbClr val="0066CC"/>
              </a:solidFill>
              <a:latin typeface="+mn-lt"/>
            </a:endParaRPr>
          </a:p>
        </p:txBody>
      </p:sp>
      <p:cxnSp>
        <p:nvCxnSpPr>
          <p:cNvPr id="24" name="Straight Arrow Connector 23"/>
          <p:cNvCxnSpPr>
            <a:stCxn id="10" idx="2"/>
            <a:endCxn id="42" idx="0"/>
          </p:cNvCxnSpPr>
          <p:nvPr/>
        </p:nvCxnSpPr>
        <p:spPr>
          <a:xfrm>
            <a:off x="7084989" y="1576885"/>
            <a:ext cx="0" cy="212191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364088" y="2257708"/>
            <a:ext cx="1598761" cy="52322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Limit beam-beam effect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85608" y="3698798"/>
            <a:ext cx="1598761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66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66CC"/>
                </a:solidFill>
                <a:latin typeface="+mn-lt"/>
              </a:rPr>
              <a:t>“Crab” cavities</a:t>
            </a:r>
            <a:endParaRPr lang="en-GB" sz="1400" dirty="0">
              <a:solidFill>
                <a:srgbClr val="0066CC"/>
              </a:solidFill>
              <a:latin typeface="+mn-lt"/>
            </a:endParaRPr>
          </a:p>
        </p:txBody>
      </p:sp>
      <p:cxnSp>
        <p:nvCxnSpPr>
          <p:cNvPr id="47" name="Straight Arrow Connector 46"/>
          <p:cNvCxnSpPr>
            <a:stCxn id="39" idx="2"/>
            <a:endCxn id="42" idx="0"/>
          </p:cNvCxnSpPr>
          <p:nvPr/>
        </p:nvCxnSpPr>
        <p:spPr>
          <a:xfrm>
            <a:off x="6163469" y="2780928"/>
            <a:ext cx="921520" cy="91787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593" y="4077073"/>
            <a:ext cx="1539776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770" y="5013176"/>
            <a:ext cx="1816734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 descr="\\cern.ch\dfs\Users\j\jensene\Documents\Crab cavity\IMG_4360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677" y="5013176"/>
            <a:ext cx="1116821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/>
          <p:cNvSpPr txBox="1"/>
          <p:nvPr/>
        </p:nvSpPr>
        <p:spPr>
          <a:xfrm rot="16200000">
            <a:off x="7913885" y="1526494"/>
            <a:ext cx="1400873" cy="584775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Accelerator physics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7908367" y="3765042"/>
            <a:ext cx="1400873" cy="584775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66CC"/>
                </a:solidFill>
                <a:latin typeface="+mn-lt"/>
              </a:rPr>
              <a:t>Accelerator technology</a:t>
            </a:r>
            <a:endParaRPr lang="en-GB" sz="1600" b="1" dirty="0">
              <a:solidFill>
                <a:srgbClr val="0066CC"/>
              </a:solidFill>
              <a:latin typeface="+mn-lt"/>
            </a:endParaRPr>
          </a:p>
        </p:txBody>
      </p:sp>
      <p:pic>
        <p:nvPicPr>
          <p:cNvPr id="61" name="Picture 60" descr="sl15_1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866" b="4134"/>
          <a:stretch/>
        </p:blipFill>
        <p:spPr>
          <a:xfrm>
            <a:off x="648031" y="2799511"/>
            <a:ext cx="1801647" cy="576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119512" y="1575956"/>
            <a:ext cx="2964656" cy="4697220"/>
            <a:chOff x="2975496" y="1575956"/>
            <a:chExt cx="2964656" cy="4697220"/>
          </a:xfrm>
        </p:grpSpPr>
        <p:grpSp>
          <p:nvGrpSpPr>
            <p:cNvPr id="16" name="Group 15"/>
            <p:cNvGrpSpPr/>
            <p:nvPr/>
          </p:nvGrpSpPr>
          <p:grpSpPr>
            <a:xfrm>
              <a:off x="3595937" y="1575956"/>
              <a:ext cx="2344215" cy="4697220"/>
              <a:chOff x="3595937" y="1575956"/>
              <a:chExt cx="2344215" cy="4697220"/>
            </a:xfrm>
          </p:grpSpPr>
          <p:cxnSp>
            <p:nvCxnSpPr>
              <p:cNvPr id="23" name="Straight Arrow Connector 22"/>
              <p:cNvCxnSpPr>
                <a:stCxn id="8" idx="2"/>
                <a:endCxn id="36" idx="0"/>
              </p:cNvCxnSpPr>
              <p:nvPr/>
            </p:nvCxnSpPr>
            <p:spPr>
              <a:xfrm flipH="1">
                <a:off x="4860033" y="1575956"/>
                <a:ext cx="17365" cy="214107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3923929" y="3717033"/>
                <a:ext cx="1872208" cy="5232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66CC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>
                    <a:solidFill>
                      <a:srgbClr val="0066CC"/>
                    </a:solidFill>
                    <a:latin typeface="+mn-lt"/>
                  </a:rPr>
                  <a:t>New low-beta </a:t>
                </a:r>
                <a:r>
                  <a:rPr lang="en-GB" sz="1400" dirty="0" err="1" smtClean="0">
                    <a:solidFill>
                      <a:srgbClr val="0066CC"/>
                    </a:solidFill>
                    <a:latin typeface="+mn-lt"/>
                  </a:rPr>
                  <a:t>quadrupoles</a:t>
                </a:r>
                <a:endParaRPr lang="en-GB" sz="1400" dirty="0">
                  <a:solidFill>
                    <a:srgbClr val="0066CC"/>
                  </a:solidFill>
                  <a:latin typeface="+mn-lt"/>
                </a:endParaRPr>
              </a:p>
            </p:txBody>
          </p:sp>
          <p:pic>
            <p:nvPicPr>
              <p:cNvPr id="57" name="Picture 2" descr="P:\giorgioa\Documents C\Projects\LARP\Long Quad_Technical_Stuff\LQS01\Announcement\Fig-1_LQS01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95937" y="5013176"/>
                <a:ext cx="2344215" cy="12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8144" y="4293176"/>
                <a:ext cx="720000" cy="7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Content Placeholder 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8056" y="4293096"/>
                <a:ext cx="648000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11485" y="4343218"/>
                <a:ext cx="576000" cy="57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34" name="Straight Arrow Connector 33"/>
            <p:cNvCxnSpPr>
              <a:stCxn id="8" idx="2"/>
            </p:cNvCxnSpPr>
            <p:nvPr/>
          </p:nvCxnSpPr>
          <p:spPr>
            <a:xfrm flipH="1">
              <a:off x="2975496" y="1575956"/>
              <a:ext cx="1901902" cy="192353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0" y="1575957"/>
            <a:ext cx="3855500" cy="4929147"/>
            <a:chOff x="0" y="1575957"/>
            <a:chExt cx="3855500" cy="4929147"/>
          </a:xfrm>
        </p:grpSpPr>
        <p:cxnSp>
          <p:nvCxnSpPr>
            <p:cNvPr id="13" name="Straight Arrow Connector 12"/>
            <p:cNvCxnSpPr>
              <a:stCxn id="7" idx="2"/>
            </p:cNvCxnSpPr>
            <p:nvPr/>
          </p:nvCxnSpPr>
          <p:spPr>
            <a:xfrm>
              <a:off x="2919641" y="1575957"/>
              <a:ext cx="0" cy="192505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0" y="3501008"/>
              <a:ext cx="3855500" cy="116955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66C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66CC"/>
                  </a:solidFill>
                  <a:latin typeface="+mn-lt"/>
                </a:rPr>
                <a:t>More powerful cryogenics</a:t>
              </a:r>
            </a:p>
            <a:p>
              <a:pPr algn="ctr"/>
              <a:r>
                <a:rPr lang="en-GB" sz="1400" dirty="0" smtClean="0">
                  <a:solidFill>
                    <a:srgbClr val="0066CC"/>
                  </a:solidFill>
                  <a:latin typeface="+mn-lt"/>
                </a:rPr>
                <a:t>Improved collimation</a:t>
              </a:r>
            </a:p>
            <a:p>
              <a:pPr algn="ctr"/>
              <a:r>
                <a:rPr lang="en-GB" sz="1400" dirty="0" smtClean="0">
                  <a:solidFill>
                    <a:srgbClr val="0066CC"/>
                  </a:solidFill>
                  <a:latin typeface="+mn-lt"/>
                </a:rPr>
                <a:t>Improved machine protection </a:t>
              </a:r>
            </a:p>
            <a:p>
              <a:pPr algn="ctr"/>
              <a:r>
                <a:rPr lang="en-GB" sz="1400" dirty="0" smtClean="0">
                  <a:solidFill>
                    <a:srgbClr val="0066CC"/>
                  </a:solidFill>
                  <a:latin typeface="+mn-lt"/>
                </a:rPr>
                <a:t>Stronger Radiation to Electronics </a:t>
              </a:r>
              <a:r>
                <a:rPr lang="en-GB" sz="1400" dirty="0" smtClean="0">
                  <a:solidFill>
                    <a:srgbClr val="0066CC"/>
                  </a:solidFill>
                  <a:latin typeface="+mn-lt"/>
                  <a:sym typeface="Symbol"/>
                </a:rPr>
                <a:t> </a:t>
              </a:r>
              <a:r>
                <a:rPr lang="en-GB" sz="1400" dirty="0" smtClean="0">
                  <a:solidFill>
                    <a:srgbClr val="FF00FF"/>
                  </a:solidFill>
                  <a:latin typeface="+mn-lt"/>
                  <a:sym typeface="Symbol"/>
                </a:rPr>
                <a:t>relocation in new caverns and galleries</a:t>
              </a:r>
              <a:endParaRPr lang="en-GB" sz="1400" dirty="0">
                <a:solidFill>
                  <a:srgbClr val="FF00FF"/>
                </a:solidFill>
                <a:latin typeface="+mn-lt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5643176"/>
              <a:ext cx="890238" cy="86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2" descr="F:\Cable project\Foto\6000A\6kA_MgB2\IMG_0191.jpg"/>
            <p:cNvPicPr>
              <a:picLocks noChangeAspect="1" noChangeArrowheads="1"/>
            </p:cNvPicPr>
            <p:nvPr/>
          </p:nvPicPr>
          <p:blipFill>
            <a:blip r:embed="rId11" cstate="print"/>
            <a:srcRect l="20000" t="11667" r="17500" b="13333"/>
            <a:stretch>
              <a:fillRect/>
            </a:stretch>
          </p:blipFill>
          <p:spPr bwMode="auto">
            <a:xfrm>
              <a:off x="2744636" y="4843900"/>
              <a:ext cx="800549" cy="720000"/>
            </a:xfrm>
            <a:prstGeom prst="rect">
              <a:avLst/>
            </a:prstGeom>
            <a:noFill/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1856" y="4869160"/>
              <a:ext cx="2657936" cy="1319819"/>
            </a:xfrm>
            <a:prstGeom prst="rect">
              <a:avLst/>
            </a:prstGeom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7569629" y="6436568"/>
            <a:ext cx="1511300" cy="304800"/>
          </a:xfrm>
          <a:prstGeom prst="rect">
            <a:avLst/>
          </a:prstGeom>
          <a:solidFill>
            <a:schemeClr val="bg1"/>
          </a:solidFill>
          <a:ln w="12700">
            <a:solidFill>
              <a:srgbClr val="0066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CH" dirty="0" smtClean="0">
                <a:solidFill>
                  <a:srgbClr val="0066CC"/>
                </a:solidFill>
                <a:latin typeface="Tahoma" pitchFamily="34" charset="0"/>
              </a:rPr>
              <a:t>Ph. Lebrun</a:t>
            </a:r>
            <a:endParaRPr lang="en-US" dirty="0">
              <a:solidFill>
                <a:srgbClr val="0066CC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95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9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2" t="3275" r="1892" b="2927"/>
          <a:stretch/>
        </p:blipFill>
        <p:spPr>
          <a:xfrm>
            <a:off x="621246" y="290533"/>
            <a:ext cx="8086076" cy="59766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07" y="-2406"/>
            <a:ext cx="3157589" cy="585879"/>
          </a:xfrm>
        </p:spPr>
        <p:txBody>
          <a:bodyPr/>
          <a:lstStyle/>
          <a:p>
            <a:r>
              <a:rPr lang="en-US" sz="2000" dirty="0" err="1" smtClean="0"/>
              <a:t>HiLumi</a:t>
            </a:r>
            <a:r>
              <a:rPr lang="en-US" sz="2000" dirty="0" smtClean="0"/>
              <a:t> LHC landmarks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Inner Triplet region with in-kinds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88" y="1412776"/>
            <a:ext cx="8542784" cy="431398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7" name="TextBox 6"/>
          <p:cNvSpPr txBox="1"/>
          <p:nvPr/>
        </p:nvSpPr>
        <p:spPr>
          <a:xfrm>
            <a:off x="1691680" y="3584049"/>
            <a:ext cx="909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547664" y="3275319"/>
            <a:ext cx="476280" cy="28803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1862864" y="3861048"/>
            <a:ext cx="283654" cy="64807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6496" y="4581128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D1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08913" y="465313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DFX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52349" y="4439195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CP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5880" y="4308765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Q3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6176" y="4153100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Q2b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77000" y="4031766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Q2a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97824" y="3933056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Q1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5816" y="2276872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Service </a:t>
            </a:r>
            <a:r>
              <a:rPr lang="fr-CH" sz="1200" b="1" dirty="0" err="1" smtClean="0">
                <a:solidFill>
                  <a:srgbClr val="FFFF00"/>
                </a:solidFill>
              </a:rPr>
              <a:t>gallery</a:t>
            </a:r>
            <a:r>
              <a:rPr lang="fr-CH" sz="1200" b="1" dirty="0" smtClean="0">
                <a:solidFill>
                  <a:srgbClr val="FFFF00"/>
                </a:solidFill>
              </a:rPr>
              <a:t> (UR)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544" y="2132856"/>
            <a:ext cx="2022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Connection to LHC (UL)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27584" y="2409855"/>
            <a:ext cx="0" cy="41346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291193" y="3933056"/>
            <a:ext cx="583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TAXS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1821" y="4944035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DFM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34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24" y="3485912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976" y="3563743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777" y="3618349"/>
            <a:ext cx="386328" cy="3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051" y="3361736"/>
            <a:ext cx="314932" cy="314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320" y="3676668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746" y="3813026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559" y="3852025"/>
            <a:ext cx="386328" cy="3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50" y="3924503"/>
            <a:ext cx="384262" cy="38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6" descr="Japan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488" y="4048242"/>
            <a:ext cx="380222" cy="38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5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MS region with in-kinds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556792"/>
            <a:ext cx="8556851" cy="42494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23728" y="370559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err="1" smtClean="0">
                <a:solidFill>
                  <a:srgbClr val="FFFF00"/>
                </a:solidFill>
              </a:rPr>
              <a:t>Crab</a:t>
            </a:r>
            <a:r>
              <a:rPr lang="fr-CH" sz="1200" b="1" dirty="0" smtClean="0">
                <a:solidFill>
                  <a:srgbClr val="FFFF00"/>
                </a:solidFill>
              </a:rPr>
              <a:t> </a:t>
            </a:r>
            <a:r>
              <a:rPr lang="fr-CH" sz="1200" b="1" dirty="0" err="1" smtClean="0">
                <a:solidFill>
                  <a:srgbClr val="FFFF00"/>
                </a:solidFill>
              </a:rPr>
              <a:t>cavities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3776" y="385799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D2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4221088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err="1" smtClean="0">
                <a:solidFill>
                  <a:srgbClr val="FFFF00"/>
                </a:solidFill>
              </a:rPr>
              <a:t>Collimators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16718" y="4650487"/>
            <a:ext cx="591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TAXN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2611941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Service </a:t>
            </a:r>
            <a:r>
              <a:rPr lang="fr-CH" sz="1200" b="1" dirty="0" err="1" smtClean="0">
                <a:solidFill>
                  <a:srgbClr val="FFFF00"/>
                </a:solidFill>
              </a:rPr>
              <a:t>cavern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616926" y="1864460"/>
            <a:ext cx="0" cy="72316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10125" y="1865420"/>
            <a:ext cx="938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UA </a:t>
            </a:r>
            <a:r>
              <a:rPr lang="fr-CH" sz="1200" b="1" dirty="0" err="1" smtClean="0">
                <a:solidFill>
                  <a:srgbClr val="FFFF00"/>
                </a:solidFill>
              </a:rPr>
              <a:t>gallery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751688" y="1642336"/>
            <a:ext cx="0" cy="22212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29893" y="3356992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Q4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3216404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 smtClean="0">
                <a:solidFill>
                  <a:srgbClr val="FFFF00"/>
                </a:solidFill>
              </a:rPr>
              <a:t>(BBLR)</a:t>
            </a:r>
            <a:endParaRPr lang="en-GB" sz="900" b="1" dirty="0">
              <a:solidFill>
                <a:srgbClr val="FFFF00"/>
              </a:solidFill>
            </a:endParaRPr>
          </a:p>
        </p:txBody>
      </p:sp>
      <p:pic>
        <p:nvPicPr>
          <p:cNvPr id="22" name="Picture 44" descr="Italy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498" y="3144572"/>
            <a:ext cx="384262" cy="38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140" y="3242329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2" descr="United Kingdom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824" y="2960225"/>
            <a:ext cx="360027" cy="36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4" descr="United States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509" y="2965869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0" descr="France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78" y="2734626"/>
            <a:ext cx="363549" cy="36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561" y="2973022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667560" y="3054958"/>
            <a:ext cx="5192447" cy="2660155"/>
            <a:chOff x="667560" y="3054958"/>
            <a:chExt cx="5192447" cy="2660155"/>
          </a:xfrm>
        </p:grpSpPr>
        <p:sp>
          <p:nvSpPr>
            <p:cNvPr id="6" name="TextBox 5"/>
            <p:cNvSpPr txBox="1"/>
            <p:nvPr/>
          </p:nvSpPr>
          <p:spPr>
            <a:xfrm>
              <a:off x="667560" y="4791783"/>
              <a:ext cx="519244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Staging of crab cavities:</a:t>
              </a:r>
            </a:p>
            <a:p>
              <a:pPr marL="285750" indent="-285750">
                <a:buFontTx/>
                <a:buChar char="-"/>
              </a:pPr>
              <a:r>
                <a:rPr lang="en-US" dirty="0" smtClean="0">
                  <a:solidFill>
                    <a:srgbClr val="FF0000"/>
                  </a:solidFill>
                </a:rPr>
                <a:t>Start with 2/4 units per side</a:t>
              </a:r>
            </a:p>
            <a:p>
              <a:pPr marL="285750" indent="-285750">
                <a:buFontTx/>
                <a:buChar char="-"/>
              </a:pPr>
              <a:r>
                <a:rPr lang="en-US" dirty="0" smtClean="0">
                  <a:solidFill>
                    <a:srgbClr val="FF0000"/>
                  </a:solidFill>
                </a:rPr>
                <a:t>Keep the option of installing 4/4  units per side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 rot="438843">
              <a:off x="1582161" y="3054958"/>
              <a:ext cx="1660918" cy="83428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1779516" y="3827871"/>
              <a:ext cx="381305" cy="97391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096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Project structure and WP17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WP17.3 Review, L. Tavian, Introduction to the HL-LHC project, 14 March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76" y="940772"/>
            <a:ext cx="8352488" cy="5224532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5220072" y="5529317"/>
            <a:ext cx="3570751" cy="6544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39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2608</TotalTime>
  <Words>723</Words>
  <Application>Microsoft Office PowerPoint</Application>
  <PresentationFormat>On-screen Show (4:3)</PresentationFormat>
  <Paragraphs>165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Arial</vt:lpstr>
      <vt:lpstr>Calibri</vt:lpstr>
      <vt:lpstr>Cambria Math</vt:lpstr>
      <vt:lpstr>Symbol</vt:lpstr>
      <vt:lpstr>Tahoma</vt:lpstr>
      <vt:lpstr>Univers LT Std 45 Light</vt:lpstr>
      <vt:lpstr>Wingdings</vt:lpstr>
      <vt:lpstr>Thème Office</vt:lpstr>
      <vt:lpstr>International Review of the Cooling and Ventilation Systems Design for HL-LHC  Introduction to the HL-LHC project</vt:lpstr>
      <vt:lpstr>Table of contents</vt:lpstr>
      <vt:lpstr>Large project timeline</vt:lpstr>
      <vt:lpstr>Paths to high luminosity</vt:lpstr>
      <vt:lpstr>The HL-LHC project From accelerator physics to technology</vt:lpstr>
      <vt:lpstr>HiLumi LHC landmarks</vt:lpstr>
      <vt:lpstr>The Inner Triplet region with in-kinds</vt:lpstr>
      <vt:lpstr>The MS region with in-kinds</vt:lpstr>
      <vt:lpstr>HL-LHC Project structure and WP17</vt:lpstr>
      <vt:lpstr>Technical infrastructure inventory</vt:lpstr>
      <vt:lpstr>Technical infrastructures at Point 5</vt:lpstr>
      <vt:lpstr>Underground structure (e.g. US/UW cavern)</vt:lpstr>
      <vt:lpstr>Master schedule</vt:lpstr>
      <vt:lpstr>WP17 schedule (w/o civil-engineering)</vt:lpstr>
      <vt:lpstr>2016 downtime per system of LHC machine </vt:lpstr>
      <vt:lpstr>Introduction to the review</vt:lpstr>
      <vt:lpstr>Thank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Laurent Jean Tavian</cp:lastModifiedBy>
  <cp:revision>168</cp:revision>
  <dcterms:created xsi:type="dcterms:W3CDTF">2016-08-24T12:27:25Z</dcterms:created>
  <dcterms:modified xsi:type="dcterms:W3CDTF">2017-03-14T07:10:26Z</dcterms:modified>
</cp:coreProperties>
</file>