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8" r:id="rId3"/>
    <p:sldId id="269" r:id="rId4"/>
    <p:sldId id="257" r:id="rId5"/>
    <p:sldId id="267" r:id="rId6"/>
    <p:sldId id="259" r:id="rId7"/>
    <p:sldId id="270" r:id="rId8"/>
    <p:sldId id="261" r:id="rId9"/>
    <p:sldId id="262" r:id="rId10"/>
    <p:sldId id="271" r:id="rId11"/>
    <p:sldId id="273" r:id="rId12"/>
    <p:sldId id="272" r:id="rId13"/>
    <p:sldId id="264" r:id="rId14"/>
    <p:sldId id="263" r:id="rId15"/>
    <p:sldId id="266" r:id="rId16"/>
  </p:sldIdLst>
  <p:sldSz cx="13439775" cy="7559675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kolay Tsvetkov" initials="NT" lastIdx="2" clrIdx="0">
    <p:extLst>
      <p:ext uri="{19B8F6BF-5375-455C-9EA6-DF929625EA0E}">
        <p15:presenceInfo xmlns:p15="http://schemas.microsoft.com/office/powerpoint/2012/main" userId="S-1-5-21-1526224874-1540688658-1361462980-16867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6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n\ntsvetko\Desktop\ldb_storage(2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600" baseline="0" dirty="0"/>
              <a:t>Size in </a:t>
            </a:r>
            <a:r>
              <a:rPr lang="en-US" sz="2600" baseline="0" dirty="0" smtClean="0"/>
              <a:t>GB/day - LDB</a:t>
            </a:r>
            <a:endParaRPr lang="en-US" sz="2600" baseline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Size in GB/day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'[ldb_storage(2).xlsx]Sheet1'!$B$1:$B$3373</c:f>
              <c:numCache>
                <c:formatCode>General</c:formatCode>
                <c:ptCount val="3373"/>
                <c:pt idx="0">
                  <c:v>2008</c:v>
                </c:pt>
                <c:pt idx="1">
                  <c:v>2008</c:v>
                </c:pt>
                <c:pt idx="2">
                  <c:v>2008</c:v>
                </c:pt>
                <c:pt idx="3">
                  <c:v>2008</c:v>
                </c:pt>
                <c:pt idx="4">
                  <c:v>2008</c:v>
                </c:pt>
                <c:pt idx="5">
                  <c:v>2008</c:v>
                </c:pt>
                <c:pt idx="6">
                  <c:v>2008</c:v>
                </c:pt>
                <c:pt idx="7">
                  <c:v>2008</c:v>
                </c:pt>
                <c:pt idx="8">
                  <c:v>2008</c:v>
                </c:pt>
                <c:pt idx="9">
                  <c:v>2008</c:v>
                </c:pt>
                <c:pt idx="10">
                  <c:v>2008</c:v>
                </c:pt>
                <c:pt idx="11">
                  <c:v>2008</c:v>
                </c:pt>
                <c:pt idx="12">
                  <c:v>2008</c:v>
                </c:pt>
                <c:pt idx="13">
                  <c:v>2008</c:v>
                </c:pt>
                <c:pt idx="14">
                  <c:v>2008</c:v>
                </c:pt>
                <c:pt idx="15">
                  <c:v>2008</c:v>
                </c:pt>
                <c:pt idx="16">
                  <c:v>2008</c:v>
                </c:pt>
                <c:pt idx="17">
                  <c:v>2008</c:v>
                </c:pt>
                <c:pt idx="18">
                  <c:v>2008</c:v>
                </c:pt>
                <c:pt idx="19">
                  <c:v>2008</c:v>
                </c:pt>
                <c:pt idx="20">
                  <c:v>2008</c:v>
                </c:pt>
                <c:pt idx="21">
                  <c:v>2008</c:v>
                </c:pt>
                <c:pt idx="22">
                  <c:v>2008</c:v>
                </c:pt>
                <c:pt idx="23">
                  <c:v>2008</c:v>
                </c:pt>
                <c:pt idx="24">
                  <c:v>2008</c:v>
                </c:pt>
                <c:pt idx="25">
                  <c:v>2008</c:v>
                </c:pt>
                <c:pt idx="26">
                  <c:v>2008</c:v>
                </c:pt>
                <c:pt idx="27">
                  <c:v>2008</c:v>
                </c:pt>
                <c:pt idx="28">
                  <c:v>2008</c:v>
                </c:pt>
                <c:pt idx="29">
                  <c:v>2008</c:v>
                </c:pt>
                <c:pt idx="30">
                  <c:v>2008</c:v>
                </c:pt>
                <c:pt idx="31">
                  <c:v>2008</c:v>
                </c:pt>
                <c:pt idx="32">
                  <c:v>2008</c:v>
                </c:pt>
                <c:pt idx="33">
                  <c:v>2008</c:v>
                </c:pt>
                <c:pt idx="34">
                  <c:v>2008</c:v>
                </c:pt>
                <c:pt idx="35">
                  <c:v>2008</c:v>
                </c:pt>
                <c:pt idx="36">
                  <c:v>2008</c:v>
                </c:pt>
                <c:pt idx="37">
                  <c:v>2008</c:v>
                </c:pt>
                <c:pt idx="38">
                  <c:v>2008</c:v>
                </c:pt>
                <c:pt idx="39">
                  <c:v>2008</c:v>
                </c:pt>
                <c:pt idx="40">
                  <c:v>2008</c:v>
                </c:pt>
                <c:pt idx="41">
                  <c:v>2008</c:v>
                </c:pt>
                <c:pt idx="42">
                  <c:v>2008</c:v>
                </c:pt>
                <c:pt idx="43">
                  <c:v>2008</c:v>
                </c:pt>
                <c:pt idx="44">
                  <c:v>2008</c:v>
                </c:pt>
                <c:pt idx="45">
                  <c:v>2008</c:v>
                </c:pt>
                <c:pt idx="46">
                  <c:v>2008</c:v>
                </c:pt>
                <c:pt idx="47">
                  <c:v>2008</c:v>
                </c:pt>
                <c:pt idx="48">
                  <c:v>2008</c:v>
                </c:pt>
                <c:pt idx="49">
                  <c:v>2008</c:v>
                </c:pt>
                <c:pt idx="50">
                  <c:v>2008</c:v>
                </c:pt>
                <c:pt idx="51">
                  <c:v>2008</c:v>
                </c:pt>
                <c:pt idx="52">
                  <c:v>2008</c:v>
                </c:pt>
                <c:pt idx="53">
                  <c:v>2008</c:v>
                </c:pt>
                <c:pt idx="54">
                  <c:v>2008</c:v>
                </c:pt>
                <c:pt idx="55">
                  <c:v>2008</c:v>
                </c:pt>
                <c:pt idx="56">
                  <c:v>2008</c:v>
                </c:pt>
                <c:pt idx="57">
                  <c:v>2008</c:v>
                </c:pt>
                <c:pt idx="58">
                  <c:v>2008</c:v>
                </c:pt>
                <c:pt idx="59">
                  <c:v>2008</c:v>
                </c:pt>
                <c:pt idx="60">
                  <c:v>2008</c:v>
                </c:pt>
                <c:pt idx="61">
                  <c:v>2008</c:v>
                </c:pt>
                <c:pt idx="62">
                  <c:v>2008</c:v>
                </c:pt>
                <c:pt idx="63">
                  <c:v>2008</c:v>
                </c:pt>
                <c:pt idx="64">
                  <c:v>2008</c:v>
                </c:pt>
                <c:pt idx="65">
                  <c:v>2008</c:v>
                </c:pt>
                <c:pt idx="66">
                  <c:v>2008</c:v>
                </c:pt>
                <c:pt idx="67">
                  <c:v>2008</c:v>
                </c:pt>
                <c:pt idx="68">
                  <c:v>2008</c:v>
                </c:pt>
                <c:pt idx="69">
                  <c:v>2008</c:v>
                </c:pt>
                <c:pt idx="70">
                  <c:v>2008</c:v>
                </c:pt>
                <c:pt idx="71">
                  <c:v>2008</c:v>
                </c:pt>
                <c:pt idx="72">
                  <c:v>2008</c:v>
                </c:pt>
                <c:pt idx="73">
                  <c:v>2008</c:v>
                </c:pt>
                <c:pt idx="74">
                  <c:v>2008</c:v>
                </c:pt>
                <c:pt idx="75">
                  <c:v>2008</c:v>
                </c:pt>
                <c:pt idx="76">
                  <c:v>2008</c:v>
                </c:pt>
                <c:pt idx="77">
                  <c:v>2008</c:v>
                </c:pt>
                <c:pt idx="78">
                  <c:v>2008</c:v>
                </c:pt>
                <c:pt idx="79">
                  <c:v>2008</c:v>
                </c:pt>
                <c:pt idx="80">
                  <c:v>2008</c:v>
                </c:pt>
                <c:pt idx="81">
                  <c:v>2008</c:v>
                </c:pt>
                <c:pt idx="82">
                  <c:v>2008</c:v>
                </c:pt>
                <c:pt idx="83">
                  <c:v>2008</c:v>
                </c:pt>
                <c:pt idx="84">
                  <c:v>2008</c:v>
                </c:pt>
                <c:pt idx="85">
                  <c:v>2008</c:v>
                </c:pt>
                <c:pt idx="86">
                  <c:v>2008</c:v>
                </c:pt>
                <c:pt idx="87">
                  <c:v>2008</c:v>
                </c:pt>
                <c:pt idx="88">
                  <c:v>2008</c:v>
                </c:pt>
                <c:pt idx="89">
                  <c:v>2008</c:v>
                </c:pt>
                <c:pt idx="90">
                  <c:v>2008</c:v>
                </c:pt>
                <c:pt idx="91">
                  <c:v>2008</c:v>
                </c:pt>
                <c:pt idx="92">
                  <c:v>2008</c:v>
                </c:pt>
                <c:pt idx="93">
                  <c:v>2008</c:v>
                </c:pt>
                <c:pt idx="94">
                  <c:v>2008</c:v>
                </c:pt>
                <c:pt idx="95">
                  <c:v>2008</c:v>
                </c:pt>
                <c:pt idx="96">
                  <c:v>2008</c:v>
                </c:pt>
                <c:pt idx="97">
                  <c:v>2008</c:v>
                </c:pt>
                <c:pt idx="98">
                  <c:v>2008</c:v>
                </c:pt>
                <c:pt idx="99">
                  <c:v>2008</c:v>
                </c:pt>
                <c:pt idx="100">
                  <c:v>2008</c:v>
                </c:pt>
                <c:pt idx="101">
                  <c:v>2008</c:v>
                </c:pt>
                <c:pt idx="102">
                  <c:v>2008</c:v>
                </c:pt>
                <c:pt idx="103">
                  <c:v>2008</c:v>
                </c:pt>
                <c:pt idx="104">
                  <c:v>2008</c:v>
                </c:pt>
                <c:pt idx="105">
                  <c:v>2008</c:v>
                </c:pt>
                <c:pt idx="106">
                  <c:v>2008</c:v>
                </c:pt>
                <c:pt idx="107">
                  <c:v>2008</c:v>
                </c:pt>
                <c:pt idx="108">
                  <c:v>2008</c:v>
                </c:pt>
                <c:pt idx="109">
                  <c:v>2008</c:v>
                </c:pt>
                <c:pt idx="110">
                  <c:v>2008</c:v>
                </c:pt>
                <c:pt idx="111">
                  <c:v>2008</c:v>
                </c:pt>
                <c:pt idx="112">
                  <c:v>2008</c:v>
                </c:pt>
                <c:pt idx="113">
                  <c:v>2008</c:v>
                </c:pt>
                <c:pt idx="114">
                  <c:v>2008</c:v>
                </c:pt>
                <c:pt idx="115">
                  <c:v>2008</c:v>
                </c:pt>
                <c:pt idx="116">
                  <c:v>2008</c:v>
                </c:pt>
                <c:pt idx="117">
                  <c:v>2008</c:v>
                </c:pt>
                <c:pt idx="118">
                  <c:v>2008</c:v>
                </c:pt>
                <c:pt idx="119">
                  <c:v>2008</c:v>
                </c:pt>
                <c:pt idx="120">
                  <c:v>2008</c:v>
                </c:pt>
                <c:pt idx="121">
                  <c:v>2008</c:v>
                </c:pt>
                <c:pt idx="122">
                  <c:v>2008</c:v>
                </c:pt>
                <c:pt idx="123">
                  <c:v>2008</c:v>
                </c:pt>
                <c:pt idx="124">
                  <c:v>2008</c:v>
                </c:pt>
                <c:pt idx="125">
                  <c:v>2008</c:v>
                </c:pt>
                <c:pt idx="126">
                  <c:v>2008</c:v>
                </c:pt>
                <c:pt idx="127">
                  <c:v>2008</c:v>
                </c:pt>
                <c:pt idx="128">
                  <c:v>2008</c:v>
                </c:pt>
                <c:pt idx="129">
                  <c:v>2008</c:v>
                </c:pt>
                <c:pt idx="130">
                  <c:v>2008</c:v>
                </c:pt>
                <c:pt idx="131">
                  <c:v>2008</c:v>
                </c:pt>
                <c:pt idx="132">
                  <c:v>2008</c:v>
                </c:pt>
                <c:pt idx="133">
                  <c:v>2008</c:v>
                </c:pt>
                <c:pt idx="134">
                  <c:v>2008</c:v>
                </c:pt>
                <c:pt idx="135">
                  <c:v>2008</c:v>
                </c:pt>
                <c:pt idx="136">
                  <c:v>2008</c:v>
                </c:pt>
                <c:pt idx="137">
                  <c:v>2008</c:v>
                </c:pt>
                <c:pt idx="138">
                  <c:v>2008</c:v>
                </c:pt>
                <c:pt idx="139">
                  <c:v>2008</c:v>
                </c:pt>
                <c:pt idx="140">
                  <c:v>2008</c:v>
                </c:pt>
                <c:pt idx="141">
                  <c:v>2008</c:v>
                </c:pt>
                <c:pt idx="142">
                  <c:v>2008</c:v>
                </c:pt>
                <c:pt idx="143">
                  <c:v>2008</c:v>
                </c:pt>
                <c:pt idx="144">
                  <c:v>2008</c:v>
                </c:pt>
                <c:pt idx="145">
                  <c:v>2008</c:v>
                </c:pt>
                <c:pt idx="146">
                  <c:v>2008</c:v>
                </c:pt>
                <c:pt idx="147">
                  <c:v>2008</c:v>
                </c:pt>
                <c:pt idx="148">
                  <c:v>2008</c:v>
                </c:pt>
                <c:pt idx="149">
                  <c:v>2008</c:v>
                </c:pt>
                <c:pt idx="150">
                  <c:v>2008</c:v>
                </c:pt>
                <c:pt idx="151">
                  <c:v>2008</c:v>
                </c:pt>
                <c:pt idx="152">
                  <c:v>2008</c:v>
                </c:pt>
                <c:pt idx="153">
                  <c:v>2008</c:v>
                </c:pt>
                <c:pt idx="154">
                  <c:v>2008</c:v>
                </c:pt>
                <c:pt idx="155">
                  <c:v>2008</c:v>
                </c:pt>
                <c:pt idx="156">
                  <c:v>2008</c:v>
                </c:pt>
                <c:pt idx="157">
                  <c:v>2008</c:v>
                </c:pt>
                <c:pt idx="158">
                  <c:v>2008</c:v>
                </c:pt>
                <c:pt idx="159">
                  <c:v>2008</c:v>
                </c:pt>
                <c:pt idx="160">
                  <c:v>2008</c:v>
                </c:pt>
                <c:pt idx="161">
                  <c:v>2008</c:v>
                </c:pt>
                <c:pt idx="162">
                  <c:v>2008</c:v>
                </c:pt>
                <c:pt idx="163">
                  <c:v>2008</c:v>
                </c:pt>
                <c:pt idx="164">
                  <c:v>2008</c:v>
                </c:pt>
                <c:pt idx="165">
                  <c:v>2008</c:v>
                </c:pt>
                <c:pt idx="166">
                  <c:v>2008</c:v>
                </c:pt>
                <c:pt idx="167">
                  <c:v>2008</c:v>
                </c:pt>
                <c:pt idx="168">
                  <c:v>2008</c:v>
                </c:pt>
                <c:pt idx="169">
                  <c:v>2008</c:v>
                </c:pt>
                <c:pt idx="170">
                  <c:v>2008</c:v>
                </c:pt>
                <c:pt idx="171">
                  <c:v>2008</c:v>
                </c:pt>
                <c:pt idx="172">
                  <c:v>2008</c:v>
                </c:pt>
                <c:pt idx="173">
                  <c:v>2008</c:v>
                </c:pt>
                <c:pt idx="174">
                  <c:v>2008</c:v>
                </c:pt>
                <c:pt idx="175">
                  <c:v>2008</c:v>
                </c:pt>
                <c:pt idx="176">
                  <c:v>2008</c:v>
                </c:pt>
                <c:pt idx="177">
                  <c:v>2008</c:v>
                </c:pt>
                <c:pt idx="178">
                  <c:v>2008</c:v>
                </c:pt>
                <c:pt idx="179">
                  <c:v>2008</c:v>
                </c:pt>
                <c:pt idx="180">
                  <c:v>2008</c:v>
                </c:pt>
                <c:pt idx="181">
                  <c:v>2008</c:v>
                </c:pt>
                <c:pt idx="182">
                  <c:v>2008</c:v>
                </c:pt>
                <c:pt idx="183">
                  <c:v>2008</c:v>
                </c:pt>
                <c:pt idx="184">
                  <c:v>2008</c:v>
                </c:pt>
                <c:pt idx="185">
                  <c:v>2008</c:v>
                </c:pt>
                <c:pt idx="186">
                  <c:v>2008</c:v>
                </c:pt>
                <c:pt idx="187">
                  <c:v>2008</c:v>
                </c:pt>
                <c:pt idx="188">
                  <c:v>2008</c:v>
                </c:pt>
                <c:pt idx="189">
                  <c:v>2008</c:v>
                </c:pt>
                <c:pt idx="190">
                  <c:v>2008</c:v>
                </c:pt>
                <c:pt idx="191">
                  <c:v>2008</c:v>
                </c:pt>
                <c:pt idx="192">
                  <c:v>2008</c:v>
                </c:pt>
                <c:pt idx="193">
                  <c:v>2008</c:v>
                </c:pt>
                <c:pt idx="194">
                  <c:v>2008</c:v>
                </c:pt>
                <c:pt idx="195">
                  <c:v>2008</c:v>
                </c:pt>
                <c:pt idx="196">
                  <c:v>2008</c:v>
                </c:pt>
                <c:pt idx="197">
                  <c:v>2008</c:v>
                </c:pt>
                <c:pt idx="198">
                  <c:v>2008</c:v>
                </c:pt>
                <c:pt idx="199">
                  <c:v>2008</c:v>
                </c:pt>
                <c:pt idx="200">
                  <c:v>2008</c:v>
                </c:pt>
                <c:pt idx="201">
                  <c:v>2008</c:v>
                </c:pt>
                <c:pt idx="202">
                  <c:v>2008</c:v>
                </c:pt>
                <c:pt idx="203">
                  <c:v>2008</c:v>
                </c:pt>
                <c:pt idx="204">
                  <c:v>2008</c:v>
                </c:pt>
                <c:pt idx="205">
                  <c:v>2008</c:v>
                </c:pt>
                <c:pt idx="206">
                  <c:v>2008</c:v>
                </c:pt>
                <c:pt idx="207">
                  <c:v>2008</c:v>
                </c:pt>
                <c:pt idx="208">
                  <c:v>2008</c:v>
                </c:pt>
                <c:pt idx="209">
                  <c:v>2008</c:v>
                </c:pt>
                <c:pt idx="210">
                  <c:v>2008</c:v>
                </c:pt>
                <c:pt idx="211">
                  <c:v>2008</c:v>
                </c:pt>
                <c:pt idx="212">
                  <c:v>2008</c:v>
                </c:pt>
                <c:pt idx="213">
                  <c:v>2008</c:v>
                </c:pt>
                <c:pt idx="214">
                  <c:v>2008</c:v>
                </c:pt>
                <c:pt idx="215">
                  <c:v>2008</c:v>
                </c:pt>
                <c:pt idx="216">
                  <c:v>2008</c:v>
                </c:pt>
                <c:pt idx="217">
                  <c:v>2008</c:v>
                </c:pt>
                <c:pt idx="218">
                  <c:v>2008</c:v>
                </c:pt>
                <c:pt idx="219">
                  <c:v>2008</c:v>
                </c:pt>
                <c:pt idx="220">
                  <c:v>2008</c:v>
                </c:pt>
                <c:pt idx="221">
                  <c:v>2008</c:v>
                </c:pt>
                <c:pt idx="222">
                  <c:v>2008</c:v>
                </c:pt>
                <c:pt idx="223">
                  <c:v>2008</c:v>
                </c:pt>
                <c:pt idx="224">
                  <c:v>2008</c:v>
                </c:pt>
                <c:pt idx="225">
                  <c:v>2008</c:v>
                </c:pt>
                <c:pt idx="226">
                  <c:v>2008</c:v>
                </c:pt>
                <c:pt idx="227">
                  <c:v>2008</c:v>
                </c:pt>
                <c:pt idx="228">
                  <c:v>2008</c:v>
                </c:pt>
                <c:pt idx="229">
                  <c:v>2008</c:v>
                </c:pt>
                <c:pt idx="230">
                  <c:v>2008</c:v>
                </c:pt>
                <c:pt idx="231">
                  <c:v>2008</c:v>
                </c:pt>
                <c:pt idx="232">
                  <c:v>2008</c:v>
                </c:pt>
                <c:pt idx="233">
                  <c:v>2008</c:v>
                </c:pt>
                <c:pt idx="234">
                  <c:v>2008</c:v>
                </c:pt>
                <c:pt idx="235">
                  <c:v>2008</c:v>
                </c:pt>
                <c:pt idx="236">
                  <c:v>2008</c:v>
                </c:pt>
                <c:pt idx="237">
                  <c:v>2008</c:v>
                </c:pt>
                <c:pt idx="238">
                  <c:v>2008</c:v>
                </c:pt>
                <c:pt idx="239">
                  <c:v>2008</c:v>
                </c:pt>
                <c:pt idx="240">
                  <c:v>2008</c:v>
                </c:pt>
                <c:pt idx="241">
                  <c:v>2008</c:v>
                </c:pt>
                <c:pt idx="242">
                  <c:v>2008</c:v>
                </c:pt>
                <c:pt idx="243">
                  <c:v>2008</c:v>
                </c:pt>
                <c:pt idx="244">
                  <c:v>2008</c:v>
                </c:pt>
                <c:pt idx="245">
                  <c:v>2008</c:v>
                </c:pt>
                <c:pt idx="246">
                  <c:v>2008</c:v>
                </c:pt>
                <c:pt idx="247">
                  <c:v>2008</c:v>
                </c:pt>
                <c:pt idx="248">
                  <c:v>2008</c:v>
                </c:pt>
                <c:pt idx="249">
                  <c:v>2008</c:v>
                </c:pt>
                <c:pt idx="250">
                  <c:v>2008</c:v>
                </c:pt>
                <c:pt idx="251">
                  <c:v>2008</c:v>
                </c:pt>
                <c:pt idx="252">
                  <c:v>2008</c:v>
                </c:pt>
                <c:pt idx="253">
                  <c:v>2008</c:v>
                </c:pt>
                <c:pt idx="254">
                  <c:v>2008</c:v>
                </c:pt>
                <c:pt idx="255">
                  <c:v>2008</c:v>
                </c:pt>
                <c:pt idx="256">
                  <c:v>2008</c:v>
                </c:pt>
                <c:pt idx="257">
                  <c:v>2008</c:v>
                </c:pt>
                <c:pt idx="258">
                  <c:v>2008</c:v>
                </c:pt>
                <c:pt idx="259">
                  <c:v>2008</c:v>
                </c:pt>
                <c:pt idx="260">
                  <c:v>2008</c:v>
                </c:pt>
                <c:pt idx="261">
                  <c:v>2008</c:v>
                </c:pt>
                <c:pt idx="262">
                  <c:v>2008</c:v>
                </c:pt>
                <c:pt idx="263">
                  <c:v>2008</c:v>
                </c:pt>
                <c:pt idx="264">
                  <c:v>2008</c:v>
                </c:pt>
                <c:pt idx="265">
                  <c:v>2008</c:v>
                </c:pt>
                <c:pt idx="266">
                  <c:v>2008</c:v>
                </c:pt>
                <c:pt idx="267">
                  <c:v>2008</c:v>
                </c:pt>
                <c:pt idx="268">
                  <c:v>2008</c:v>
                </c:pt>
                <c:pt idx="269">
                  <c:v>2008</c:v>
                </c:pt>
                <c:pt idx="270">
                  <c:v>2008</c:v>
                </c:pt>
                <c:pt idx="271">
                  <c:v>2008</c:v>
                </c:pt>
                <c:pt idx="272">
                  <c:v>2008</c:v>
                </c:pt>
                <c:pt idx="273">
                  <c:v>2008</c:v>
                </c:pt>
                <c:pt idx="274">
                  <c:v>2008</c:v>
                </c:pt>
                <c:pt idx="275">
                  <c:v>2008</c:v>
                </c:pt>
                <c:pt idx="276">
                  <c:v>2008</c:v>
                </c:pt>
                <c:pt idx="277">
                  <c:v>2008</c:v>
                </c:pt>
                <c:pt idx="278">
                  <c:v>2008</c:v>
                </c:pt>
                <c:pt idx="279">
                  <c:v>2008</c:v>
                </c:pt>
                <c:pt idx="280">
                  <c:v>2008</c:v>
                </c:pt>
                <c:pt idx="281">
                  <c:v>2008</c:v>
                </c:pt>
                <c:pt idx="282">
                  <c:v>2008</c:v>
                </c:pt>
                <c:pt idx="283">
                  <c:v>2008</c:v>
                </c:pt>
                <c:pt idx="284">
                  <c:v>2008</c:v>
                </c:pt>
                <c:pt idx="285">
                  <c:v>2008</c:v>
                </c:pt>
                <c:pt idx="286">
                  <c:v>2008</c:v>
                </c:pt>
                <c:pt idx="287">
                  <c:v>2008</c:v>
                </c:pt>
                <c:pt idx="288">
                  <c:v>2008</c:v>
                </c:pt>
                <c:pt idx="289">
                  <c:v>2008</c:v>
                </c:pt>
                <c:pt idx="290">
                  <c:v>2008</c:v>
                </c:pt>
                <c:pt idx="291">
                  <c:v>2008</c:v>
                </c:pt>
                <c:pt idx="292">
                  <c:v>2008</c:v>
                </c:pt>
                <c:pt idx="293">
                  <c:v>2008</c:v>
                </c:pt>
                <c:pt idx="294">
                  <c:v>2008</c:v>
                </c:pt>
                <c:pt idx="295">
                  <c:v>2008</c:v>
                </c:pt>
                <c:pt idx="296">
                  <c:v>2008</c:v>
                </c:pt>
                <c:pt idx="297">
                  <c:v>2008</c:v>
                </c:pt>
                <c:pt idx="298">
                  <c:v>2008</c:v>
                </c:pt>
                <c:pt idx="299">
                  <c:v>2008</c:v>
                </c:pt>
                <c:pt idx="300">
                  <c:v>2008</c:v>
                </c:pt>
                <c:pt idx="301">
                  <c:v>2008</c:v>
                </c:pt>
                <c:pt idx="302">
                  <c:v>2008</c:v>
                </c:pt>
                <c:pt idx="303">
                  <c:v>2008</c:v>
                </c:pt>
                <c:pt idx="304">
                  <c:v>2008</c:v>
                </c:pt>
                <c:pt idx="305">
                  <c:v>2008</c:v>
                </c:pt>
                <c:pt idx="306">
                  <c:v>2008</c:v>
                </c:pt>
                <c:pt idx="307">
                  <c:v>2008</c:v>
                </c:pt>
                <c:pt idx="308">
                  <c:v>2008</c:v>
                </c:pt>
                <c:pt idx="309">
                  <c:v>2008</c:v>
                </c:pt>
                <c:pt idx="310">
                  <c:v>2008</c:v>
                </c:pt>
                <c:pt idx="311">
                  <c:v>2009</c:v>
                </c:pt>
                <c:pt idx="312">
                  <c:v>2009</c:v>
                </c:pt>
                <c:pt idx="313">
                  <c:v>2009</c:v>
                </c:pt>
                <c:pt idx="314">
                  <c:v>2009</c:v>
                </c:pt>
                <c:pt idx="315">
                  <c:v>2009</c:v>
                </c:pt>
                <c:pt idx="316">
                  <c:v>2009</c:v>
                </c:pt>
                <c:pt idx="317">
                  <c:v>2009</c:v>
                </c:pt>
                <c:pt idx="318">
                  <c:v>2009</c:v>
                </c:pt>
                <c:pt idx="319">
                  <c:v>2009</c:v>
                </c:pt>
                <c:pt idx="320">
                  <c:v>2009</c:v>
                </c:pt>
                <c:pt idx="321">
                  <c:v>2009</c:v>
                </c:pt>
                <c:pt idx="322">
                  <c:v>2009</c:v>
                </c:pt>
                <c:pt idx="323">
                  <c:v>2009</c:v>
                </c:pt>
                <c:pt idx="324">
                  <c:v>2009</c:v>
                </c:pt>
                <c:pt idx="325">
                  <c:v>2009</c:v>
                </c:pt>
                <c:pt idx="326">
                  <c:v>2009</c:v>
                </c:pt>
                <c:pt idx="327">
                  <c:v>2009</c:v>
                </c:pt>
                <c:pt idx="328">
                  <c:v>2009</c:v>
                </c:pt>
                <c:pt idx="329">
                  <c:v>2009</c:v>
                </c:pt>
                <c:pt idx="330">
                  <c:v>2009</c:v>
                </c:pt>
                <c:pt idx="331">
                  <c:v>2009</c:v>
                </c:pt>
                <c:pt idx="332">
                  <c:v>2009</c:v>
                </c:pt>
                <c:pt idx="333">
                  <c:v>2009</c:v>
                </c:pt>
                <c:pt idx="334">
                  <c:v>2009</c:v>
                </c:pt>
                <c:pt idx="335">
                  <c:v>2009</c:v>
                </c:pt>
                <c:pt idx="336">
                  <c:v>2009</c:v>
                </c:pt>
                <c:pt idx="337">
                  <c:v>2009</c:v>
                </c:pt>
                <c:pt idx="338">
                  <c:v>2009</c:v>
                </c:pt>
                <c:pt idx="339">
                  <c:v>2009</c:v>
                </c:pt>
                <c:pt idx="340">
                  <c:v>2009</c:v>
                </c:pt>
                <c:pt idx="341">
                  <c:v>2009</c:v>
                </c:pt>
                <c:pt idx="342">
                  <c:v>2009</c:v>
                </c:pt>
                <c:pt idx="343">
                  <c:v>2009</c:v>
                </c:pt>
                <c:pt idx="344">
                  <c:v>2009</c:v>
                </c:pt>
                <c:pt idx="345">
                  <c:v>2009</c:v>
                </c:pt>
                <c:pt idx="346">
                  <c:v>2009</c:v>
                </c:pt>
                <c:pt idx="347">
                  <c:v>2009</c:v>
                </c:pt>
                <c:pt idx="348">
                  <c:v>2009</c:v>
                </c:pt>
                <c:pt idx="349">
                  <c:v>2009</c:v>
                </c:pt>
                <c:pt idx="350">
                  <c:v>2009</c:v>
                </c:pt>
                <c:pt idx="351">
                  <c:v>2009</c:v>
                </c:pt>
                <c:pt idx="352">
                  <c:v>2009</c:v>
                </c:pt>
                <c:pt idx="353">
                  <c:v>2009</c:v>
                </c:pt>
                <c:pt idx="354">
                  <c:v>2009</c:v>
                </c:pt>
                <c:pt idx="355">
                  <c:v>2009</c:v>
                </c:pt>
                <c:pt idx="356">
                  <c:v>2009</c:v>
                </c:pt>
                <c:pt idx="357">
                  <c:v>2009</c:v>
                </c:pt>
                <c:pt idx="358">
                  <c:v>2009</c:v>
                </c:pt>
                <c:pt idx="359">
                  <c:v>2009</c:v>
                </c:pt>
                <c:pt idx="360">
                  <c:v>2009</c:v>
                </c:pt>
                <c:pt idx="361">
                  <c:v>2009</c:v>
                </c:pt>
                <c:pt idx="362">
                  <c:v>2009</c:v>
                </c:pt>
                <c:pt idx="363">
                  <c:v>2009</c:v>
                </c:pt>
                <c:pt idx="364">
                  <c:v>2009</c:v>
                </c:pt>
                <c:pt idx="365">
                  <c:v>2009</c:v>
                </c:pt>
                <c:pt idx="366">
                  <c:v>2009</c:v>
                </c:pt>
                <c:pt idx="367">
                  <c:v>2009</c:v>
                </c:pt>
                <c:pt idx="368">
                  <c:v>2009</c:v>
                </c:pt>
                <c:pt idx="369">
                  <c:v>2009</c:v>
                </c:pt>
                <c:pt idx="370">
                  <c:v>2009</c:v>
                </c:pt>
                <c:pt idx="371">
                  <c:v>2009</c:v>
                </c:pt>
                <c:pt idx="372">
                  <c:v>2009</c:v>
                </c:pt>
                <c:pt idx="373">
                  <c:v>2009</c:v>
                </c:pt>
                <c:pt idx="374">
                  <c:v>2009</c:v>
                </c:pt>
                <c:pt idx="375">
                  <c:v>2009</c:v>
                </c:pt>
                <c:pt idx="376">
                  <c:v>2009</c:v>
                </c:pt>
                <c:pt idx="377">
                  <c:v>2009</c:v>
                </c:pt>
                <c:pt idx="378">
                  <c:v>2009</c:v>
                </c:pt>
                <c:pt idx="379">
                  <c:v>2009</c:v>
                </c:pt>
                <c:pt idx="380">
                  <c:v>2009</c:v>
                </c:pt>
                <c:pt idx="381">
                  <c:v>2009</c:v>
                </c:pt>
                <c:pt idx="382">
                  <c:v>2009</c:v>
                </c:pt>
                <c:pt idx="383">
                  <c:v>2009</c:v>
                </c:pt>
                <c:pt idx="384">
                  <c:v>2009</c:v>
                </c:pt>
                <c:pt idx="385">
                  <c:v>2009</c:v>
                </c:pt>
                <c:pt idx="386">
                  <c:v>2009</c:v>
                </c:pt>
                <c:pt idx="387">
                  <c:v>2009</c:v>
                </c:pt>
                <c:pt idx="388">
                  <c:v>2009</c:v>
                </c:pt>
                <c:pt idx="389">
                  <c:v>2009</c:v>
                </c:pt>
                <c:pt idx="390">
                  <c:v>2009</c:v>
                </c:pt>
                <c:pt idx="391">
                  <c:v>2009</c:v>
                </c:pt>
                <c:pt idx="392">
                  <c:v>2009</c:v>
                </c:pt>
                <c:pt idx="393">
                  <c:v>2009</c:v>
                </c:pt>
                <c:pt idx="394">
                  <c:v>2009</c:v>
                </c:pt>
                <c:pt idx="395">
                  <c:v>2009</c:v>
                </c:pt>
                <c:pt idx="396">
                  <c:v>2009</c:v>
                </c:pt>
                <c:pt idx="397">
                  <c:v>2009</c:v>
                </c:pt>
                <c:pt idx="398">
                  <c:v>2009</c:v>
                </c:pt>
                <c:pt idx="399">
                  <c:v>2009</c:v>
                </c:pt>
                <c:pt idx="400">
                  <c:v>2009</c:v>
                </c:pt>
                <c:pt idx="401">
                  <c:v>2009</c:v>
                </c:pt>
                <c:pt idx="402">
                  <c:v>2009</c:v>
                </c:pt>
                <c:pt idx="403">
                  <c:v>2009</c:v>
                </c:pt>
                <c:pt idx="404">
                  <c:v>2009</c:v>
                </c:pt>
                <c:pt idx="405">
                  <c:v>2009</c:v>
                </c:pt>
                <c:pt idx="406">
                  <c:v>2009</c:v>
                </c:pt>
                <c:pt idx="407">
                  <c:v>2009</c:v>
                </c:pt>
                <c:pt idx="408">
                  <c:v>2009</c:v>
                </c:pt>
                <c:pt idx="409">
                  <c:v>2009</c:v>
                </c:pt>
                <c:pt idx="410">
                  <c:v>2009</c:v>
                </c:pt>
                <c:pt idx="411">
                  <c:v>2009</c:v>
                </c:pt>
                <c:pt idx="412">
                  <c:v>2009</c:v>
                </c:pt>
                <c:pt idx="413">
                  <c:v>2009</c:v>
                </c:pt>
                <c:pt idx="414">
                  <c:v>2009</c:v>
                </c:pt>
                <c:pt idx="415">
                  <c:v>2009</c:v>
                </c:pt>
                <c:pt idx="416">
                  <c:v>2009</c:v>
                </c:pt>
                <c:pt idx="417">
                  <c:v>2009</c:v>
                </c:pt>
                <c:pt idx="418">
                  <c:v>2009</c:v>
                </c:pt>
                <c:pt idx="419">
                  <c:v>2009</c:v>
                </c:pt>
                <c:pt idx="420">
                  <c:v>2009</c:v>
                </c:pt>
                <c:pt idx="421">
                  <c:v>2009</c:v>
                </c:pt>
                <c:pt idx="422">
                  <c:v>2009</c:v>
                </c:pt>
                <c:pt idx="423">
                  <c:v>2009</c:v>
                </c:pt>
                <c:pt idx="424">
                  <c:v>2009</c:v>
                </c:pt>
                <c:pt idx="425">
                  <c:v>2009</c:v>
                </c:pt>
                <c:pt idx="426">
                  <c:v>2009</c:v>
                </c:pt>
                <c:pt idx="427">
                  <c:v>2009</c:v>
                </c:pt>
                <c:pt idx="428">
                  <c:v>2009</c:v>
                </c:pt>
                <c:pt idx="429">
                  <c:v>2009</c:v>
                </c:pt>
                <c:pt idx="430">
                  <c:v>2009</c:v>
                </c:pt>
                <c:pt idx="431">
                  <c:v>2009</c:v>
                </c:pt>
                <c:pt idx="432">
                  <c:v>2009</c:v>
                </c:pt>
                <c:pt idx="433">
                  <c:v>2009</c:v>
                </c:pt>
                <c:pt idx="434">
                  <c:v>2009</c:v>
                </c:pt>
                <c:pt idx="435">
                  <c:v>2009</c:v>
                </c:pt>
                <c:pt idx="436">
                  <c:v>2009</c:v>
                </c:pt>
                <c:pt idx="437">
                  <c:v>2009</c:v>
                </c:pt>
                <c:pt idx="438">
                  <c:v>2009</c:v>
                </c:pt>
                <c:pt idx="439">
                  <c:v>2009</c:v>
                </c:pt>
                <c:pt idx="440">
                  <c:v>2009</c:v>
                </c:pt>
                <c:pt idx="441">
                  <c:v>2009</c:v>
                </c:pt>
                <c:pt idx="442">
                  <c:v>2009</c:v>
                </c:pt>
                <c:pt idx="443">
                  <c:v>2009</c:v>
                </c:pt>
                <c:pt idx="444">
                  <c:v>2009</c:v>
                </c:pt>
                <c:pt idx="445">
                  <c:v>2009</c:v>
                </c:pt>
                <c:pt idx="446">
                  <c:v>2009</c:v>
                </c:pt>
                <c:pt idx="447">
                  <c:v>2009</c:v>
                </c:pt>
                <c:pt idx="448">
                  <c:v>2009</c:v>
                </c:pt>
                <c:pt idx="449">
                  <c:v>2009</c:v>
                </c:pt>
                <c:pt idx="450">
                  <c:v>2009</c:v>
                </c:pt>
                <c:pt idx="451">
                  <c:v>2009</c:v>
                </c:pt>
                <c:pt idx="452">
                  <c:v>2009</c:v>
                </c:pt>
                <c:pt idx="453">
                  <c:v>2009</c:v>
                </c:pt>
                <c:pt idx="454">
                  <c:v>2009</c:v>
                </c:pt>
                <c:pt idx="455">
                  <c:v>2009</c:v>
                </c:pt>
                <c:pt idx="456">
                  <c:v>2009</c:v>
                </c:pt>
                <c:pt idx="457">
                  <c:v>2009</c:v>
                </c:pt>
                <c:pt idx="458">
                  <c:v>2009</c:v>
                </c:pt>
                <c:pt idx="459">
                  <c:v>2009</c:v>
                </c:pt>
                <c:pt idx="460">
                  <c:v>2009</c:v>
                </c:pt>
                <c:pt idx="461">
                  <c:v>2009</c:v>
                </c:pt>
                <c:pt idx="462">
                  <c:v>2009</c:v>
                </c:pt>
                <c:pt idx="463">
                  <c:v>2009</c:v>
                </c:pt>
                <c:pt idx="464">
                  <c:v>2009</c:v>
                </c:pt>
                <c:pt idx="465">
                  <c:v>2009</c:v>
                </c:pt>
                <c:pt idx="466">
                  <c:v>2009</c:v>
                </c:pt>
                <c:pt idx="467">
                  <c:v>2009</c:v>
                </c:pt>
                <c:pt idx="468">
                  <c:v>2009</c:v>
                </c:pt>
                <c:pt idx="469">
                  <c:v>2009</c:v>
                </c:pt>
                <c:pt idx="470">
                  <c:v>2009</c:v>
                </c:pt>
                <c:pt idx="471">
                  <c:v>2009</c:v>
                </c:pt>
                <c:pt idx="472">
                  <c:v>2009</c:v>
                </c:pt>
                <c:pt idx="473">
                  <c:v>2009</c:v>
                </c:pt>
                <c:pt idx="474">
                  <c:v>2009</c:v>
                </c:pt>
                <c:pt idx="475">
                  <c:v>2009</c:v>
                </c:pt>
                <c:pt idx="476">
                  <c:v>2009</c:v>
                </c:pt>
                <c:pt idx="477">
                  <c:v>2009</c:v>
                </c:pt>
                <c:pt idx="478">
                  <c:v>2009</c:v>
                </c:pt>
                <c:pt idx="479">
                  <c:v>2009</c:v>
                </c:pt>
                <c:pt idx="480">
                  <c:v>2009</c:v>
                </c:pt>
                <c:pt idx="481">
                  <c:v>2009</c:v>
                </c:pt>
                <c:pt idx="482">
                  <c:v>2009</c:v>
                </c:pt>
                <c:pt idx="483">
                  <c:v>2009</c:v>
                </c:pt>
                <c:pt idx="484">
                  <c:v>2009</c:v>
                </c:pt>
                <c:pt idx="485">
                  <c:v>2009</c:v>
                </c:pt>
                <c:pt idx="486">
                  <c:v>2009</c:v>
                </c:pt>
                <c:pt idx="487">
                  <c:v>2009</c:v>
                </c:pt>
                <c:pt idx="488">
                  <c:v>2009</c:v>
                </c:pt>
                <c:pt idx="489">
                  <c:v>2009</c:v>
                </c:pt>
                <c:pt idx="490">
                  <c:v>2009</c:v>
                </c:pt>
                <c:pt idx="491">
                  <c:v>2009</c:v>
                </c:pt>
                <c:pt idx="492">
                  <c:v>2009</c:v>
                </c:pt>
                <c:pt idx="493">
                  <c:v>2009</c:v>
                </c:pt>
                <c:pt idx="494">
                  <c:v>2009</c:v>
                </c:pt>
                <c:pt idx="495">
                  <c:v>2009</c:v>
                </c:pt>
                <c:pt idx="496">
                  <c:v>2009</c:v>
                </c:pt>
                <c:pt idx="497">
                  <c:v>2009</c:v>
                </c:pt>
                <c:pt idx="498">
                  <c:v>2009</c:v>
                </c:pt>
                <c:pt idx="499">
                  <c:v>2009</c:v>
                </c:pt>
                <c:pt idx="500">
                  <c:v>2009</c:v>
                </c:pt>
                <c:pt idx="501">
                  <c:v>2009</c:v>
                </c:pt>
                <c:pt idx="502">
                  <c:v>2009</c:v>
                </c:pt>
                <c:pt idx="503">
                  <c:v>2009</c:v>
                </c:pt>
                <c:pt idx="504">
                  <c:v>2009</c:v>
                </c:pt>
                <c:pt idx="505">
                  <c:v>2009</c:v>
                </c:pt>
                <c:pt idx="506">
                  <c:v>2009</c:v>
                </c:pt>
                <c:pt idx="507">
                  <c:v>2009</c:v>
                </c:pt>
                <c:pt idx="508">
                  <c:v>2009</c:v>
                </c:pt>
                <c:pt idx="509">
                  <c:v>2009</c:v>
                </c:pt>
                <c:pt idx="510">
                  <c:v>2009</c:v>
                </c:pt>
                <c:pt idx="511">
                  <c:v>2009</c:v>
                </c:pt>
                <c:pt idx="512">
                  <c:v>2009</c:v>
                </c:pt>
                <c:pt idx="513">
                  <c:v>2009</c:v>
                </c:pt>
                <c:pt idx="514">
                  <c:v>2009</c:v>
                </c:pt>
                <c:pt idx="515">
                  <c:v>2009</c:v>
                </c:pt>
                <c:pt idx="516">
                  <c:v>2009</c:v>
                </c:pt>
                <c:pt idx="517">
                  <c:v>2009</c:v>
                </c:pt>
                <c:pt idx="518">
                  <c:v>2009</c:v>
                </c:pt>
                <c:pt idx="519">
                  <c:v>2009</c:v>
                </c:pt>
                <c:pt idx="520">
                  <c:v>2009</c:v>
                </c:pt>
                <c:pt idx="521">
                  <c:v>2009</c:v>
                </c:pt>
                <c:pt idx="522">
                  <c:v>2009</c:v>
                </c:pt>
                <c:pt idx="523">
                  <c:v>2009</c:v>
                </c:pt>
                <c:pt idx="524">
                  <c:v>2009</c:v>
                </c:pt>
                <c:pt idx="525">
                  <c:v>2009</c:v>
                </c:pt>
                <c:pt idx="526">
                  <c:v>2009</c:v>
                </c:pt>
                <c:pt idx="527">
                  <c:v>2009</c:v>
                </c:pt>
                <c:pt idx="528">
                  <c:v>2009</c:v>
                </c:pt>
                <c:pt idx="529">
                  <c:v>2009</c:v>
                </c:pt>
                <c:pt idx="530">
                  <c:v>2009</c:v>
                </c:pt>
                <c:pt idx="531">
                  <c:v>2009</c:v>
                </c:pt>
                <c:pt idx="532">
                  <c:v>2009</c:v>
                </c:pt>
                <c:pt idx="533">
                  <c:v>2009</c:v>
                </c:pt>
                <c:pt idx="534">
                  <c:v>2009</c:v>
                </c:pt>
                <c:pt idx="535">
                  <c:v>2009</c:v>
                </c:pt>
                <c:pt idx="536">
                  <c:v>2009</c:v>
                </c:pt>
                <c:pt idx="537">
                  <c:v>2009</c:v>
                </c:pt>
                <c:pt idx="538">
                  <c:v>2009</c:v>
                </c:pt>
                <c:pt idx="539">
                  <c:v>2009</c:v>
                </c:pt>
                <c:pt idx="540">
                  <c:v>2009</c:v>
                </c:pt>
                <c:pt idx="541">
                  <c:v>2009</c:v>
                </c:pt>
                <c:pt idx="542">
                  <c:v>2009</c:v>
                </c:pt>
                <c:pt idx="543">
                  <c:v>2009</c:v>
                </c:pt>
                <c:pt idx="544">
                  <c:v>2009</c:v>
                </c:pt>
                <c:pt idx="545">
                  <c:v>2009</c:v>
                </c:pt>
                <c:pt idx="546">
                  <c:v>2009</c:v>
                </c:pt>
                <c:pt idx="547">
                  <c:v>2009</c:v>
                </c:pt>
                <c:pt idx="548">
                  <c:v>2009</c:v>
                </c:pt>
                <c:pt idx="549">
                  <c:v>2009</c:v>
                </c:pt>
                <c:pt idx="550">
                  <c:v>2009</c:v>
                </c:pt>
                <c:pt idx="551">
                  <c:v>2009</c:v>
                </c:pt>
                <c:pt idx="552">
                  <c:v>2009</c:v>
                </c:pt>
                <c:pt idx="553">
                  <c:v>2009</c:v>
                </c:pt>
                <c:pt idx="554">
                  <c:v>2009</c:v>
                </c:pt>
                <c:pt idx="555">
                  <c:v>2009</c:v>
                </c:pt>
                <c:pt idx="556">
                  <c:v>2009</c:v>
                </c:pt>
                <c:pt idx="557">
                  <c:v>2009</c:v>
                </c:pt>
                <c:pt idx="558">
                  <c:v>2009</c:v>
                </c:pt>
                <c:pt idx="559">
                  <c:v>2009</c:v>
                </c:pt>
                <c:pt idx="560">
                  <c:v>2009</c:v>
                </c:pt>
                <c:pt idx="561">
                  <c:v>2009</c:v>
                </c:pt>
                <c:pt idx="562">
                  <c:v>2009</c:v>
                </c:pt>
                <c:pt idx="563">
                  <c:v>2009</c:v>
                </c:pt>
                <c:pt idx="564">
                  <c:v>2009</c:v>
                </c:pt>
                <c:pt idx="565">
                  <c:v>2009</c:v>
                </c:pt>
                <c:pt idx="566">
                  <c:v>2009</c:v>
                </c:pt>
                <c:pt idx="567">
                  <c:v>2009</c:v>
                </c:pt>
                <c:pt idx="568">
                  <c:v>2009</c:v>
                </c:pt>
                <c:pt idx="569">
                  <c:v>2009</c:v>
                </c:pt>
                <c:pt idx="570">
                  <c:v>2009</c:v>
                </c:pt>
                <c:pt idx="571">
                  <c:v>2009</c:v>
                </c:pt>
                <c:pt idx="572">
                  <c:v>2009</c:v>
                </c:pt>
                <c:pt idx="573">
                  <c:v>2009</c:v>
                </c:pt>
                <c:pt idx="574">
                  <c:v>2009</c:v>
                </c:pt>
                <c:pt idx="575">
                  <c:v>2009</c:v>
                </c:pt>
                <c:pt idx="576">
                  <c:v>2009</c:v>
                </c:pt>
                <c:pt idx="577">
                  <c:v>2009</c:v>
                </c:pt>
                <c:pt idx="578">
                  <c:v>2009</c:v>
                </c:pt>
                <c:pt idx="579">
                  <c:v>2009</c:v>
                </c:pt>
                <c:pt idx="580">
                  <c:v>2009</c:v>
                </c:pt>
                <c:pt idx="581">
                  <c:v>2009</c:v>
                </c:pt>
                <c:pt idx="582">
                  <c:v>2009</c:v>
                </c:pt>
                <c:pt idx="583">
                  <c:v>2009</c:v>
                </c:pt>
                <c:pt idx="584">
                  <c:v>2009</c:v>
                </c:pt>
                <c:pt idx="585">
                  <c:v>2009</c:v>
                </c:pt>
                <c:pt idx="586">
                  <c:v>2009</c:v>
                </c:pt>
                <c:pt idx="587">
                  <c:v>2009</c:v>
                </c:pt>
                <c:pt idx="588">
                  <c:v>2009</c:v>
                </c:pt>
                <c:pt idx="589">
                  <c:v>2009</c:v>
                </c:pt>
                <c:pt idx="590">
                  <c:v>2009</c:v>
                </c:pt>
                <c:pt idx="591">
                  <c:v>2009</c:v>
                </c:pt>
                <c:pt idx="592">
                  <c:v>2009</c:v>
                </c:pt>
                <c:pt idx="593">
                  <c:v>2009</c:v>
                </c:pt>
                <c:pt idx="594">
                  <c:v>2009</c:v>
                </c:pt>
                <c:pt idx="595">
                  <c:v>2009</c:v>
                </c:pt>
                <c:pt idx="596">
                  <c:v>2009</c:v>
                </c:pt>
                <c:pt idx="597">
                  <c:v>2009</c:v>
                </c:pt>
                <c:pt idx="598">
                  <c:v>2009</c:v>
                </c:pt>
                <c:pt idx="599">
                  <c:v>2009</c:v>
                </c:pt>
                <c:pt idx="600">
                  <c:v>2009</c:v>
                </c:pt>
                <c:pt idx="601">
                  <c:v>2009</c:v>
                </c:pt>
                <c:pt idx="602">
                  <c:v>2009</c:v>
                </c:pt>
                <c:pt idx="603">
                  <c:v>2009</c:v>
                </c:pt>
                <c:pt idx="604">
                  <c:v>2009</c:v>
                </c:pt>
                <c:pt idx="605">
                  <c:v>2009</c:v>
                </c:pt>
                <c:pt idx="606">
                  <c:v>2009</c:v>
                </c:pt>
                <c:pt idx="607">
                  <c:v>2009</c:v>
                </c:pt>
                <c:pt idx="608">
                  <c:v>2009</c:v>
                </c:pt>
                <c:pt idx="609">
                  <c:v>2009</c:v>
                </c:pt>
                <c:pt idx="610">
                  <c:v>2009</c:v>
                </c:pt>
                <c:pt idx="611">
                  <c:v>2009</c:v>
                </c:pt>
                <c:pt idx="612">
                  <c:v>2009</c:v>
                </c:pt>
                <c:pt idx="613">
                  <c:v>2009</c:v>
                </c:pt>
                <c:pt idx="614">
                  <c:v>2009</c:v>
                </c:pt>
                <c:pt idx="615">
                  <c:v>2009</c:v>
                </c:pt>
                <c:pt idx="616">
                  <c:v>2009</c:v>
                </c:pt>
                <c:pt idx="617">
                  <c:v>2009</c:v>
                </c:pt>
                <c:pt idx="618">
                  <c:v>2009</c:v>
                </c:pt>
                <c:pt idx="619">
                  <c:v>2009</c:v>
                </c:pt>
                <c:pt idx="620">
                  <c:v>2009</c:v>
                </c:pt>
                <c:pt idx="621">
                  <c:v>2009</c:v>
                </c:pt>
                <c:pt idx="622">
                  <c:v>2009</c:v>
                </c:pt>
                <c:pt idx="623">
                  <c:v>2009</c:v>
                </c:pt>
                <c:pt idx="624">
                  <c:v>2009</c:v>
                </c:pt>
                <c:pt idx="625">
                  <c:v>2009</c:v>
                </c:pt>
                <c:pt idx="626">
                  <c:v>2009</c:v>
                </c:pt>
                <c:pt idx="627">
                  <c:v>2009</c:v>
                </c:pt>
                <c:pt idx="628">
                  <c:v>2009</c:v>
                </c:pt>
                <c:pt idx="629">
                  <c:v>2009</c:v>
                </c:pt>
                <c:pt idx="630">
                  <c:v>2009</c:v>
                </c:pt>
                <c:pt idx="631">
                  <c:v>2009</c:v>
                </c:pt>
                <c:pt idx="632">
                  <c:v>2009</c:v>
                </c:pt>
                <c:pt idx="633">
                  <c:v>2009</c:v>
                </c:pt>
                <c:pt idx="634">
                  <c:v>2009</c:v>
                </c:pt>
                <c:pt idx="635">
                  <c:v>2009</c:v>
                </c:pt>
                <c:pt idx="636">
                  <c:v>2009</c:v>
                </c:pt>
                <c:pt idx="637">
                  <c:v>2009</c:v>
                </c:pt>
                <c:pt idx="638">
                  <c:v>2009</c:v>
                </c:pt>
                <c:pt idx="639">
                  <c:v>2009</c:v>
                </c:pt>
                <c:pt idx="640">
                  <c:v>2009</c:v>
                </c:pt>
                <c:pt idx="641">
                  <c:v>2009</c:v>
                </c:pt>
                <c:pt idx="642">
                  <c:v>2009</c:v>
                </c:pt>
                <c:pt idx="643">
                  <c:v>2009</c:v>
                </c:pt>
                <c:pt idx="644">
                  <c:v>2009</c:v>
                </c:pt>
                <c:pt idx="645">
                  <c:v>2009</c:v>
                </c:pt>
                <c:pt idx="646">
                  <c:v>2009</c:v>
                </c:pt>
                <c:pt idx="647">
                  <c:v>2009</c:v>
                </c:pt>
                <c:pt idx="648">
                  <c:v>2009</c:v>
                </c:pt>
                <c:pt idx="649">
                  <c:v>2009</c:v>
                </c:pt>
                <c:pt idx="650">
                  <c:v>2009</c:v>
                </c:pt>
                <c:pt idx="651">
                  <c:v>2009</c:v>
                </c:pt>
                <c:pt idx="652">
                  <c:v>2009</c:v>
                </c:pt>
                <c:pt idx="653">
                  <c:v>2009</c:v>
                </c:pt>
                <c:pt idx="654">
                  <c:v>2009</c:v>
                </c:pt>
                <c:pt idx="655">
                  <c:v>2009</c:v>
                </c:pt>
                <c:pt idx="656">
                  <c:v>2009</c:v>
                </c:pt>
                <c:pt idx="657">
                  <c:v>2009</c:v>
                </c:pt>
                <c:pt idx="658">
                  <c:v>2009</c:v>
                </c:pt>
                <c:pt idx="659">
                  <c:v>2009</c:v>
                </c:pt>
                <c:pt idx="660">
                  <c:v>2009</c:v>
                </c:pt>
                <c:pt idx="661">
                  <c:v>2009</c:v>
                </c:pt>
                <c:pt idx="662">
                  <c:v>2009</c:v>
                </c:pt>
                <c:pt idx="663">
                  <c:v>2009</c:v>
                </c:pt>
                <c:pt idx="664">
                  <c:v>2009</c:v>
                </c:pt>
                <c:pt idx="665">
                  <c:v>2009</c:v>
                </c:pt>
                <c:pt idx="666">
                  <c:v>2009</c:v>
                </c:pt>
                <c:pt idx="667">
                  <c:v>2009</c:v>
                </c:pt>
                <c:pt idx="668">
                  <c:v>2009</c:v>
                </c:pt>
                <c:pt idx="669">
                  <c:v>2009</c:v>
                </c:pt>
                <c:pt idx="670">
                  <c:v>2009</c:v>
                </c:pt>
                <c:pt idx="671">
                  <c:v>2009</c:v>
                </c:pt>
                <c:pt idx="672">
                  <c:v>2009</c:v>
                </c:pt>
                <c:pt idx="673">
                  <c:v>2009</c:v>
                </c:pt>
                <c:pt idx="674">
                  <c:v>2009</c:v>
                </c:pt>
                <c:pt idx="675">
                  <c:v>2009</c:v>
                </c:pt>
                <c:pt idx="676">
                  <c:v>2010</c:v>
                </c:pt>
                <c:pt idx="677">
                  <c:v>2010</c:v>
                </c:pt>
                <c:pt idx="678">
                  <c:v>2010</c:v>
                </c:pt>
                <c:pt idx="679">
                  <c:v>2010</c:v>
                </c:pt>
                <c:pt idx="680">
                  <c:v>2010</c:v>
                </c:pt>
                <c:pt idx="681">
                  <c:v>2010</c:v>
                </c:pt>
                <c:pt idx="682">
                  <c:v>2010</c:v>
                </c:pt>
                <c:pt idx="683">
                  <c:v>2010</c:v>
                </c:pt>
                <c:pt idx="684">
                  <c:v>2010</c:v>
                </c:pt>
                <c:pt idx="685">
                  <c:v>2010</c:v>
                </c:pt>
                <c:pt idx="686">
                  <c:v>2010</c:v>
                </c:pt>
                <c:pt idx="687">
                  <c:v>2010</c:v>
                </c:pt>
                <c:pt idx="688">
                  <c:v>2010</c:v>
                </c:pt>
                <c:pt idx="689">
                  <c:v>2010</c:v>
                </c:pt>
                <c:pt idx="690">
                  <c:v>2010</c:v>
                </c:pt>
                <c:pt idx="691">
                  <c:v>2010</c:v>
                </c:pt>
                <c:pt idx="692">
                  <c:v>2010</c:v>
                </c:pt>
                <c:pt idx="693">
                  <c:v>2010</c:v>
                </c:pt>
                <c:pt idx="694">
                  <c:v>2010</c:v>
                </c:pt>
                <c:pt idx="695">
                  <c:v>2010</c:v>
                </c:pt>
                <c:pt idx="696">
                  <c:v>2010</c:v>
                </c:pt>
                <c:pt idx="697">
                  <c:v>2010</c:v>
                </c:pt>
                <c:pt idx="698">
                  <c:v>2010</c:v>
                </c:pt>
                <c:pt idx="699">
                  <c:v>2010</c:v>
                </c:pt>
                <c:pt idx="700">
                  <c:v>2010</c:v>
                </c:pt>
                <c:pt idx="701">
                  <c:v>2010</c:v>
                </c:pt>
                <c:pt idx="702">
                  <c:v>2010</c:v>
                </c:pt>
                <c:pt idx="703">
                  <c:v>2010</c:v>
                </c:pt>
                <c:pt idx="704">
                  <c:v>2010</c:v>
                </c:pt>
                <c:pt idx="705">
                  <c:v>2010</c:v>
                </c:pt>
                <c:pt idx="706">
                  <c:v>2010</c:v>
                </c:pt>
                <c:pt idx="707">
                  <c:v>2010</c:v>
                </c:pt>
                <c:pt idx="708">
                  <c:v>2010</c:v>
                </c:pt>
                <c:pt idx="709">
                  <c:v>2010</c:v>
                </c:pt>
                <c:pt idx="710">
                  <c:v>2010</c:v>
                </c:pt>
                <c:pt idx="711">
                  <c:v>2010</c:v>
                </c:pt>
                <c:pt idx="712">
                  <c:v>2010</c:v>
                </c:pt>
                <c:pt idx="713">
                  <c:v>2010</c:v>
                </c:pt>
                <c:pt idx="714">
                  <c:v>2010</c:v>
                </c:pt>
                <c:pt idx="715">
                  <c:v>2010</c:v>
                </c:pt>
                <c:pt idx="716">
                  <c:v>2010</c:v>
                </c:pt>
                <c:pt idx="717">
                  <c:v>2010</c:v>
                </c:pt>
                <c:pt idx="718">
                  <c:v>2010</c:v>
                </c:pt>
                <c:pt idx="719">
                  <c:v>2010</c:v>
                </c:pt>
                <c:pt idx="720">
                  <c:v>2010</c:v>
                </c:pt>
                <c:pt idx="721">
                  <c:v>2010</c:v>
                </c:pt>
                <c:pt idx="722">
                  <c:v>2010</c:v>
                </c:pt>
                <c:pt idx="723">
                  <c:v>2010</c:v>
                </c:pt>
                <c:pt idx="724">
                  <c:v>2010</c:v>
                </c:pt>
                <c:pt idx="725">
                  <c:v>2010</c:v>
                </c:pt>
                <c:pt idx="726">
                  <c:v>2010</c:v>
                </c:pt>
                <c:pt idx="727">
                  <c:v>2010</c:v>
                </c:pt>
                <c:pt idx="728">
                  <c:v>2010</c:v>
                </c:pt>
                <c:pt idx="729">
                  <c:v>2010</c:v>
                </c:pt>
                <c:pt idx="730">
                  <c:v>2010</c:v>
                </c:pt>
                <c:pt idx="731">
                  <c:v>2010</c:v>
                </c:pt>
                <c:pt idx="732">
                  <c:v>2010</c:v>
                </c:pt>
                <c:pt idx="733">
                  <c:v>2010</c:v>
                </c:pt>
                <c:pt idx="734">
                  <c:v>2010</c:v>
                </c:pt>
                <c:pt idx="735">
                  <c:v>2010</c:v>
                </c:pt>
                <c:pt idx="736">
                  <c:v>2010</c:v>
                </c:pt>
                <c:pt idx="737">
                  <c:v>2010</c:v>
                </c:pt>
                <c:pt idx="738">
                  <c:v>2010</c:v>
                </c:pt>
                <c:pt idx="739">
                  <c:v>2010</c:v>
                </c:pt>
                <c:pt idx="740">
                  <c:v>2010</c:v>
                </c:pt>
                <c:pt idx="741">
                  <c:v>2010</c:v>
                </c:pt>
                <c:pt idx="742">
                  <c:v>2010</c:v>
                </c:pt>
                <c:pt idx="743">
                  <c:v>2010</c:v>
                </c:pt>
                <c:pt idx="744">
                  <c:v>2010</c:v>
                </c:pt>
                <c:pt idx="745">
                  <c:v>2010</c:v>
                </c:pt>
                <c:pt idx="746">
                  <c:v>2010</c:v>
                </c:pt>
                <c:pt idx="747">
                  <c:v>2010</c:v>
                </c:pt>
                <c:pt idx="748">
                  <c:v>2010</c:v>
                </c:pt>
                <c:pt idx="749">
                  <c:v>2010</c:v>
                </c:pt>
                <c:pt idx="750">
                  <c:v>2010</c:v>
                </c:pt>
                <c:pt idx="751">
                  <c:v>2010</c:v>
                </c:pt>
                <c:pt idx="752">
                  <c:v>2010</c:v>
                </c:pt>
                <c:pt idx="753">
                  <c:v>2010</c:v>
                </c:pt>
                <c:pt idx="754">
                  <c:v>2010</c:v>
                </c:pt>
                <c:pt idx="755">
                  <c:v>2010</c:v>
                </c:pt>
                <c:pt idx="756">
                  <c:v>2010</c:v>
                </c:pt>
                <c:pt idx="757">
                  <c:v>2010</c:v>
                </c:pt>
                <c:pt idx="758">
                  <c:v>2010</c:v>
                </c:pt>
                <c:pt idx="759">
                  <c:v>2010</c:v>
                </c:pt>
                <c:pt idx="760">
                  <c:v>2010</c:v>
                </c:pt>
                <c:pt idx="761">
                  <c:v>2010</c:v>
                </c:pt>
                <c:pt idx="762">
                  <c:v>2010</c:v>
                </c:pt>
                <c:pt idx="763">
                  <c:v>2010</c:v>
                </c:pt>
                <c:pt idx="764">
                  <c:v>2010</c:v>
                </c:pt>
                <c:pt idx="765">
                  <c:v>2010</c:v>
                </c:pt>
                <c:pt idx="766">
                  <c:v>2010</c:v>
                </c:pt>
                <c:pt idx="767">
                  <c:v>2010</c:v>
                </c:pt>
                <c:pt idx="768">
                  <c:v>2010</c:v>
                </c:pt>
                <c:pt idx="769">
                  <c:v>2010</c:v>
                </c:pt>
                <c:pt idx="770">
                  <c:v>2010</c:v>
                </c:pt>
                <c:pt idx="771">
                  <c:v>2010</c:v>
                </c:pt>
                <c:pt idx="772">
                  <c:v>2010</c:v>
                </c:pt>
                <c:pt idx="773">
                  <c:v>2010</c:v>
                </c:pt>
                <c:pt idx="774">
                  <c:v>2010</c:v>
                </c:pt>
                <c:pt idx="775">
                  <c:v>2010</c:v>
                </c:pt>
                <c:pt idx="776">
                  <c:v>2010</c:v>
                </c:pt>
                <c:pt idx="777">
                  <c:v>2010</c:v>
                </c:pt>
                <c:pt idx="778">
                  <c:v>2010</c:v>
                </c:pt>
                <c:pt idx="779">
                  <c:v>2010</c:v>
                </c:pt>
                <c:pt idx="780">
                  <c:v>2010</c:v>
                </c:pt>
                <c:pt idx="781">
                  <c:v>2010</c:v>
                </c:pt>
                <c:pt idx="782">
                  <c:v>2010</c:v>
                </c:pt>
                <c:pt idx="783">
                  <c:v>2010</c:v>
                </c:pt>
                <c:pt idx="784">
                  <c:v>2010</c:v>
                </c:pt>
                <c:pt idx="785">
                  <c:v>2010</c:v>
                </c:pt>
                <c:pt idx="786">
                  <c:v>2010</c:v>
                </c:pt>
                <c:pt idx="787">
                  <c:v>2010</c:v>
                </c:pt>
                <c:pt idx="788">
                  <c:v>2010</c:v>
                </c:pt>
                <c:pt idx="789">
                  <c:v>2010</c:v>
                </c:pt>
                <c:pt idx="790">
                  <c:v>2010</c:v>
                </c:pt>
                <c:pt idx="791">
                  <c:v>2010</c:v>
                </c:pt>
                <c:pt idx="792">
                  <c:v>2010</c:v>
                </c:pt>
                <c:pt idx="793">
                  <c:v>2010</c:v>
                </c:pt>
                <c:pt idx="794">
                  <c:v>2010</c:v>
                </c:pt>
                <c:pt idx="795">
                  <c:v>2010</c:v>
                </c:pt>
                <c:pt idx="796">
                  <c:v>2010</c:v>
                </c:pt>
                <c:pt idx="797">
                  <c:v>2010</c:v>
                </c:pt>
                <c:pt idx="798">
                  <c:v>2010</c:v>
                </c:pt>
                <c:pt idx="799">
                  <c:v>2010</c:v>
                </c:pt>
                <c:pt idx="800">
                  <c:v>2010</c:v>
                </c:pt>
                <c:pt idx="801">
                  <c:v>2010</c:v>
                </c:pt>
                <c:pt idx="802">
                  <c:v>2010</c:v>
                </c:pt>
                <c:pt idx="803">
                  <c:v>2010</c:v>
                </c:pt>
                <c:pt idx="804">
                  <c:v>2010</c:v>
                </c:pt>
                <c:pt idx="805">
                  <c:v>2010</c:v>
                </c:pt>
                <c:pt idx="806">
                  <c:v>2010</c:v>
                </c:pt>
                <c:pt idx="807">
                  <c:v>2010</c:v>
                </c:pt>
                <c:pt idx="808">
                  <c:v>2010</c:v>
                </c:pt>
                <c:pt idx="809">
                  <c:v>2010</c:v>
                </c:pt>
                <c:pt idx="810">
                  <c:v>2010</c:v>
                </c:pt>
                <c:pt idx="811">
                  <c:v>2010</c:v>
                </c:pt>
                <c:pt idx="812">
                  <c:v>2010</c:v>
                </c:pt>
                <c:pt idx="813">
                  <c:v>2010</c:v>
                </c:pt>
                <c:pt idx="814">
                  <c:v>2010</c:v>
                </c:pt>
                <c:pt idx="815">
                  <c:v>2010</c:v>
                </c:pt>
                <c:pt idx="816">
                  <c:v>2010</c:v>
                </c:pt>
                <c:pt idx="817">
                  <c:v>2010</c:v>
                </c:pt>
                <c:pt idx="818">
                  <c:v>2010</c:v>
                </c:pt>
                <c:pt idx="819">
                  <c:v>2010</c:v>
                </c:pt>
                <c:pt idx="820">
                  <c:v>2010</c:v>
                </c:pt>
                <c:pt idx="821">
                  <c:v>2010</c:v>
                </c:pt>
                <c:pt idx="822">
                  <c:v>2010</c:v>
                </c:pt>
                <c:pt idx="823">
                  <c:v>2010</c:v>
                </c:pt>
                <c:pt idx="824">
                  <c:v>2010</c:v>
                </c:pt>
                <c:pt idx="825">
                  <c:v>2010</c:v>
                </c:pt>
                <c:pt idx="826">
                  <c:v>2010</c:v>
                </c:pt>
                <c:pt idx="827">
                  <c:v>2010</c:v>
                </c:pt>
                <c:pt idx="828">
                  <c:v>2010</c:v>
                </c:pt>
                <c:pt idx="829">
                  <c:v>2010</c:v>
                </c:pt>
                <c:pt idx="830">
                  <c:v>2010</c:v>
                </c:pt>
                <c:pt idx="831">
                  <c:v>2010</c:v>
                </c:pt>
                <c:pt idx="832">
                  <c:v>2010</c:v>
                </c:pt>
                <c:pt idx="833">
                  <c:v>2010</c:v>
                </c:pt>
                <c:pt idx="834">
                  <c:v>2010</c:v>
                </c:pt>
                <c:pt idx="835">
                  <c:v>2010</c:v>
                </c:pt>
                <c:pt idx="836">
                  <c:v>2010</c:v>
                </c:pt>
                <c:pt idx="837">
                  <c:v>2010</c:v>
                </c:pt>
                <c:pt idx="838">
                  <c:v>2010</c:v>
                </c:pt>
                <c:pt idx="839">
                  <c:v>2010</c:v>
                </c:pt>
                <c:pt idx="840">
                  <c:v>2010</c:v>
                </c:pt>
                <c:pt idx="841">
                  <c:v>2010</c:v>
                </c:pt>
                <c:pt idx="842">
                  <c:v>2010</c:v>
                </c:pt>
                <c:pt idx="843">
                  <c:v>2010</c:v>
                </c:pt>
                <c:pt idx="844">
                  <c:v>2010</c:v>
                </c:pt>
                <c:pt idx="845">
                  <c:v>2010</c:v>
                </c:pt>
                <c:pt idx="846">
                  <c:v>2010</c:v>
                </c:pt>
                <c:pt idx="847">
                  <c:v>2010</c:v>
                </c:pt>
                <c:pt idx="848">
                  <c:v>2010</c:v>
                </c:pt>
                <c:pt idx="849">
                  <c:v>2010</c:v>
                </c:pt>
                <c:pt idx="850">
                  <c:v>2010</c:v>
                </c:pt>
                <c:pt idx="851">
                  <c:v>2010</c:v>
                </c:pt>
                <c:pt idx="852">
                  <c:v>2010</c:v>
                </c:pt>
                <c:pt idx="853">
                  <c:v>2010</c:v>
                </c:pt>
                <c:pt idx="854">
                  <c:v>2010</c:v>
                </c:pt>
                <c:pt idx="855">
                  <c:v>2010</c:v>
                </c:pt>
                <c:pt idx="856">
                  <c:v>2010</c:v>
                </c:pt>
                <c:pt idx="857">
                  <c:v>2010</c:v>
                </c:pt>
                <c:pt idx="858">
                  <c:v>2010</c:v>
                </c:pt>
                <c:pt idx="859">
                  <c:v>2010</c:v>
                </c:pt>
                <c:pt idx="860">
                  <c:v>2010</c:v>
                </c:pt>
                <c:pt idx="861">
                  <c:v>2010</c:v>
                </c:pt>
                <c:pt idx="862">
                  <c:v>2010</c:v>
                </c:pt>
                <c:pt idx="863">
                  <c:v>2010</c:v>
                </c:pt>
                <c:pt idx="864">
                  <c:v>2010</c:v>
                </c:pt>
                <c:pt idx="865">
                  <c:v>2010</c:v>
                </c:pt>
                <c:pt idx="866">
                  <c:v>2010</c:v>
                </c:pt>
                <c:pt idx="867">
                  <c:v>2010</c:v>
                </c:pt>
                <c:pt idx="868">
                  <c:v>2010</c:v>
                </c:pt>
                <c:pt idx="869">
                  <c:v>2010</c:v>
                </c:pt>
                <c:pt idx="870">
                  <c:v>2010</c:v>
                </c:pt>
                <c:pt idx="871">
                  <c:v>2010</c:v>
                </c:pt>
                <c:pt idx="872">
                  <c:v>2010</c:v>
                </c:pt>
                <c:pt idx="873">
                  <c:v>2010</c:v>
                </c:pt>
                <c:pt idx="874">
                  <c:v>2010</c:v>
                </c:pt>
                <c:pt idx="875">
                  <c:v>2010</c:v>
                </c:pt>
                <c:pt idx="876">
                  <c:v>2010</c:v>
                </c:pt>
                <c:pt idx="877">
                  <c:v>2010</c:v>
                </c:pt>
                <c:pt idx="878">
                  <c:v>2010</c:v>
                </c:pt>
                <c:pt idx="879">
                  <c:v>2010</c:v>
                </c:pt>
                <c:pt idx="880">
                  <c:v>2010</c:v>
                </c:pt>
                <c:pt idx="881">
                  <c:v>2010</c:v>
                </c:pt>
                <c:pt idx="882">
                  <c:v>2010</c:v>
                </c:pt>
                <c:pt idx="883">
                  <c:v>2010</c:v>
                </c:pt>
                <c:pt idx="884">
                  <c:v>2010</c:v>
                </c:pt>
                <c:pt idx="885">
                  <c:v>2010</c:v>
                </c:pt>
                <c:pt idx="886">
                  <c:v>2010</c:v>
                </c:pt>
                <c:pt idx="887">
                  <c:v>2010</c:v>
                </c:pt>
                <c:pt idx="888">
                  <c:v>2010</c:v>
                </c:pt>
                <c:pt idx="889">
                  <c:v>2010</c:v>
                </c:pt>
                <c:pt idx="890">
                  <c:v>2010</c:v>
                </c:pt>
                <c:pt idx="891">
                  <c:v>2010</c:v>
                </c:pt>
                <c:pt idx="892">
                  <c:v>2010</c:v>
                </c:pt>
                <c:pt idx="893">
                  <c:v>2010</c:v>
                </c:pt>
                <c:pt idx="894">
                  <c:v>2010</c:v>
                </c:pt>
                <c:pt idx="895">
                  <c:v>2010</c:v>
                </c:pt>
                <c:pt idx="896">
                  <c:v>2010</c:v>
                </c:pt>
                <c:pt idx="897">
                  <c:v>2010</c:v>
                </c:pt>
                <c:pt idx="898">
                  <c:v>2010</c:v>
                </c:pt>
                <c:pt idx="899">
                  <c:v>2010</c:v>
                </c:pt>
                <c:pt idx="900">
                  <c:v>2010</c:v>
                </c:pt>
                <c:pt idx="901">
                  <c:v>2010</c:v>
                </c:pt>
                <c:pt idx="902">
                  <c:v>2010</c:v>
                </c:pt>
                <c:pt idx="903">
                  <c:v>2010</c:v>
                </c:pt>
                <c:pt idx="904">
                  <c:v>2010</c:v>
                </c:pt>
                <c:pt idx="905">
                  <c:v>2010</c:v>
                </c:pt>
                <c:pt idx="906">
                  <c:v>2010</c:v>
                </c:pt>
                <c:pt idx="907">
                  <c:v>2010</c:v>
                </c:pt>
                <c:pt idx="908">
                  <c:v>2010</c:v>
                </c:pt>
                <c:pt idx="909">
                  <c:v>2010</c:v>
                </c:pt>
                <c:pt idx="910">
                  <c:v>2010</c:v>
                </c:pt>
                <c:pt idx="911">
                  <c:v>2010</c:v>
                </c:pt>
                <c:pt idx="912">
                  <c:v>2010</c:v>
                </c:pt>
                <c:pt idx="913">
                  <c:v>2010</c:v>
                </c:pt>
                <c:pt idx="914">
                  <c:v>2010</c:v>
                </c:pt>
                <c:pt idx="915">
                  <c:v>2010</c:v>
                </c:pt>
                <c:pt idx="916">
                  <c:v>2010</c:v>
                </c:pt>
                <c:pt idx="917">
                  <c:v>2010</c:v>
                </c:pt>
                <c:pt idx="918">
                  <c:v>2010</c:v>
                </c:pt>
                <c:pt idx="919">
                  <c:v>2010</c:v>
                </c:pt>
                <c:pt idx="920">
                  <c:v>2010</c:v>
                </c:pt>
                <c:pt idx="921">
                  <c:v>2010</c:v>
                </c:pt>
                <c:pt idx="922">
                  <c:v>2010</c:v>
                </c:pt>
                <c:pt idx="923">
                  <c:v>2010</c:v>
                </c:pt>
                <c:pt idx="924">
                  <c:v>2010</c:v>
                </c:pt>
                <c:pt idx="925">
                  <c:v>2010</c:v>
                </c:pt>
                <c:pt idx="926">
                  <c:v>2010</c:v>
                </c:pt>
                <c:pt idx="927">
                  <c:v>2010</c:v>
                </c:pt>
                <c:pt idx="928">
                  <c:v>2010</c:v>
                </c:pt>
                <c:pt idx="929">
                  <c:v>2010</c:v>
                </c:pt>
                <c:pt idx="930">
                  <c:v>2010</c:v>
                </c:pt>
                <c:pt idx="931">
                  <c:v>2010</c:v>
                </c:pt>
                <c:pt idx="932">
                  <c:v>2010</c:v>
                </c:pt>
                <c:pt idx="933">
                  <c:v>2010</c:v>
                </c:pt>
                <c:pt idx="934">
                  <c:v>2010</c:v>
                </c:pt>
                <c:pt idx="935">
                  <c:v>2010</c:v>
                </c:pt>
                <c:pt idx="936">
                  <c:v>2010</c:v>
                </c:pt>
                <c:pt idx="937">
                  <c:v>2010</c:v>
                </c:pt>
                <c:pt idx="938">
                  <c:v>2010</c:v>
                </c:pt>
                <c:pt idx="939">
                  <c:v>2010</c:v>
                </c:pt>
                <c:pt idx="940">
                  <c:v>2010</c:v>
                </c:pt>
                <c:pt idx="941">
                  <c:v>2010</c:v>
                </c:pt>
                <c:pt idx="942">
                  <c:v>2010</c:v>
                </c:pt>
                <c:pt idx="943">
                  <c:v>2010</c:v>
                </c:pt>
                <c:pt idx="944">
                  <c:v>2010</c:v>
                </c:pt>
                <c:pt idx="945">
                  <c:v>2010</c:v>
                </c:pt>
                <c:pt idx="946">
                  <c:v>2010</c:v>
                </c:pt>
                <c:pt idx="947">
                  <c:v>2010</c:v>
                </c:pt>
                <c:pt idx="948">
                  <c:v>2010</c:v>
                </c:pt>
                <c:pt idx="949">
                  <c:v>2010</c:v>
                </c:pt>
                <c:pt idx="950">
                  <c:v>2010</c:v>
                </c:pt>
                <c:pt idx="951">
                  <c:v>2010</c:v>
                </c:pt>
                <c:pt idx="952">
                  <c:v>2010</c:v>
                </c:pt>
                <c:pt idx="953">
                  <c:v>2010</c:v>
                </c:pt>
                <c:pt idx="954">
                  <c:v>2010</c:v>
                </c:pt>
                <c:pt idx="955">
                  <c:v>2010</c:v>
                </c:pt>
                <c:pt idx="956">
                  <c:v>2010</c:v>
                </c:pt>
                <c:pt idx="957">
                  <c:v>2010</c:v>
                </c:pt>
                <c:pt idx="958">
                  <c:v>2010</c:v>
                </c:pt>
                <c:pt idx="959">
                  <c:v>2010</c:v>
                </c:pt>
                <c:pt idx="960">
                  <c:v>2010</c:v>
                </c:pt>
                <c:pt idx="961">
                  <c:v>2010</c:v>
                </c:pt>
                <c:pt idx="962">
                  <c:v>2010</c:v>
                </c:pt>
                <c:pt idx="963">
                  <c:v>2010</c:v>
                </c:pt>
                <c:pt idx="964">
                  <c:v>2010</c:v>
                </c:pt>
                <c:pt idx="965">
                  <c:v>2010</c:v>
                </c:pt>
                <c:pt idx="966">
                  <c:v>2010</c:v>
                </c:pt>
                <c:pt idx="967">
                  <c:v>2010</c:v>
                </c:pt>
                <c:pt idx="968">
                  <c:v>2010</c:v>
                </c:pt>
                <c:pt idx="969">
                  <c:v>2010</c:v>
                </c:pt>
                <c:pt idx="970">
                  <c:v>2010</c:v>
                </c:pt>
                <c:pt idx="971">
                  <c:v>2010</c:v>
                </c:pt>
                <c:pt idx="972">
                  <c:v>2010</c:v>
                </c:pt>
                <c:pt idx="973">
                  <c:v>2010</c:v>
                </c:pt>
                <c:pt idx="974">
                  <c:v>2010</c:v>
                </c:pt>
                <c:pt idx="975">
                  <c:v>2010</c:v>
                </c:pt>
                <c:pt idx="976">
                  <c:v>2010</c:v>
                </c:pt>
                <c:pt idx="977">
                  <c:v>2010</c:v>
                </c:pt>
                <c:pt idx="978">
                  <c:v>2010</c:v>
                </c:pt>
                <c:pt idx="979">
                  <c:v>2010</c:v>
                </c:pt>
                <c:pt idx="980">
                  <c:v>2010</c:v>
                </c:pt>
                <c:pt idx="981">
                  <c:v>2010</c:v>
                </c:pt>
                <c:pt idx="982">
                  <c:v>2010</c:v>
                </c:pt>
                <c:pt idx="983">
                  <c:v>2010</c:v>
                </c:pt>
                <c:pt idx="984">
                  <c:v>2010</c:v>
                </c:pt>
                <c:pt idx="985">
                  <c:v>2010</c:v>
                </c:pt>
                <c:pt idx="986">
                  <c:v>2010</c:v>
                </c:pt>
                <c:pt idx="987">
                  <c:v>2010</c:v>
                </c:pt>
                <c:pt idx="988">
                  <c:v>2010</c:v>
                </c:pt>
                <c:pt idx="989">
                  <c:v>2010</c:v>
                </c:pt>
                <c:pt idx="990">
                  <c:v>2010</c:v>
                </c:pt>
                <c:pt idx="991">
                  <c:v>2010</c:v>
                </c:pt>
                <c:pt idx="992">
                  <c:v>2010</c:v>
                </c:pt>
                <c:pt idx="993">
                  <c:v>2010</c:v>
                </c:pt>
                <c:pt idx="994">
                  <c:v>2010</c:v>
                </c:pt>
                <c:pt idx="995">
                  <c:v>2010</c:v>
                </c:pt>
                <c:pt idx="996">
                  <c:v>2010</c:v>
                </c:pt>
                <c:pt idx="997">
                  <c:v>2010</c:v>
                </c:pt>
                <c:pt idx="998">
                  <c:v>2010</c:v>
                </c:pt>
                <c:pt idx="999">
                  <c:v>2010</c:v>
                </c:pt>
                <c:pt idx="1000">
                  <c:v>2010</c:v>
                </c:pt>
                <c:pt idx="1001">
                  <c:v>2010</c:v>
                </c:pt>
                <c:pt idx="1002">
                  <c:v>2010</c:v>
                </c:pt>
                <c:pt idx="1003">
                  <c:v>2010</c:v>
                </c:pt>
                <c:pt idx="1004">
                  <c:v>2010</c:v>
                </c:pt>
                <c:pt idx="1005">
                  <c:v>2010</c:v>
                </c:pt>
                <c:pt idx="1006">
                  <c:v>2010</c:v>
                </c:pt>
                <c:pt idx="1007">
                  <c:v>2010</c:v>
                </c:pt>
                <c:pt idx="1008">
                  <c:v>2010</c:v>
                </c:pt>
                <c:pt idx="1009">
                  <c:v>2010</c:v>
                </c:pt>
                <c:pt idx="1010">
                  <c:v>2010</c:v>
                </c:pt>
                <c:pt idx="1011">
                  <c:v>2010</c:v>
                </c:pt>
                <c:pt idx="1012">
                  <c:v>2010</c:v>
                </c:pt>
                <c:pt idx="1013">
                  <c:v>2010</c:v>
                </c:pt>
                <c:pt idx="1014">
                  <c:v>2010</c:v>
                </c:pt>
                <c:pt idx="1015">
                  <c:v>2010</c:v>
                </c:pt>
                <c:pt idx="1016">
                  <c:v>2010</c:v>
                </c:pt>
                <c:pt idx="1017">
                  <c:v>2010</c:v>
                </c:pt>
                <c:pt idx="1018">
                  <c:v>2010</c:v>
                </c:pt>
                <c:pt idx="1019">
                  <c:v>2010</c:v>
                </c:pt>
                <c:pt idx="1020">
                  <c:v>2010</c:v>
                </c:pt>
                <c:pt idx="1021">
                  <c:v>2010</c:v>
                </c:pt>
                <c:pt idx="1022">
                  <c:v>2010</c:v>
                </c:pt>
                <c:pt idx="1023">
                  <c:v>2010</c:v>
                </c:pt>
                <c:pt idx="1024">
                  <c:v>2010</c:v>
                </c:pt>
                <c:pt idx="1025">
                  <c:v>2010</c:v>
                </c:pt>
                <c:pt idx="1026">
                  <c:v>2010</c:v>
                </c:pt>
                <c:pt idx="1027">
                  <c:v>2010</c:v>
                </c:pt>
                <c:pt idx="1028">
                  <c:v>2010</c:v>
                </c:pt>
                <c:pt idx="1029">
                  <c:v>2010</c:v>
                </c:pt>
                <c:pt idx="1030">
                  <c:v>2010</c:v>
                </c:pt>
                <c:pt idx="1031">
                  <c:v>2010</c:v>
                </c:pt>
                <c:pt idx="1032">
                  <c:v>2010</c:v>
                </c:pt>
                <c:pt idx="1033">
                  <c:v>2010</c:v>
                </c:pt>
                <c:pt idx="1034">
                  <c:v>2010</c:v>
                </c:pt>
                <c:pt idx="1035">
                  <c:v>2010</c:v>
                </c:pt>
                <c:pt idx="1036">
                  <c:v>2010</c:v>
                </c:pt>
                <c:pt idx="1037">
                  <c:v>2010</c:v>
                </c:pt>
                <c:pt idx="1038">
                  <c:v>2010</c:v>
                </c:pt>
                <c:pt idx="1039">
                  <c:v>2010</c:v>
                </c:pt>
                <c:pt idx="1040">
                  <c:v>2010</c:v>
                </c:pt>
                <c:pt idx="1041">
                  <c:v>2011</c:v>
                </c:pt>
                <c:pt idx="1042">
                  <c:v>2011</c:v>
                </c:pt>
                <c:pt idx="1043">
                  <c:v>2011</c:v>
                </c:pt>
                <c:pt idx="1044">
                  <c:v>2011</c:v>
                </c:pt>
                <c:pt idx="1045">
                  <c:v>2011</c:v>
                </c:pt>
                <c:pt idx="1046">
                  <c:v>2011</c:v>
                </c:pt>
                <c:pt idx="1047">
                  <c:v>2011</c:v>
                </c:pt>
                <c:pt idx="1048">
                  <c:v>2011</c:v>
                </c:pt>
                <c:pt idx="1049">
                  <c:v>2011</c:v>
                </c:pt>
                <c:pt idx="1050">
                  <c:v>2011</c:v>
                </c:pt>
                <c:pt idx="1051">
                  <c:v>2011</c:v>
                </c:pt>
                <c:pt idx="1052">
                  <c:v>2011</c:v>
                </c:pt>
                <c:pt idx="1053">
                  <c:v>2011</c:v>
                </c:pt>
                <c:pt idx="1054">
                  <c:v>2011</c:v>
                </c:pt>
                <c:pt idx="1055">
                  <c:v>2011</c:v>
                </c:pt>
                <c:pt idx="1056">
                  <c:v>2011</c:v>
                </c:pt>
                <c:pt idx="1057">
                  <c:v>2011</c:v>
                </c:pt>
                <c:pt idx="1058">
                  <c:v>2011</c:v>
                </c:pt>
                <c:pt idx="1059">
                  <c:v>2011</c:v>
                </c:pt>
                <c:pt idx="1060">
                  <c:v>2011</c:v>
                </c:pt>
                <c:pt idx="1061">
                  <c:v>2011</c:v>
                </c:pt>
                <c:pt idx="1062">
                  <c:v>2011</c:v>
                </c:pt>
                <c:pt idx="1063">
                  <c:v>2011</c:v>
                </c:pt>
                <c:pt idx="1064">
                  <c:v>2011</c:v>
                </c:pt>
                <c:pt idx="1065">
                  <c:v>2011</c:v>
                </c:pt>
                <c:pt idx="1066">
                  <c:v>2011</c:v>
                </c:pt>
                <c:pt idx="1067">
                  <c:v>2011</c:v>
                </c:pt>
                <c:pt idx="1068">
                  <c:v>2011</c:v>
                </c:pt>
                <c:pt idx="1069">
                  <c:v>2011</c:v>
                </c:pt>
                <c:pt idx="1070">
                  <c:v>2011</c:v>
                </c:pt>
                <c:pt idx="1071">
                  <c:v>2011</c:v>
                </c:pt>
                <c:pt idx="1072">
                  <c:v>2011</c:v>
                </c:pt>
                <c:pt idx="1073">
                  <c:v>2011</c:v>
                </c:pt>
                <c:pt idx="1074">
                  <c:v>2011</c:v>
                </c:pt>
                <c:pt idx="1075">
                  <c:v>2011</c:v>
                </c:pt>
                <c:pt idx="1076">
                  <c:v>2011</c:v>
                </c:pt>
                <c:pt idx="1077">
                  <c:v>2011</c:v>
                </c:pt>
                <c:pt idx="1078">
                  <c:v>2011</c:v>
                </c:pt>
                <c:pt idx="1079">
                  <c:v>2011</c:v>
                </c:pt>
                <c:pt idx="1080">
                  <c:v>2011</c:v>
                </c:pt>
                <c:pt idx="1081">
                  <c:v>2011</c:v>
                </c:pt>
                <c:pt idx="1082">
                  <c:v>2011</c:v>
                </c:pt>
                <c:pt idx="1083">
                  <c:v>2011</c:v>
                </c:pt>
                <c:pt idx="1084">
                  <c:v>2011</c:v>
                </c:pt>
                <c:pt idx="1085">
                  <c:v>2011</c:v>
                </c:pt>
                <c:pt idx="1086">
                  <c:v>2011</c:v>
                </c:pt>
                <c:pt idx="1087">
                  <c:v>2011</c:v>
                </c:pt>
                <c:pt idx="1088">
                  <c:v>2011</c:v>
                </c:pt>
                <c:pt idx="1089">
                  <c:v>2011</c:v>
                </c:pt>
                <c:pt idx="1090">
                  <c:v>2011</c:v>
                </c:pt>
                <c:pt idx="1091">
                  <c:v>2011</c:v>
                </c:pt>
                <c:pt idx="1092">
                  <c:v>2011</c:v>
                </c:pt>
                <c:pt idx="1093">
                  <c:v>2011</c:v>
                </c:pt>
                <c:pt idx="1094">
                  <c:v>2011</c:v>
                </c:pt>
                <c:pt idx="1095">
                  <c:v>2011</c:v>
                </c:pt>
                <c:pt idx="1096">
                  <c:v>2011</c:v>
                </c:pt>
                <c:pt idx="1097">
                  <c:v>2011</c:v>
                </c:pt>
                <c:pt idx="1098">
                  <c:v>2011</c:v>
                </c:pt>
                <c:pt idx="1099">
                  <c:v>2011</c:v>
                </c:pt>
                <c:pt idx="1100">
                  <c:v>2011</c:v>
                </c:pt>
                <c:pt idx="1101">
                  <c:v>2011</c:v>
                </c:pt>
                <c:pt idx="1102">
                  <c:v>2011</c:v>
                </c:pt>
                <c:pt idx="1103">
                  <c:v>2011</c:v>
                </c:pt>
                <c:pt idx="1104">
                  <c:v>2011</c:v>
                </c:pt>
                <c:pt idx="1105">
                  <c:v>2011</c:v>
                </c:pt>
                <c:pt idx="1106">
                  <c:v>2011</c:v>
                </c:pt>
                <c:pt idx="1107">
                  <c:v>2011</c:v>
                </c:pt>
                <c:pt idx="1108">
                  <c:v>2011</c:v>
                </c:pt>
                <c:pt idx="1109">
                  <c:v>2011</c:v>
                </c:pt>
                <c:pt idx="1110">
                  <c:v>2011</c:v>
                </c:pt>
                <c:pt idx="1111">
                  <c:v>2011</c:v>
                </c:pt>
                <c:pt idx="1112">
                  <c:v>2011</c:v>
                </c:pt>
                <c:pt idx="1113">
                  <c:v>2011</c:v>
                </c:pt>
                <c:pt idx="1114">
                  <c:v>2011</c:v>
                </c:pt>
                <c:pt idx="1115">
                  <c:v>2011</c:v>
                </c:pt>
                <c:pt idx="1116">
                  <c:v>2011</c:v>
                </c:pt>
                <c:pt idx="1117">
                  <c:v>2011</c:v>
                </c:pt>
                <c:pt idx="1118">
                  <c:v>2011</c:v>
                </c:pt>
                <c:pt idx="1119">
                  <c:v>2011</c:v>
                </c:pt>
                <c:pt idx="1120">
                  <c:v>2011</c:v>
                </c:pt>
                <c:pt idx="1121">
                  <c:v>2011</c:v>
                </c:pt>
                <c:pt idx="1122">
                  <c:v>2011</c:v>
                </c:pt>
                <c:pt idx="1123">
                  <c:v>2011</c:v>
                </c:pt>
                <c:pt idx="1124">
                  <c:v>2011</c:v>
                </c:pt>
                <c:pt idx="1125">
                  <c:v>2011</c:v>
                </c:pt>
                <c:pt idx="1126">
                  <c:v>2011</c:v>
                </c:pt>
                <c:pt idx="1127">
                  <c:v>2011</c:v>
                </c:pt>
                <c:pt idx="1128">
                  <c:v>2011</c:v>
                </c:pt>
                <c:pt idx="1129">
                  <c:v>2011</c:v>
                </c:pt>
                <c:pt idx="1130">
                  <c:v>2011</c:v>
                </c:pt>
                <c:pt idx="1131">
                  <c:v>2011</c:v>
                </c:pt>
                <c:pt idx="1132">
                  <c:v>2011</c:v>
                </c:pt>
                <c:pt idx="1133">
                  <c:v>2011</c:v>
                </c:pt>
                <c:pt idx="1134">
                  <c:v>2011</c:v>
                </c:pt>
                <c:pt idx="1135">
                  <c:v>2011</c:v>
                </c:pt>
                <c:pt idx="1136">
                  <c:v>2011</c:v>
                </c:pt>
                <c:pt idx="1137">
                  <c:v>2011</c:v>
                </c:pt>
                <c:pt idx="1138">
                  <c:v>2011</c:v>
                </c:pt>
                <c:pt idx="1139">
                  <c:v>2011</c:v>
                </c:pt>
                <c:pt idx="1140">
                  <c:v>2011</c:v>
                </c:pt>
                <c:pt idx="1141">
                  <c:v>2011</c:v>
                </c:pt>
                <c:pt idx="1142">
                  <c:v>2011</c:v>
                </c:pt>
                <c:pt idx="1143">
                  <c:v>2011</c:v>
                </c:pt>
                <c:pt idx="1144">
                  <c:v>2011</c:v>
                </c:pt>
                <c:pt idx="1145">
                  <c:v>2011</c:v>
                </c:pt>
                <c:pt idx="1146">
                  <c:v>2011</c:v>
                </c:pt>
                <c:pt idx="1147">
                  <c:v>2011</c:v>
                </c:pt>
                <c:pt idx="1148">
                  <c:v>2011</c:v>
                </c:pt>
                <c:pt idx="1149">
                  <c:v>2011</c:v>
                </c:pt>
                <c:pt idx="1150">
                  <c:v>2011</c:v>
                </c:pt>
                <c:pt idx="1151">
                  <c:v>2011</c:v>
                </c:pt>
                <c:pt idx="1152">
                  <c:v>2011</c:v>
                </c:pt>
                <c:pt idx="1153">
                  <c:v>2011</c:v>
                </c:pt>
                <c:pt idx="1154">
                  <c:v>2011</c:v>
                </c:pt>
                <c:pt idx="1155">
                  <c:v>2011</c:v>
                </c:pt>
                <c:pt idx="1156">
                  <c:v>2011</c:v>
                </c:pt>
                <c:pt idx="1157">
                  <c:v>2011</c:v>
                </c:pt>
                <c:pt idx="1158">
                  <c:v>2011</c:v>
                </c:pt>
                <c:pt idx="1159">
                  <c:v>2011</c:v>
                </c:pt>
                <c:pt idx="1160">
                  <c:v>2011</c:v>
                </c:pt>
                <c:pt idx="1161">
                  <c:v>2011</c:v>
                </c:pt>
                <c:pt idx="1162">
                  <c:v>2011</c:v>
                </c:pt>
                <c:pt idx="1163">
                  <c:v>2011</c:v>
                </c:pt>
                <c:pt idx="1164">
                  <c:v>2011</c:v>
                </c:pt>
                <c:pt idx="1165">
                  <c:v>2011</c:v>
                </c:pt>
                <c:pt idx="1166">
                  <c:v>2011</c:v>
                </c:pt>
                <c:pt idx="1167">
                  <c:v>2011</c:v>
                </c:pt>
                <c:pt idx="1168">
                  <c:v>2011</c:v>
                </c:pt>
                <c:pt idx="1169">
                  <c:v>2011</c:v>
                </c:pt>
                <c:pt idx="1170">
                  <c:v>2011</c:v>
                </c:pt>
                <c:pt idx="1171">
                  <c:v>2011</c:v>
                </c:pt>
                <c:pt idx="1172">
                  <c:v>2011</c:v>
                </c:pt>
                <c:pt idx="1173">
                  <c:v>2011</c:v>
                </c:pt>
                <c:pt idx="1174">
                  <c:v>2011</c:v>
                </c:pt>
                <c:pt idx="1175">
                  <c:v>2011</c:v>
                </c:pt>
                <c:pt idx="1176">
                  <c:v>2011</c:v>
                </c:pt>
                <c:pt idx="1177">
                  <c:v>2011</c:v>
                </c:pt>
                <c:pt idx="1178">
                  <c:v>2011</c:v>
                </c:pt>
                <c:pt idx="1179">
                  <c:v>2011</c:v>
                </c:pt>
                <c:pt idx="1180">
                  <c:v>2011</c:v>
                </c:pt>
                <c:pt idx="1181">
                  <c:v>2011</c:v>
                </c:pt>
                <c:pt idx="1182">
                  <c:v>2011</c:v>
                </c:pt>
                <c:pt idx="1183">
                  <c:v>2011</c:v>
                </c:pt>
                <c:pt idx="1184">
                  <c:v>2011</c:v>
                </c:pt>
                <c:pt idx="1185">
                  <c:v>2011</c:v>
                </c:pt>
                <c:pt idx="1186">
                  <c:v>2011</c:v>
                </c:pt>
                <c:pt idx="1187">
                  <c:v>2011</c:v>
                </c:pt>
                <c:pt idx="1188">
                  <c:v>2011</c:v>
                </c:pt>
                <c:pt idx="1189">
                  <c:v>2011</c:v>
                </c:pt>
                <c:pt idx="1190">
                  <c:v>2011</c:v>
                </c:pt>
                <c:pt idx="1191">
                  <c:v>2011</c:v>
                </c:pt>
                <c:pt idx="1192">
                  <c:v>2011</c:v>
                </c:pt>
                <c:pt idx="1193">
                  <c:v>2011</c:v>
                </c:pt>
                <c:pt idx="1194">
                  <c:v>2011</c:v>
                </c:pt>
                <c:pt idx="1195">
                  <c:v>2011</c:v>
                </c:pt>
                <c:pt idx="1196">
                  <c:v>2011</c:v>
                </c:pt>
                <c:pt idx="1197">
                  <c:v>2011</c:v>
                </c:pt>
                <c:pt idx="1198">
                  <c:v>2011</c:v>
                </c:pt>
                <c:pt idx="1199">
                  <c:v>2011</c:v>
                </c:pt>
                <c:pt idx="1200">
                  <c:v>2011</c:v>
                </c:pt>
                <c:pt idx="1201">
                  <c:v>2011</c:v>
                </c:pt>
                <c:pt idx="1202">
                  <c:v>2011</c:v>
                </c:pt>
                <c:pt idx="1203">
                  <c:v>2011</c:v>
                </c:pt>
                <c:pt idx="1204">
                  <c:v>2011</c:v>
                </c:pt>
                <c:pt idx="1205">
                  <c:v>2011</c:v>
                </c:pt>
                <c:pt idx="1206">
                  <c:v>2011</c:v>
                </c:pt>
                <c:pt idx="1207">
                  <c:v>2011</c:v>
                </c:pt>
                <c:pt idx="1208">
                  <c:v>2011</c:v>
                </c:pt>
                <c:pt idx="1209">
                  <c:v>2011</c:v>
                </c:pt>
                <c:pt idx="1210">
                  <c:v>2011</c:v>
                </c:pt>
                <c:pt idx="1211">
                  <c:v>2011</c:v>
                </c:pt>
                <c:pt idx="1212">
                  <c:v>2011</c:v>
                </c:pt>
                <c:pt idx="1213">
                  <c:v>2011</c:v>
                </c:pt>
                <c:pt idx="1214">
                  <c:v>2011</c:v>
                </c:pt>
                <c:pt idx="1215">
                  <c:v>2011</c:v>
                </c:pt>
                <c:pt idx="1216">
                  <c:v>2011</c:v>
                </c:pt>
                <c:pt idx="1217">
                  <c:v>2011</c:v>
                </c:pt>
                <c:pt idx="1218">
                  <c:v>2011</c:v>
                </c:pt>
                <c:pt idx="1219">
                  <c:v>2011</c:v>
                </c:pt>
                <c:pt idx="1220">
                  <c:v>2011</c:v>
                </c:pt>
                <c:pt idx="1221">
                  <c:v>2011</c:v>
                </c:pt>
                <c:pt idx="1222">
                  <c:v>2011</c:v>
                </c:pt>
                <c:pt idx="1223">
                  <c:v>2011</c:v>
                </c:pt>
                <c:pt idx="1224">
                  <c:v>2011</c:v>
                </c:pt>
                <c:pt idx="1225">
                  <c:v>2011</c:v>
                </c:pt>
                <c:pt idx="1226">
                  <c:v>2011</c:v>
                </c:pt>
                <c:pt idx="1227">
                  <c:v>2011</c:v>
                </c:pt>
                <c:pt idx="1228">
                  <c:v>2011</c:v>
                </c:pt>
                <c:pt idx="1229">
                  <c:v>2011</c:v>
                </c:pt>
                <c:pt idx="1230">
                  <c:v>2011</c:v>
                </c:pt>
                <c:pt idx="1231">
                  <c:v>2011</c:v>
                </c:pt>
                <c:pt idx="1232">
                  <c:v>2011</c:v>
                </c:pt>
                <c:pt idx="1233">
                  <c:v>2011</c:v>
                </c:pt>
                <c:pt idx="1234">
                  <c:v>2011</c:v>
                </c:pt>
                <c:pt idx="1235">
                  <c:v>2011</c:v>
                </c:pt>
                <c:pt idx="1236">
                  <c:v>2011</c:v>
                </c:pt>
                <c:pt idx="1237">
                  <c:v>2011</c:v>
                </c:pt>
                <c:pt idx="1238">
                  <c:v>2011</c:v>
                </c:pt>
                <c:pt idx="1239">
                  <c:v>2011</c:v>
                </c:pt>
                <c:pt idx="1240">
                  <c:v>2011</c:v>
                </c:pt>
                <c:pt idx="1241">
                  <c:v>2011</c:v>
                </c:pt>
                <c:pt idx="1242">
                  <c:v>2011</c:v>
                </c:pt>
                <c:pt idx="1243">
                  <c:v>2011</c:v>
                </c:pt>
                <c:pt idx="1244">
                  <c:v>2011</c:v>
                </c:pt>
                <c:pt idx="1245">
                  <c:v>2011</c:v>
                </c:pt>
                <c:pt idx="1246">
                  <c:v>2011</c:v>
                </c:pt>
                <c:pt idx="1247">
                  <c:v>2011</c:v>
                </c:pt>
                <c:pt idx="1248">
                  <c:v>2011</c:v>
                </c:pt>
                <c:pt idx="1249">
                  <c:v>2011</c:v>
                </c:pt>
                <c:pt idx="1250">
                  <c:v>2011</c:v>
                </c:pt>
                <c:pt idx="1251">
                  <c:v>2011</c:v>
                </c:pt>
                <c:pt idx="1252">
                  <c:v>2011</c:v>
                </c:pt>
                <c:pt idx="1253">
                  <c:v>2011</c:v>
                </c:pt>
                <c:pt idx="1254">
                  <c:v>2011</c:v>
                </c:pt>
                <c:pt idx="1255">
                  <c:v>2011</c:v>
                </c:pt>
                <c:pt idx="1256">
                  <c:v>2011</c:v>
                </c:pt>
                <c:pt idx="1257">
                  <c:v>2011</c:v>
                </c:pt>
                <c:pt idx="1258">
                  <c:v>2011</c:v>
                </c:pt>
                <c:pt idx="1259">
                  <c:v>2011</c:v>
                </c:pt>
                <c:pt idx="1260">
                  <c:v>2011</c:v>
                </c:pt>
                <c:pt idx="1261">
                  <c:v>2011</c:v>
                </c:pt>
                <c:pt idx="1262">
                  <c:v>2011</c:v>
                </c:pt>
                <c:pt idx="1263">
                  <c:v>2011</c:v>
                </c:pt>
                <c:pt idx="1264">
                  <c:v>2011</c:v>
                </c:pt>
                <c:pt idx="1265">
                  <c:v>2011</c:v>
                </c:pt>
                <c:pt idx="1266">
                  <c:v>2011</c:v>
                </c:pt>
                <c:pt idx="1267">
                  <c:v>2011</c:v>
                </c:pt>
                <c:pt idx="1268">
                  <c:v>2011</c:v>
                </c:pt>
                <c:pt idx="1269">
                  <c:v>2011</c:v>
                </c:pt>
                <c:pt idx="1270">
                  <c:v>2011</c:v>
                </c:pt>
                <c:pt idx="1271">
                  <c:v>2011</c:v>
                </c:pt>
                <c:pt idx="1272">
                  <c:v>2011</c:v>
                </c:pt>
                <c:pt idx="1273">
                  <c:v>2011</c:v>
                </c:pt>
                <c:pt idx="1274">
                  <c:v>2011</c:v>
                </c:pt>
                <c:pt idx="1275">
                  <c:v>2011</c:v>
                </c:pt>
                <c:pt idx="1276">
                  <c:v>2011</c:v>
                </c:pt>
                <c:pt idx="1277">
                  <c:v>2011</c:v>
                </c:pt>
                <c:pt idx="1278">
                  <c:v>2011</c:v>
                </c:pt>
                <c:pt idx="1279">
                  <c:v>2011</c:v>
                </c:pt>
                <c:pt idx="1280">
                  <c:v>2011</c:v>
                </c:pt>
                <c:pt idx="1281">
                  <c:v>2011</c:v>
                </c:pt>
                <c:pt idx="1282">
                  <c:v>2011</c:v>
                </c:pt>
                <c:pt idx="1283">
                  <c:v>2011</c:v>
                </c:pt>
                <c:pt idx="1284">
                  <c:v>2011</c:v>
                </c:pt>
                <c:pt idx="1285">
                  <c:v>2011</c:v>
                </c:pt>
                <c:pt idx="1286">
                  <c:v>2011</c:v>
                </c:pt>
                <c:pt idx="1287">
                  <c:v>2011</c:v>
                </c:pt>
                <c:pt idx="1288">
                  <c:v>2011</c:v>
                </c:pt>
                <c:pt idx="1289">
                  <c:v>2011</c:v>
                </c:pt>
                <c:pt idx="1290">
                  <c:v>2011</c:v>
                </c:pt>
                <c:pt idx="1291">
                  <c:v>2011</c:v>
                </c:pt>
                <c:pt idx="1292">
                  <c:v>2011</c:v>
                </c:pt>
                <c:pt idx="1293">
                  <c:v>2011</c:v>
                </c:pt>
                <c:pt idx="1294">
                  <c:v>2011</c:v>
                </c:pt>
                <c:pt idx="1295">
                  <c:v>2011</c:v>
                </c:pt>
                <c:pt idx="1296">
                  <c:v>2011</c:v>
                </c:pt>
                <c:pt idx="1297">
                  <c:v>2011</c:v>
                </c:pt>
                <c:pt idx="1298">
                  <c:v>2011</c:v>
                </c:pt>
                <c:pt idx="1299">
                  <c:v>2011</c:v>
                </c:pt>
                <c:pt idx="1300">
                  <c:v>2011</c:v>
                </c:pt>
                <c:pt idx="1301">
                  <c:v>2011</c:v>
                </c:pt>
                <c:pt idx="1302">
                  <c:v>2011</c:v>
                </c:pt>
                <c:pt idx="1303">
                  <c:v>2011</c:v>
                </c:pt>
                <c:pt idx="1304">
                  <c:v>2011</c:v>
                </c:pt>
                <c:pt idx="1305">
                  <c:v>2011</c:v>
                </c:pt>
                <c:pt idx="1306">
                  <c:v>2011</c:v>
                </c:pt>
                <c:pt idx="1307">
                  <c:v>2011</c:v>
                </c:pt>
                <c:pt idx="1308">
                  <c:v>2011</c:v>
                </c:pt>
                <c:pt idx="1309">
                  <c:v>2011</c:v>
                </c:pt>
                <c:pt idx="1310">
                  <c:v>2011</c:v>
                </c:pt>
                <c:pt idx="1311">
                  <c:v>2011</c:v>
                </c:pt>
                <c:pt idx="1312">
                  <c:v>2011</c:v>
                </c:pt>
                <c:pt idx="1313">
                  <c:v>2011</c:v>
                </c:pt>
                <c:pt idx="1314">
                  <c:v>2011</c:v>
                </c:pt>
                <c:pt idx="1315">
                  <c:v>2011</c:v>
                </c:pt>
                <c:pt idx="1316">
                  <c:v>2011</c:v>
                </c:pt>
                <c:pt idx="1317">
                  <c:v>2011</c:v>
                </c:pt>
                <c:pt idx="1318">
                  <c:v>2011</c:v>
                </c:pt>
                <c:pt idx="1319">
                  <c:v>2011</c:v>
                </c:pt>
                <c:pt idx="1320">
                  <c:v>2011</c:v>
                </c:pt>
                <c:pt idx="1321">
                  <c:v>2011</c:v>
                </c:pt>
                <c:pt idx="1322">
                  <c:v>2011</c:v>
                </c:pt>
                <c:pt idx="1323">
                  <c:v>2011</c:v>
                </c:pt>
                <c:pt idx="1324">
                  <c:v>2011</c:v>
                </c:pt>
                <c:pt idx="1325">
                  <c:v>2011</c:v>
                </c:pt>
                <c:pt idx="1326">
                  <c:v>2011</c:v>
                </c:pt>
                <c:pt idx="1327">
                  <c:v>2011</c:v>
                </c:pt>
                <c:pt idx="1328">
                  <c:v>2011</c:v>
                </c:pt>
                <c:pt idx="1329">
                  <c:v>2011</c:v>
                </c:pt>
                <c:pt idx="1330">
                  <c:v>2011</c:v>
                </c:pt>
                <c:pt idx="1331">
                  <c:v>2011</c:v>
                </c:pt>
                <c:pt idx="1332">
                  <c:v>2011</c:v>
                </c:pt>
                <c:pt idx="1333">
                  <c:v>2011</c:v>
                </c:pt>
                <c:pt idx="1334">
                  <c:v>2011</c:v>
                </c:pt>
                <c:pt idx="1335">
                  <c:v>2011</c:v>
                </c:pt>
                <c:pt idx="1336">
                  <c:v>2011</c:v>
                </c:pt>
                <c:pt idx="1337">
                  <c:v>2011</c:v>
                </c:pt>
                <c:pt idx="1338">
                  <c:v>2011</c:v>
                </c:pt>
                <c:pt idx="1339">
                  <c:v>2011</c:v>
                </c:pt>
                <c:pt idx="1340">
                  <c:v>2011</c:v>
                </c:pt>
                <c:pt idx="1341">
                  <c:v>2011</c:v>
                </c:pt>
                <c:pt idx="1342">
                  <c:v>2011</c:v>
                </c:pt>
                <c:pt idx="1343">
                  <c:v>2011</c:v>
                </c:pt>
                <c:pt idx="1344">
                  <c:v>2011</c:v>
                </c:pt>
                <c:pt idx="1345">
                  <c:v>2011</c:v>
                </c:pt>
                <c:pt idx="1346">
                  <c:v>2011</c:v>
                </c:pt>
                <c:pt idx="1347">
                  <c:v>2011</c:v>
                </c:pt>
                <c:pt idx="1348">
                  <c:v>2011</c:v>
                </c:pt>
                <c:pt idx="1349">
                  <c:v>2011</c:v>
                </c:pt>
                <c:pt idx="1350">
                  <c:v>2011</c:v>
                </c:pt>
                <c:pt idx="1351">
                  <c:v>2011</c:v>
                </c:pt>
                <c:pt idx="1352">
                  <c:v>2011</c:v>
                </c:pt>
                <c:pt idx="1353">
                  <c:v>2011</c:v>
                </c:pt>
                <c:pt idx="1354">
                  <c:v>2011</c:v>
                </c:pt>
                <c:pt idx="1355">
                  <c:v>2011</c:v>
                </c:pt>
                <c:pt idx="1356">
                  <c:v>2011</c:v>
                </c:pt>
                <c:pt idx="1357">
                  <c:v>2011</c:v>
                </c:pt>
                <c:pt idx="1358">
                  <c:v>2011</c:v>
                </c:pt>
                <c:pt idx="1359">
                  <c:v>2011</c:v>
                </c:pt>
                <c:pt idx="1360">
                  <c:v>2011</c:v>
                </c:pt>
                <c:pt idx="1361">
                  <c:v>2011</c:v>
                </c:pt>
                <c:pt idx="1362">
                  <c:v>2011</c:v>
                </c:pt>
                <c:pt idx="1363">
                  <c:v>2011</c:v>
                </c:pt>
                <c:pt idx="1364">
                  <c:v>2011</c:v>
                </c:pt>
                <c:pt idx="1365">
                  <c:v>2011</c:v>
                </c:pt>
                <c:pt idx="1366">
                  <c:v>2011</c:v>
                </c:pt>
                <c:pt idx="1367">
                  <c:v>2011</c:v>
                </c:pt>
                <c:pt idx="1368">
                  <c:v>2011</c:v>
                </c:pt>
                <c:pt idx="1369">
                  <c:v>2011</c:v>
                </c:pt>
                <c:pt idx="1370">
                  <c:v>2011</c:v>
                </c:pt>
                <c:pt idx="1371">
                  <c:v>2011</c:v>
                </c:pt>
                <c:pt idx="1372">
                  <c:v>2011</c:v>
                </c:pt>
                <c:pt idx="1373">
                  <c:v>2011</c:v>
                </c:pt>
                <c:pt idx="1374">
                  <c:v>2011</c:v>
                </c:pt>
                <c:pt idx="1375">
                  <c:v>2011</c:v>
                </c:pt>
                <c:pt idx="1376">
                  <c:v>2011</c:v>
                </c:pt>
                <c:pt idx="1377">
                  <c:v>2011</c:v>
                </c:pt>
                <c:pt idx="1378">
                  <c:v>2011</c:v>
                </c:pt>
                <c:pt idx="1379">
                  <c:v>2011</c:v>
                </c:pt>
                <c:pt idx="1380">
                  <c:v>2011</c:v>
                </c:pt>
                <c:pt idx="1381">
                  <c:v>2011</c:v>
                </c:pt>
                <c:pt idx="1382">
                  <c:v>2011</c:v>
                </c:pt>
                <c:pt idx="1383">
                  <c:v>2011</c:v>
                </c:pt>
                <c:pt idx="1384">
                  <c:v>2011</c:v>
                </c:pt>
                <c:pt idx="1385">
                  <c:v>2011</c:v>
                </c:pt>
                <c:pt idx="1386">
                  <c:v>2011</c:v>
                </c:pt>
                <c:pt idx="1387">
                  <c:v>2011</c:v>
                </c:pt>
                <c:pt idx="1388">
                  <c:v>2011</c:v>
                </c:pt>
                <c:pt idx="1389">
                  <c:v>2011</c:v>
                </c:pt>
                <c:pt idx="1390">
                  <c:v>2011</c:v>
                </c:pt>
                <c:pt idx="1391">
                  <c:v>2011</c:v>
                </c:pt>
                <c:pt idx="1392">
                  <c:v>2011</c:v>
                </c:pt>
                <c:pt idx="1393">
                  <c:v>2011</c:v>
                </c:pt>
                <c:pt idx="1394">
                  <c:v>2011</c:v>
                </c:pt>
                <c:pt idx="1395">
                  <c:v>2011</c:v>
                </c:pt>
                <c:pt idx="1396">
                  <c:v>2011</c:v>
                </c:pt>
                <c:pt idx="1397">
                  <c:v>2011</c:v>
                </c:pt>
                <c:pt idx="1398">
                  <c:v>2011</c:v>
                </c:pt>
                <c:pt idx="1399">
                  <c:v>2011</c:v>
                </c:pt>
                <c:pt idx="1400">
                  <c:v>2011</c:v>
                </c:pt>
                <c:pt idx="1401">
                  <c:v>2011</c:v>
                </c:pt>
                <c:pt idx="1402">
                  <c:v>2011</c:v>
                </c:pt>
                <c:pt idx="1403">
                  <c:v>2011</c:v>
                </c:pt>
                <c:pt idx="1404">
                  <c:v>2011</c:v>
                </c:pt>
                <c:pt idx="1405">
                  <c:v>2011</c:v>
                </c:pt>
                <c:pt idx="1406">
                  <c:v>2012</c:v>
                </c:pt>
                <c:pt idx="1407">
                  <c:v>2012</c:v>
                </c:pt>
                <c:pt idx="1408">
                  <c:v>2012</c:v>
                </c:pt>
                <c:pt idx="1409">
                  <c:v>2012</c:v>
                </c:pt>
                <c:pt idx="1410">
                  <c:v>2012</c:v>
                </c:pt>
                <c:pt idx="1411">
                  <c:v>2012</c:v>
                </c:pt>
                <c:pt idx="1412">
                  <c:v>2012</c:v>
                </c:pt>
                <c:pt idx="1413">
                  <c:v>2012</c:v>
                </c:pt>
                <c:pt idx="1414">
                  <c:v>2012</c:v>
                </c:pt>
                <c:pt idx="1415">
                  <c:v>2012</c:v>
                </c:pt>
                <c:pt idx="1416">
                  <c:v>2012</c:v>
                </c:pt>
                <c:pt idx="1417">
                  <c:v>2012</c:v>
                </c:pt>
                <c:pt idx="1418">
                  <c:v>2012</c:v>
                </c:pt>
                <c:pt idx="1419">
                  <c:v>2012</c:v>
                </c:pt>
                <c:pt idx="1420">
                  <c:v>2012</c:v>
                </c:pt>
                <c:pt idx="1421">
                  <c:v>2012</c:v>
                </c:pt>
                <c:pt idx="1422">
                  <c:v>2012</c:v>
                </c:pt>
                <c:pt idx="1423">
                  <c:v>2012</c:v>
                </c:pt>
                <c:pt idx="1424">
                  <c:v>2012</c:v>
                </c:pt>
                <c:pt idx="1425">
                  <c:v>2012</c:v>
                </c:pt>
                <c:pt idx="1426">
                  <c:v>2012</c:v>
                </c:pt>
                <c:pt idx="1427">
                  <c:v>2012</c:v>
                </c:pt>
                <c:pt idx="1428">
                  <c:v>2012</c:v>
                </c:pt>
                <c:pt idx="1429">
                  <c:v>2012</c:v>
                </c:pt>
                <c:pt idx="1430">
                  <c:v>2012</c:v>
                </c:pt>
                <c:pt idx="1431">
                  <c:v>2012</c:v>
                </c:pt>
                <c:pt idx="1432">
                  <c:v>2012</c:v>
                </c:pt>
                <c:pt idx="1433">
                  <c:v>2012</c:v>
                </c:pt>
                <c:pt idx="1434">
                  <c:v>2012</c:v>
                </c:pt>
                <c:pt idx="1435">
                  <c:v>2012</c:v>
                </c:pt>
                <c:pt idx="1436">
                  <c:v>2012</c:v>
                </c:pt>
                <c:pt idx="1437">
                  <c:v>2012</c:v>
                </c:pt>
                <c:pt idx="1438">
                  <c:v>2012</c:v>
                </c:pt>
                <c:pt idx="1439">
                  <c:v>2012</c:v>
                </c:pt>
                <c:pt idx="1440">
                  <c:v>2012</c:v>
                </c:pt>
                <c:pt idx="1441">
                  <c:v>2012</c:v>
                </c:pt>
                <c:pt idx="1442">
                  <c:v>2012</c:v>
                </c:pt>
                <c:pt idx="1443">
                  <c:v>2012</c:v>
                </c:pt>
                <c:pt idx="1444">
                  <c:v>2012</c:v>
                </c:pt>
                <c:pt idx="1445">
                  <c:v>2012</c:v>
                </c:pt>
                <c:pt idx="1446">
                  <c:v>2012</c:v>
                </c:pt>
                <c:pt idx="1447">
                  <c:v>2012</c:v>
                </c:pt>
                <c:pt idx="1448">
                  <c:v>2012</c:v>
                </c:pt>
                <c:pt idx="1449">
                  <c:v>2012</c:v>
                </c:pt>
                <c:pt idx="1450">
                  <c:v>2012</c:v>
                </c:pt>
                <c:pt idx="1451">
                  <c:v>2012</c:v>
                </c:pt>
                <c:pt idx="1452">
                  <c:v>2012</c:v>
                </c:pt>
                <c:pt idx="1453">
                  <c:v>2012</c:v>
                </c:pt>
                <c:pt idx="1454">
                  <c:v>2012</c:v>
                </c:pt>
                <c:pt idx="1455">
                  <c:v>2012</c:v>
                </c:pt>
                <c:pt idx="1456">
                  <c:v>2012</c:v>
                </c:pt>
                <c:pt idx="1457">
                  <c:v>2012</c:v>
                </c:pt>
                <c:pt idx="1458">
                  <c:v>2012</c:v>
                </c:pt>
                <c:pt idx="1459">
                  <c:v>2012</c:v>
                </c:pt>
                <c:pt idx="1460">
                  <c:v>2012</c:v>
                </c:pt>
                <c:pt idx="1461">
                  <c:v>2012</c:v>
                </c:pt>
                <c:pt idx="1462">
                  <c:v>2012</c:v>
                </c:pt>
                <c:pt idx="1463">
                  <c:v>2012</c:v>
                </c:pt>
                <c:pt idx="1464">
                  <c:v>2012</c:v>
                </c:pt>
                <c:pt idx="1465">
                  <c:v>2012</c:v>
                </c:pt>
                <c:pt idx="1466">
                  <c:v>2012</c:v>
                </c:pt>
                <c:pt idx="1467">
                  <c:v>2012</c:v>
                </c:pt>
                <c:pt idx="1468">
                  <c:v>2012</c:v>
                </c:pt>
                <c:pt idx="1469">
                  <c:v>2012</c:v>
                </c:pt>
                <c:pt idx="1470">
                  <c:v>2012</c:v>
                </c:pt>
                <c:pt idx="1471">
                  <c:v>2012</c:v>
                </c:pt>
                <c:pt idx="1472">
                  <c:v>2012</c:v>
                </c:pt>
                <c:pt idx="1473">
                  <c:v>2012</c:v>
                </c:pt>
                <c:pt idx="1474">
                  <c:v>2012</c:v>
                </c:pt>
                <c:pt idx="1475">
                  <c:v>2012</c:v>
                </c:pt>
                <c:pt idx="1476">
                  <c:v>2012</c:v>
                </c:pt>
                <c:pt idx="1477">
                  <c:v>2012</c:v>
                </c:pt>
                <c:pt idx="1478">
                  <c:v>2012</c:v>
                </c:pt>
                <c:pt idx="1479">
                  <c:v>2012</c:v>
                </c:pt>
                <c:pt idx="1480">
                  <c:v>2012</c:v>
                </c:pt>
                <c:pt idx="1481">
                  <c:v>2012</c:v>
                </c:pt>
                <c:pt idx="1482">
                  <c:v>2012</c:v>
                </c:pt>
                <c:pt idx="1483">
                  <c:v>2012</c:v>
                </c:pt>
                <c:pt idx="1484">
                  <c:v>2012</c:v>
                </c:pt>
                <c:pt idx="1485">
                  <c:v>2012</c:v>
                </c:pt>
                <c:pt idx="1486">
                  <c:v>2012</c:v>
                </c:pt>
                <c:pt idx="1487">
                  <c:v>2012</c:v>
                </c:pt>
                <c:pt idx="1488">
                  <c:v>2012</c:v>
                </c:pt>
                <c:pt idx="1489">
                  <c:v>2012</c:v>
                </c:pt>
                <c:pt idx="1490">
                  <c:v>2012</c:v>
                </c:pt>
                <c:pt idx="1491">
                  <c:v>2012</c:v>
                </c:pt>
                <c:pt idx="1492">
                  <c:v>2012</c:v>
                </c:pt>
                <c:pt idx="1493">
                  <c:v>2012</c:v>
                </c:pt>
                <c:pt idx="1494">
                  <c:v>2012</c:v>
                </c:pt>
                <c:pt idx="1495">
                  <c:v>2012</c:v>
                </c:pt>
                <c:pt idx="1496">
                  <c:v>2012</c:v>
                </c:pt>
                <c:pt idx="1497">
                  <c:v>2012</c:v>
                </c:pt>
                <c:pt idx="1498">
                  <c:v>2012</c:v>
                </c:pt>
                <c:pt idx="1499">
                  <c:v>2012</c:v>
                </c:pt>
                <c:pt idx="1500">
                  <c:v>2012</c:v>
                </c:pt>
                <c:pt idx="1501">
                  <c:v>2012</c:v>
                </c:pt>
                <c:pt idx="1502">
                  <c:v>2012</c:v>
                </c:pt>
                <c:pt idx="1503">
                  <c:v>2012</c:v>
                </c:pt>
                <c:pt idx="1504">
                  <c:v>2012</c:v>
                </c:pt>
                <c:pt idx="1505">
                  <c:v>2012</c:v>
                </c:pt>
                <c:pt idx="1506">
                  <c:v>2012</c:v>
                </c:pt>
                <c:pt idx="1507">
                  <c:v>2012</c:v>
                </c:pt>
                <c:pt idx="1508">
                  <c:v>2012</c:v>
                </c:pt>
                <c:pt idx="1509">
                  <c:v>2012</c:v>
                </c:pt>
                <c:pt idx="1510">
                  <c:v>2012</c:v>
                </c:pt>
                <c:pt idx="1511">
                  <c:v>2012</c:v>
                </c:pt>
                <c:pt idx="1512">
                  <c:v>2012</c:v>
                </c:pt>
                <c:pt idx="1513">
                  <c:v>2012</c:v>
                </c:pt>
                <c:pt idx="1514">
                  <c:v>2012</c:v>
                </c:pt>
                <c:pt idx="1515">
                  <c:v>2012</c:v>
                </c:pt>
                <c:pt idx="1516">
                  <c:v>2012</c:v>
                </c:pt>
                <c:pt idx="1517">
                  <c:v>2012</c:v>
                </c:pt>
                <c:pt idx="1518">
                  <c:v>2012</c:v>
                </c:pt>
                <c:pt idx="1519">
                  <c:v>2012</c:v>
                </c:pt>
                <c:pt idx="1520">
                  <c:v>2012</c:v>
                </c:pt>
                <c:pt idx="1521">
                  <c:v>2012</c:v>
                </c:pt>
                <c:pt idx="1522">
                  <c:v>2012</c:v>
                </c:pt>
                <c:pt idx="1523">
                  <c:v>2012</c:v>
                </c:pt>
                <c:pt idx="1524">
                  <c:v>2012</c:v>
                </c:pt>
                <c:pt idx="1525">
                  <c:v>2012</c:v>
                </c:pt>
                <c:pt idx="1526">
                  <c:v>2012</c:v>
                </c:pt>
                <c:pt idx="1527">
                  <c:v>2012</c:v>
                </c:pt>
                <c:pt idx="1528">
                  <c:v>2012</c:v>
                </c:pt>
                <c:pt idx="1529">
                  <c:v>2012</c:v>
                </c:pt>
                <c:pt idx="1530">
                  <c:v>2012</c:v>
                </c:pt>
                <c:pt idx="1531">
                  <c:v>2012</c:v>
                </c:pt>
                <c:pt idx="1532">
                  <c:v>2012</c:v>
                </c:pt>
                <c:pt idx="1533">
                  <c:v>2012</c:v>
                </c:pt>
                <c:pt idx="1534">
                  <c:v>2012</c:v>
                </c:pt>
                <c:pt idx="1535">
                  <c:v>2012</c:v>
                </c:pt>
                <c:pt idx="1536">
                  <c:v>2012</c:v>
                </c:pt>
                <c:pt idx="1537">
                  <c:v>2012</c:v>
                </c:pt>
                <c:pt idx="1538">
                  <c:v>2012</c:v>
                </c:pt>
                <c:pt idx="1539">
                  <c:v>2012</c:v>
                </c:pt>
                <c:pt idx="1540">
                  <c:v>2012</c:v>
                </c:pt>
                <c:pt idx="1541">
                  <c:v>2012</c:v>
                </c:pt>
                <c:pt idx="1542">
                  <c:v>2012</c:v>
                </c:pt>
                <c:pt idx="1543">
                  <c:v>2012</c:v>
                </c:pt>
                <c:pt idx="1544">
                  <c:v>2012</c:v>
                </c:pt>
                <c:pt idx="1545">
                  <c:v>2012</c:v>
                </c:pt>
                <c:pt idx="1546">
                  <c:v>2012</c:v>
                </c:pt>
                <c:pt idx="1547">
                  <c:v>2012</c:v>
                </c:pt>
                <c:pt idx="1548">
                  <c:v>2012</c:v>
                </c:pt>
                <c:pt idx="1549">
                  <c:v>2012</c:v>
                </c:pt>
                <c:pt idx="1550">
                  <c:v>2012</c:v>
                </c:pt>
                <c:pt idx="1551">
                  <c:v>2012</c:v>
                </c:pt>
                <c:pt idx="1552">
                  <c:v>2012</c:v>
                </c:pt>
                <c:pt idx="1553">
                  <c:v>2012</c:v>
                </c:pt>
                <c:pt idx="1554">
                  <c:v>2012</c:v>
                </c:pt>
                <c:pt idx="1555">
                  <c:v>2012</c:v>
                </c:pt>
                <c:pt idx="1556">
                  <c:v>2012</c:v>
                </c:pt>
                <c:pt idx="1557">
                  <c:v>2012</c:v>
                </c:pt>
                <c:pt idx="1558">
                  <c:v>2012</c:v>
                </c:pt>
                <c:pt idx="1559">
                  <c:v>2012</c:v>
                </c:pt>
                <c:pt idx="1560">
                  <c:v>2012</c:v>
                </c:pt>
                <c:pt idx="1561">
                  <c:v>2012</c:v>
                </c:pt>
                <c:pt idx="1562">
                  <c:v>2012</c:v>
                </c:pt>
                <c:pt idx="1563">
                  <c:v>2012</c:v>
                </c:pt>
                <c:pt idx="1564">
                  <c:v>2012</c:v>
                </c:pt>
                <c:pt idx="1565">
                  <c:v>2012</c:v>
                </c:pt>
                <c:pt idx="1566">
                  <c:v>2012</c:v>
                </c:pt>
                <c:pt idx="1567">
                  <c:v>2012</c:v>
                </c:pt>
                <c:pt idx="1568">
                  <c:v>2012</c:v>
                </c:pt>
                <c:pt idx="1569">
                  <c:v>2012</c:v>
                </c:pt>
                <c:pt idx="1570">
                  <c:v>2012</c:v>
                </c:pt>
                <c:pt idx="1571">
                  <c:v>2012</c:v>
                </c:pt>
                <c:pt idx="1572">
                  <c:v>2012</c:v>
                </c:pt>
                <c:pt idx="1573">
                  <c:v>2012</c:v>
                </c:pt>
                <c:pt idx="1574">
                  <c:v>2012</c:v>
                </c:pt>
                <c:pt idx="1575">
                  <c:v>2012</c:v>
                </c:pt>
                <c:pt idx="1576">
                  <c:v>2012</c:v>
                </c:pt>
                <c:pt idx="1577">
                  <c:v>2012</c:v>
                </c:pt>
                <c:pt idx="1578">
                  <c:v>2012</c:v>
                </c:pt>
                <c:pt idx="1579">
                  <c:v>2012</c:v>
                </c:pt>
                <c:pt idx="1580">
                  <c:v>2012</c:v>
                </c:pt>
                <c:pt idx="1581">
                  <c:v>2012</c:v>
                </c:pt>
                <c:pt idx="1582">
                  <c:v>2012</c:v>
                </c:pt>
                <c:pt idx="1583">
                  <c:v>2012</c:v>
                </c:pt>
                <c:pt idx="1584">
                  <c:v>2012</c:v>
                </c:pt>
                <c:pt idx="1585">
                  <c:v>2012</c:v>
                </c:pt>
                <c:pt idx="1586">
                  <c:v>2012</c:v>
                </c:pt>
                <c:pt idx="1587">
                  <c:v>2012</c:v>
                </c:pt>
                <c:pt idx="1588">
                  <c:v>2012</c:v>
                </c:pt>
                <c:pt idx="1589">
                  <c:v>2012</c:v>
                </c:pt>
                <c:pt idx="1590">
                  <c:v>2012</c:v>
                </c:pt>
                <c:pt idx="1591">
                  <c:v>2012</c:v>
                </c:pt>
                <c:pt idx="1592">
                  <c:v>2012</c:v>
                </c:pt>
                <c:pt idx="1593">
                  <c:v>2012</c:v>
                </c:pt>
                <c:pt idx="1594">
                  <c:v>2012</c:v>
                </c:pt>
                <c:pt idx="1595">
                  <c:v>2012</c:v>
                </c:pt>
                <c:pt idx="1596">
                  <c:v>2012</c:v>
                </c:pt>
                <c:pt idx="1597">
                  <c:v>2012</c:v>
                </c:pt>
                <c:pt idx="1598">
                  <c:v>2012</c:v>
                </c:pt>
                <c:pt idx="1599">
                  <c:v>2012</c:v>
                </c:pt>
                <c:pt idx="1600">
                  <c:v>2012</c:v>
                </c:pt>
                <c:pt idx="1601">
                  <c:v>2012</c:v>
                </c:pt>
                <c:pt idx="1602">
                  <c:v>2012</c:v>
                </c:pt>
                <c:pt idx="1603">
                  <c:v>2012</c:v>
                </c:pt>
                <c:pt idx="1604">
                  <c:v>2012</c:v>
                </c:pt>
                <c:pt idx="1605">
                  <c:v>2012</c:v>
                </c:pt>
                <c:pt idx="1606">
                  <c:v>2012</c:v>
                </c:pt>
                <c:pt idx="1607">
                  <c:v>2012</c:v>
                </c:pt>
                <c:pt idx="1608">
                  <c:v>2012</c:v>
                </c:pt>
                <c:pt idx="1609">
                  <c:v>2012</c:v>
                </c:pt>
                <c:pt idx="1610">
                  <c:v>2012</c:v>
                </c:pt>
                <c:pt idx="1611">
                  <c:v>2012</c:v>
                </c:pt>
                <c:pt idx="1612">
                  <c:v>2012</c:v>
                </c:pt>
                <c:pt idx="1613">
                  <c:v>2012</c:v>
                </c:pt>
                <c:pt idx="1614">
                  <c:v>2012</c:v>
                </c:pt>
                <c:pt idx="1615">
                  <c:v>2012</c:v>
                </c:pt>
                <c:pt idx="1616">
                  <c:v>2012</c:v>
                </c:pt>
                <c:pt idx="1617">
                  <c:v>2012</c:v>
                </c:pt>
                <c:pt idx="1618">
                  <c:v>2012</c:v>
                </c:pt>
                <c:pt idx="1619">
                  <c:v>2012</c:v>
                </c:pt>
                <c:pt idx="1620">
                  <c:v>2012</c:v>
                </c:pt>
                <c:pt idx="1621">
                  <c:v>2012</c:v>
                </c:pt>
                <c:pt idx="1622">
                  <c:v>2012</c:v>
                </c:pt>
                <c:pt idx="1623">
                  <c:v>2012</c:v>
                </c:pt>
                <c:pt idx="1624">
                  <c:v>2012</c:v>
                </c:pt>
                <c:pt idx="1625">
                  <c:v>2012</c:v>
                </c:pt>
                <c:pt idx="1626">
                  <c:v>2012</c:v>
                </c:pt>
                <c:pt idx="1627">
                  <c:v>2012</c:v>
                </c:pt>
                <c:pt idx="1628">
                  <c:v>2012</c:v>
                </c:pt>
                <c:pt idx="1629">
                  <c:v>2012</c:v>
                </c:pt>
                <c:pt idx="1630">
                  <c:v>2012</c:v>
                </c:pt>
                <c:pt idx="1631">
                  <c:v>2012</c:v>
                </c:pt>
                <c:pt idx="1632">
                  <c:v>2012</c:v>
                </c:pt>
                <c:pt idx="1633">
                  <c:v>2012</c:v>
                </c:pt>
                <c:pt idx="1634">
                  <c:v>2012</c:v>
                </c:pt>
                <c:pt idx="1635">
                  <c:v>2012</c:v>
                </c:pt>
                <c:pt idx="1636">
                  <c:v>2012</c:v>
                </c:pt>
                <c:pt idx="1637">
                  <c:v>2012</c:v>
                </c:pt>
                <c:pt idx="1638">
                  <c:v>2012</c:v>
                </c:pt>
                <c:pt idx="1639">
                  <c:v>2012</c:v>
                </c:pt>
                <c:pt idx="1640">
                  <c:v>2012</c:v>
                </c:pt>
                <c:pt idx="1641">
                  <c:v>2012</c:v>
                </c:pt>
                <c:pt idx="1642">
                  <c:v>2012</c:v>
                </c:pt>
                <c:pt idx="1643">
                  <c:v>2012</c:v>
                </c:pt>
                <c:pt idx="1644">
                  <c:v>2012</c:v>
                </c:pt>
                <c:pt idx="1645">
                  <c:v>2012</c:v>
                </c:pt>
                <c:pt idx="1646">
                  <c:v>2012</c:v>
                </c:pt>
                <c:pt idx="1647">
                  <c:v>2012</c:v>
                </c:pt>
                <c:pt idx="1648">
                  <c:v>2012</c:v>
                </c:pt>
                <c:pt idx="1649">
                  <c:v>2012</c:v>
                </c:pt>
                <c:pt idx="1650">
                  <c:v>2012</c:v>
                </c:pt>
                <c:pt idx="1651">
                  <c:v>2012</c:v>
                </c:pt>
                <c:pt idx="1652">
                  <c:v>2012</c:v>
                </c:pt>
                <c:pt idx="1653">
                  <c:v>2012</c:v>
                </c:pt>
                <c:pt idx="1654">
                  <c:v>2012</c:v>
                </c:pt>
                <c:pt idx="1655">
                  <c:v>2012</c:v>
                </c:pt>
                <c:pt idx="1656">
                  <c:v>2012</c:v>
                </c:pt>
                <c:pt idx="1657">
                  <c:v>2012</c:v>
                </c:pt>
                <c:pt idx="1658">
                  <c:v>2012</c:v>
                </c:pt>
                <c:pt idx="1659">
                  <c:v>2012</c:v>
                </c:pt>
                <c:pt idx="1660">
                  <c:v>2012</c:v>
                </c:pt>
                <c:pt idx="1661">
                  <c:v>2012</c:v>
                </c:pt>
                <c:pt idx="1662">
                  <c:v>2012</c:v>
                </c:pt>
                <c:pt idx="1663">
                  <c:v>2012</c:v>
                </c:pt>
                <c:pt idx="1664">
                  <c:v>2012</c:v>
                </c:pt>
                <c:pt idx="1665">
                  <c:v>2012</c:v>
                </c:pt>
                <c:pt idx="1666">
                  <c:v>2012</c:v>
                </c:pt>
                <c:pt idx="1667">
                  <c:v>2012</c:v>
                </c:pt>
                <c:pt idx="1668">
                  <c:v>2012</c:v>
                </c:pt>
                <c:pt idx="1669">
                  <c:v>2012</c:v>
                </c:pt>
                <c:pt idx="1670">
                  <c:v>2012</c:v>
                </c:pt>
                <c:pt idx="1671">
                  <c:v>2012</c:v>
                </c:pt>
                <c:pt idx="1672">
                  <c:v>2012</c:v>
                </c:pt>
                <c:pt idx="1673">
                  <c:v>2012</c:v>
                </c:pt>
                <c:pt idx="1674">
                  <c:v>2012</c:v>
                </c:pt>
                <c:pt idx="1675">
                  <c:v>2012</c:v>
                </c:pt>
                <c:pt idx="1676">
                  <c:v>2012</c:v>
                </c:pt>
                <c:pt idx="1677">
                  <c:v>2012</c:v>
                </c:pt>
                <c:pt idx="1678">
                  <c:v>2012</c:v>
                </c:pt>
                <c:pt idx="1679">
                  <c:v>2012</c:v>
                </c:pt>
                <c:pt idx="1680">
                  <c:v>2012</c:v>
                </c:pt>
                <c:pt idx="1681">
                  <c:v>2012</c:v>
                </c:pt>
                <c:pt idx="1682">
                  <c:v>2012</c:v>
                </c:pt>
                <c:pt idx="1683">
                  <c:v>2012</c:v>
                </c:pt>
                <c:pt idx="1684">
                  <c:v>2012</c:v>
                </c:pt>
                <c:pt idx="1685">
                  <c:v>2012</c:v>
                </c:pt>
                <c:pt idx="1686">
                  <c:v>2012</c:v>
                </c:pt>
                <c:pt idx="1687">
                  <c:v>2012</c:v>
                </c:pt>
                <c:pt idx="1688">
                  <c:v>2012</c:v>
                </c:pt>
                <c:pt idx="1689">
                  <c:v>2012</c:v>
                </c:pt>
                <c:pt idx="1690">
                  <c:v>2012</c:v>
                </c:pt>
                <c:pt idx="1691">
                  <c:v>2012</c:v>
                </c:pt>
                <c:pt idx="1692">
                  <c:v>2012</c:v>
                </c:pt>
                <c:pt idx="1693">
                  <c:v>2012</c:v>
                </c:pt>
                <c:pt idx="1694">
                  <c:v>2012</c:v>
                </c:pt>
                <c:pt idx="1695">
                  <c:v>2012</c:v>
                </c:pt>
                <c:pt idx="1696">
                  <c:v>2012</c:v>
                </c:pt>
                <c:pt idx="1697">
                  <c:v>2012</c:v>
                </c:pt>
                <c:pt idx="1698">
                  <c:v>2012</c:v>
                </c:pt>
                <c:pt idx="1699">
                  <c:v>2012</c:v>
                </c:pt>
                <c:pt idx="1700">
                  <c:v>2012</c:v>
                </c:pt>
                <c:pt idx="1701">
                  <c:v>2012</c:v>
                </c:pt>
                <c:pt idx="1702">
                  <c:v>2012</c:v>
                </c:pt>
                <c:pt idx="1703">
                  <c:v>2012</c:v>
                </c:pt>
                <c:pt idx="1704">
                  <c:v>2012</c:v>
                </c:pt>
                <c:pt idx="1705">
                  <c:v>2012</c:v>
                </c:pt>
                <c:pt idx="1706">
                  <c:v>2012</c:v>
                </c:pt>
                <c:pt idx="1707">
                  <c:v>2012</c:v>
                </c:pt>
                <c:pt idx="1708">
                  <c:v>2012</c:v>
                </c:pt>
                <c:pt idx="1709">
                  <c:v>2012</c:v>
                </c:pt>
                <c:pt idx="1710">
                  <c:v>2012</c:v>
                </c:pt>
                <c:pt idx="1711">
                  <c:v>2012</c:v>
                </c:pt>
                <c:pt idx="1712">
                  <c:v>2012</c:v>
                </c:pt>
                <c:pt idx="1713">
                  <c:v>2012</c:v>
                </c:pt>
                <c:pt idx="1714">
                  <c:v>2012</c:v>
                </c:pt>
                <c:pt idx="1715">
                  <c:v>2012</c:v>
                </c:pt>
                <c:pt idx="1716">
                  <c:v>2012</c:v>
                </c:pt>
                <c:pt idx="1717">
                  <c:v>2012</c:v>
                </c:pt>
                <c:pt idx="1718">
                  <c:v>2012</c:v>
                </c:pt>
                <c:pt idx="1719">
                  <c:v>2012</c:v>
                </c:pt>
                <c:pt idx="1720">
                  <c:v>2012</c:v>
                </c:pt>
                <c:pt idx="1721">
                  <c:v>2012</c:v>
                </c:pt>
                <c:pt idx="1722">
                  <c:v>2012</c:v>
                </c:pt>
                <c:pt idx="1723">
                  <c:v>2012</c:v>
                </c:pt>
                <c:pt idx="1724">
                  <c:v>2012</c:v>
                </c:pt>
                <c:pt idx="1725">
                  <c:v>2012</c:v>
                </c:pt>
                <c:pt idx="1726">
                  <c:v>2012</c:v>
                </c:pt>
                <c:pt idx="1727">
                  <c:v>2012</c:v>
                </c:pt>
                <c:pt idx="1728">
                  <c:v>2012</c:v>
                </c:pt>
                <c:pt idx="1729">
                  <c:v>2012</c:v>
                </c:pt>
                <c:pt idx="1730">
                  <c:v>2012</c:v>
                </c:pt>
                <c:pt idx="1731">
                  <c:v>2012</c:v>
                </c:pt>
                <c:pt idx="1732">
                  <c:v>2012</c:v>
                </c:pt>
                <c:pt idx="1733">
                  <c:v>2012</c:v>
                </c:pt>
                <c:pt idx="1734">
                  <c:v>2012</c:v>
                </c:pt>
                <c:pt idx="1735">
                  <c:v>2012</c:v>
                </c:pt>
                <c:pt idx="1736">
                  <c:v>2012</c:v>
                </c:pt>
                <c:pt idx="1737">
                  <c:v>2012</c:v>
                </c:pt>
                <c:pt idx="1738">
                  <c:v>2012</c:v>
                </c:pt>
                <c:pt idx="1739">
                  <c:v>2012</c:v>
                </c:pt>
                <c:pt idx="1740">
                  <c:v>2012</c:v>
                </c:pt>
                <c:pt idx="1741">
                  <c:v>2012</c:v>
                </c:pt>
                <c:pt idx="1742">
                  <c:v>2012</c:v>
                </c:pt>
                <c:pt idx="1743">
                  <c:v>2012</c:v>
                </c:pt>
                <c:pt idx="1744">
                  <c:v>2012</c:v>
                </c:pt>
                <c:pt idx="1745">
                  <c:v>2012</c:v>
                </c:pt>
                <c:pt idx="1746">
                  <c:v>2012</c:v>
                </c:pt>
                <c:pt idx="1747">
                  <c:v>2012</c:v>
                </c:pt>
                <c:pt idx="1748">
                  <c:v>2012</c:v>
                </c:pt>
                <c:pt idx="1749">
                  <c:v>2012</c:v>
                </c:pt>
                <c:pt idx="1750">
                  <c:v>2012</c:v>
                </c:pt>
                <c:pt idx="1751">
                  <c:v>2012</c:v>
                </c:pt>
                <c:pt idx="1752">
                  <c:v>2012</c:v>
                </c:pt>
                <c:pt idx="1753">
                  <c:v>2012</c:v>
                </c:pt>
                <c:pt idx="1754">
                  <c:v>2012</c:v>
                </c:pt>
                <c:pt idx="1755">
                  <c:v>2012</c:v>
                </c:pt>
                <c:pt idx="1756">
                  <c:v>2012</c:v>
                </c:pt>
                <c:pt idx="1757">
                  <c:v>2012</c:v>
                </c:pt>
                <c:pt idx="1758">
                  <c:v>2012</c:v>
                </c:pt>
                <c:pt idx="1759">
                  <c:v>2012</c:v>
                </c:pt>
                <c:pt idx="1760">
                  <c:v>2012</c:v>
                </c:pt>
                <c:pt idx="1761">
                  <c:v>2012</c:v>
                </c:pt>
                <c:pt idx="1762">
                  <c:v>2012</c:v>
                </c:pt>
                <c:pt idx="1763">
                  <c:v>2012</c:v>
                </c:pt>
                <c:pt idx="1764">
                  <c:v>2012</c:v>
                </c:pt>
                <c:pt idx="1765">
                  <c:v>2012</c:v>
                </c:pt>
                <c:pt idx="1766">
                  <c:v>2012</c:v>
                </c:pt>
                <c:pt idx="1767">
                  <c:v>2012</c:v>
                </c:pt>
                <c:pt idx="1768">
                  <c:v>2012</c:v>
                </c:pt>
                <c:pt idx="1769">
                  <c:v>2012</c:v>
                </c:pt>
                <c:pt idx="1770">
                  <c:v>2012</c:v>
                </c:pt>
                <c:pt idx="1771">
                  <c:v>2012</c:v>
                </c:pt>
                <c:pt idx="1772">
                  <c:v>2013</c:v>
                </c:pt>
                <c:pt idx="1773">
                  <c:v>2013</c:v>
                </c:pt>
                <c:pt idx="1774">
                  <c:v>2013</c:v>
                </c:pt>
                <c:pt idx="1775">
                  <c:v>2013</c:v>
                </c:pt>
                <c:pt idx="1776">
                  <c:v>2013</c:v>
                </c:pt>
                <c:pt idx="1777">
                  <c:v>2013</c:v>
                </c:pt>
                <c:pt idx="1778">
                  <c:v>2013</c:v>
                </c:pt>
                <c:pt idx="1779">
                  <c:v>2013</c:v>
                </c:pt>
                <c:pt idx="1780">
                  <c:v>2013</c:v>
                </c:pt>
                <c:pt idx="1781">
                  <c:v>2013</c:v>
                </c:pt>
                <c:pt idx="1782">
                  <c:v>2013</c:v>
                </c:pt>
                <c:pt idx="1783">
                  <c:v>2013</c:v>
                </c:pt>
                <c:pt idx="1784">
                  <c:v>2013</c:v>
                </c:pt>
                <c:pt idx="1785">
                  <c:v>2013</c:v>
                </c:pt>
                <c:pt idx="1786">
                  <c:v>2013</c:v>
                </c:pt>
                <c:pt idx="1787">
                  <c:v>2013</c:v>
                </c:pt>
                <c:pt idx="1788">
                  <c:v>2013</c:v>
                </c:pt>
                <c:pt idx="1789">
                  <c:v>2013</c:v>
                </c:pt>
                <c:pt idx="1790">
                  <c:v>2013</c:v>
                </c:pt>
                <c:pt idx="1791">
                  <c:v>2013</c:v>
                </c:pt>
                <c:pt idx="1792">
                  <c:v>2013</c:v>
                </c:pt>
                <c:pt idx="1793">
                  <c:v>2013</c:v>
                </c:pt>
                <c:pt idx="1794">
                  <c:v>2013</c:v>
                </c:pt>
                <c:pt idx="1795">
                  <c:v>2013</c:v>
                </c:pt>
                <c:pt idx="1796">
                  <c:v>2013</c:v>
                </c:pt>
                <c:pt idx="1797">
                  <c:v>2013</c:v>
                </c:pt>
                <c:pt idx="1798">
                  <c:v>2013</c:v>
                </c:pt>
                <c:pt idx="1799">
                  <c:v>2013</c:v>
                </c:pt>
                <c:pt idx="1800">
                  <c:v>2013</c:v>
                </c:pt>
                <c:pt idx="1801">
                  <c:v>2013</c:v>
                </c:pt>
                <c:pt idx="1802">
                  <c:v>2013</c:v>
                </c:pt>
                <c:pt idx="1803">
                  <c:v>2013</c:v>
                </c:pt>
                <c:pt idx="1804">
                  <c:v>2013</c:v>
                </c:pt>
                <c:pt idx="1805">
                  <c:v>2013</c:v>
                </c:pt>
                <c:pt idx="1806">
                  <c:v>2013</c:v>
                </c:pt>
                <c:pt idx="1807">
                  <c:v>2013</c:v>
                </c:pt>
                <c:pt idx="1808">
                  <c:v>2013</c:v>
                </c:pt>
                <c:pt idx="1809">
                  <c:v>2013</c:v>
                </c:pt>
                <c:pt idx="1810">
                  <c:v>2013</c:v>
                </c:pt>
                <c:pt idx="1811">
                  <c:v>2013</c:v>
                </c:pt>
                <c:pt idx="1812">
                  <c:v>2013</c:v>
                </c:pt>
                <c:pt idx="1813">
                  <c:v>2013</c:v>
                </c:pt>
                <c:pt idx="1814">
                  <c:v>2013</c:v>
                </c:pt>
                <c:pt idx="1815">
                  <c:v>2013</c:v>
                </c:pt>
                <c:pt idx="1816">
                  <c:v>2013</c:v>
                </c:pt>
                <c:pt idx="1817">
                  <c:v>2013</c:v>
                </c:pt>
                <c:pt idx="1818">
                  <c:v>2013</c:v>
                </c:pt>
                <c:pt idx="1819">
                  <c:v>2013</c:v>
                </c:pt>
                <c:pt idx="1820">
                  <c:v>2013</c:v>
                </c:pt>
                <c:pt idx="1821">
                  <c:v>2013</c:v>
                </c:pt>
                <c:pt idx="1822">
                  <c:v>2013</c:v>
                </c:pt>
                <c:pt idx="1823">
                  <c:v>2013</c:v>
                </c:pt>
                <c:pt idx="1824">
                  <c:v>2013</c:v>
                </c:pt>
                <c:pt idx="1825">
                  <c:v>2013</c:v>
                </c:pt>
                <c:pt idx="1826">
                  <c:v>2013</c:v>
                </c:pt>
                <c:pt idx="1827">
                  <c:v>2013</c:v>
                </c:pt>
                <c:pt idx="1828">
                  <c:v>2013</c:v>
                </c:pt>
                <c:pt idx="1829">
                  <c:v>2013</c:v>
                </c:pt>
                <c:pt idx="1830">
                  <c:v>2013</c:v>
                </c:pt>
                <c:pt idx="1831">
                  <c:v>2013</c:v>
                </c:pt>
                <c:pt idx="1832">
                  <c:v>2013</c:v>
                </c:pt>
                <c:pt idx="1833">
                  <c:v>2013</c:v>
                </c:pt>
                <c:pt idx="1834">
                  <c:v>2013</c:v>
                </c:pt>
                <c:pt idx="1835">
                  <c:v>2013</c:v>
                </c:pt>
                <c:pt idx="1836">
                  <c:v>2013</c:v>
                </c:pt>
                <c:pt idx="1837">
                  <c:v>2013</c:v>
                </c:pt>
                <c:pt idx="1838">
                  <c:v>2013</c:v>
                </c:pt>
                <c:pt idx="1839">
                  <c:v>2013</c:v>
                </c:pt>
                <c:pt idx="1840">
                  <c:v>2013</c:v>
                </c:pt>
                <c:pt idx="1841">
                  <c:v>2013</c:v>
                </c:pt>
                <c:pt idx="1842">
                  <c:v>2013</c:v>
                </c:pt>
                <c:pt idx="1843">
                  <c:v>2013</c:v>
                </c:pt>
                <c:pt idx="1844">
                  <c:v>2013</c:v>
                </c:pt>
                <c:pt idx="1845">
                  <c:v>2013</c:v>
                </c:pt>
                <c:pt idx="1846">
                  <c:v>2013</c:v>
                </c:pt>
                <c:pt idx="1847">
                  <c:v>2013</c:v>
                </c:pt>
                <c:pt idx="1848">
                  <c:v>2013</c:v>
                </c:pt>
                <c:pt idx="1849">
                  <c:v>2013</c:v>
                </c:pt>
                <c:pt idx="1850">
                  <c:v>2013</c:v>
                </c:pt>
                <c:pt idx="1851">
                  <c:v>2013</c:v>
                </c:pt>
                <c:pt idx="1852">
                  <c:v>2013</c:v>
                </c:pt>
                <c:pt idx="1853">
                  <c:v>2013</c:v>
                </c:pt>
                <c:pt idx="1854">
                  <c:v>2013</c:v>
                </c:pt>
                <c:pt idx="1855">
                  <c:v>2013</c:v>
                </c:pt>
                <c:pt idx="1856">
                  <c:v>2013</c:v>
                </c:pt>
                <c:pt idx="1857">
                  <c:v>2013</c:v>
                </c:pt>
                <c:pt idx="1858">
                  <c:v>2013</c:v>
                </c:pt>
                <c:pt idx="1859">
                  <c:v>2013</c:v>
                </c:pt>
                <c:pt idx="1860">
                  <c:v>2013</c:v>
                </c:pt>
                <c:pt idx="1861">
                  <c:v>2013</c:v>
                </c:pt>
                <c:pt idx="1862">
                  <c:v>2013</c:v>
                </c:pt>
                <c:pt idx="1863">
                  <c:v>2013</c:v>
                </c:pt>
                <c:pt idx="1864">
                  <c:v>2013</c:v>
                </c:pt>
                <c:pt idx="1865">
                  <c:v>2013</c:v>
                </c:pt>
                <c:pt idx="1866">
                  <c:v>2013</c:v>
                </c:pt>
                <c:pt idx="1867">
                  <c:v>2013</c:v>
                </c:pt>
                <c:pt idx="1868">
                  <c:v>2013</c:v>
                </c:pt>
                <c:pt idx="1869">
                  <c:v>2013</c:v>
                </c:pt>
                <c:pt idx="1870">
                  <c:v>2013</c:v>
                </c:pt>
                <c:pt idx="1871">
                  <c:v>2013</c:v>
                </c:pt>
                <c:pt idx="1872">
                  <c:v>2013</c:v>
                </c:pt>
                <c:pt idx="1873">
                  <c:v>2013</c:v>
                </c:pt>
                <c:pt idx="1874">
                  <c:v>2013</c:v>
                </c:pt>
                <c:pt idx="1875">
                  <c:v>2013</c:v>
                </c:pt>
                <c:pt idx="1876">
                  <c:v>2013</c:v>
                </c:pt>
                <c:pt idx="1877">
                  <c:v>2013</c:v>
                </c:pt>
                <c:pt idx="1878">
                  <c:v>2013</c:v>
                </c:pt>
                <c:pt idx="1879">
                  <c:v>2013</c:v>
                </c:pt>
                <c:pt idx="1880">
                  <c:v>2013</c:v>
                </c:pt>
                <c:pt idx="1881">
                  <c:v>2013</c:v>
                </c:pt>
                <c:pt idx="1882">
                  <c:v>2013</c:v>
                </c:pt>
                <c:pt idx="1883">
                  <c:v>2013</c:v>
                </c:pt>
                <c:pt idx="1884">
                  <c:v>2013</c:v>
                </c:pt>
                <c:pt idx="1885">
                  <c:v>2013</c:v>
                </c:pt>
                <c:pt idx="1886">
                  <c:v>2013</c:v>
                </c:pt>
                <c:pt idx="1887">
                  <c:v>2013</c:v>
                </c:pt>
                <c:pt idx="1888">
                  <c:v>2013</c:v>
                </c:pt>
                <c:pt idx="1889">
                  <c:v>2013</c:v>
                </c:pt>
                <c:pt idx="1890">
                  <c:v>2013</c:v>
                </c:pt>
                <c:pt idx="1891">
                  <c:v>2013</c:v>
                </c:pt>
                <c:pt idx="1892">
                  <c:v>2013</c:v>
                </c:pt>
                <c:pt idx="1893">
                  <c:v>2013</c:v>
                </c:pt>
                <c:pt idx="1894">
                  <c:v>2013</c:v>
                </c:pt>
                <c:pt idx="1895">
                  <c:v>2013</c:v>
                </c:pt>
                <c:pt idx="1896">
                  <c:v>2013</c:v>
                </c:pt>
                <c:pt idx="1897">
                  <c:v>2013</c:v>
                </c:pt>
                <c:pt idx="1898">
                  <c:v>2013</c:v>
                </c:pt>
                <c:pt idx="1899">
                  <c:v>2013</c:v>
                </c:pt>
                <c:pt idx="1900">
                  <c:v>2013</c:v>
                </c:pt>
                <c:pt idx="1901">
                  <c:v>2013</c:v>
                </c:pt>
                <c:pt idx="1902">
                  <c:v>2013</c:v>
                </c:pt>
                <c:pt idx="1903">
                  <c:v>2013</c:v>
                </c:pt>
                <c:pt idx="1904">
                  <c:v>2013</c:v>
                </c:pt>
                <c:pt idx="1905">
                  <c:v>2013</c:v>
                </c:pt>
                <c:pt idx="1906">
                  <c:v>2013</c:v>
                </c:pt>
                <c:pt idx="1907">
                  <c:v>2013</c:v>
                </c:pt>
                <c:pt idx="1908">
                  <c:v>2013</c:v>
                </c:pt>
                <c:pt idx="1909">
                  <c:v>2013</c:v>
                </c:pt>
                <c:pt idx="1910">
                  <c:v>2013</c:v>
                </c:pt>
                <c:pt idx="1911">
                  <c:v>2013</c:v>
                </c:pt>
                <c:pt idx="1912">
                  <c:v>2013</c:v>
                </c:pt>
                <c:pt idx="1913">
                  <c:v>2013</c:v>
                </c:pt>
                <c:pt idx="1914">
                  <c:v>2013</c:v>
                </c:pt>
                <c:pt idx="1915">
                  <c:v>2013</c:v>
                </c:pt>
                <c:pt idx="1916">
                  <c:v>2013</c:v>
                </c:pt>
                <c:pt idx="1917">
                  <c:v>2013</c:v>
                </c:pt>
                <c:pt idx="1918">
                  <c:v>2013</c:v>
                </c:pt>
                <c:pt idx="1919">
                  <c:v>2013</c:v>
                </c:pt>
                <c:pt idx="1920">
                  <c:v>2013</c:v>
                </c:pt>
                <c:pt idx="1921">
                  <c:v>2013</c:v>
                </c:pt>
                <c:pt idx="1922">
                  <c:v>2013</c:v>
                </c:pt>
                <c:pt idx="1923">
                  <c:v>2013</c:v>
                </c:pt>
                <c:pt idx="1924">
                  <c:v>2013</c:v>
                </c:pt>
                <c:pt idx="1925">
                  <c:v>2013</c:v>
                </c:pt>
                <c:pt idx="1926">
                  <c:v>2013</c:v>
                </c:pt>
                <c:pt idx="1927">
                  <c:v>2013</c:v>
                </c:pt>
                <c:pt idx="1928">
                  <c:v>2013</c:v>
                </c:pt>
                <c:pt idx="1929">
                  <c:v>2013</c:v>
                </c:pt>
                <c:pt idx="1930">
                  <c:v>2013</c:v>
                </c:pt>
                <c:pt idx="1931">
                  <c:v>2013</c:v>
                </c:pt>
                <c:pt idx="1932">
                  <c:v>2013</c:v>
                </c:pt>
                <c:pt idx="1933">
                  <c:v>2013</c:v>
                </c:pt>
                <c:pt idx="1934">
                  <c:v>2013</c:v>
                </c:pt>
                <c:pt idx="1935">
                  <c:v>2013</c:v>
                </c:pt>
                <c:pt idx="1936">
                  <c:v>2013</c:v>
                </c:pt>
                <c:pt idx="1937">
                  <c:v>2013</c:v>
                </c:pt>
                <c:pt idx="1938">
                  <c:v>2013</c:v>
                </c:pt>
                <c:pt idx="1939">
                  <c:v>2013</c:v>
                </c:pt>
                <c:pt idx="1940">
                  <c:v>2013</c:v>
                </c:pt>
                <c:pt idx="1941">
                  <c:v>2013</c:v>
                </c:pt>
                <c:pt idx="1942">
                  <c:v>2013</c:v>
                </c:pt>
                <c:pt idx="1943">
                  <c:v>2013</c:v>
                </c:pt>
                <c:pt idx="1944">
                  <c:v>2013</c:v>
                </c:pt>
                <c:pt idx="1945">
                  <c:v>2013</c:v>
                </c:pt>
                <c:pt idx="1946">
                  <c:v>2013</c:v>
                </c:pt>
                <c:pt idx="1947">
                  <c:v>2013</c:v>
                </c:pt>
                <c:pt idx="1948">
                  <c:v>2013</c:v>
                </c:pt>
                <c:pt idx="1949">
                  <c:v>2013</c:v>
                </c:pt>
                <c:pt idx="1950">
                  <c:v>2013</c:v>
                </c:pt>
                <c:pt idx="1951">
                  <c:v>2013</c:v>
                </c:pt>
                <c:pt idx="1952">
                  <c:v>2013</c:v>
                </c:pt>
                <c:pt idx="1953">
                  <c:v>2013</c:v>
                </c:pt>
                <c:pt idx="1954">
                  <c:v>2013</c:v>
                </c:pt>
                <c:pt idx="1955">
                  <c:v>2013</c:v>
                </c:pt>
                <c:pt idx="1956">
                  <c:v>2013</c:v>
                </c:pt>
                <c:pt idx="1957">
                  <c:v>2013</c:v>
                </c:pt>
                <c:pt idx="1958">
                  <c:v>2013</c:v>
                </c:pt>
                <c:pt idx="1959">
                  <c:v>2013</c:v>
                </c:pt>
                <c:pt idx="1960">
                  <c:v>2013</c:v>
                </c:pt>
                <c:pt idx="1961">
                  <c:v>2013</c:v>
                </c:pt>
                <c:pt idx="1962">
                  <c:v>2013</c:v>
                </c:pt>
                <c:pt idx="1963">
                  <c:v>2013</c:v>
                </c:pt>
                <c:pt idx="1964">
                  <c:v>2013</c:v>
                </c:pt>
                <c:pt idx="1965">
                  <c:v>2013</c:v>
                </c:pt>
                <c:pt idx="1966">
                  <c:v>2013</c:v>
                </c:pt>
                <c:pt idx="1967">
                  <c:v>2013</c:v>
                </c:pt>
                <c:pt idx="1968">
                  <c:v>2013</c:v>
                </c:pt>
                <c:pt idx="1969">
                  <c:v>2013</c:v>
                </c:pt>
                <c:pt idx="1970">
                  <c:v>2013</c:v>
                </c:pt>
                <c:pt idx="1971">
                  <c:v>2013</c:v>
                </c:pt>
                <c:pt idx="1972">
                  <c:v>2013</c:v>
                </c:pt>
                <c:pt idx="1973">
                  <c:v>2013</c:v>
                </c:pt>
                <c:pt idx="1974">
                  <c:v>2013</c:v>
                </c:pt>
                <c:pt idx="1975">
                  <c:v>2013</c:v>
                </c:pt>
                <c:pt idx="1976">
                  <c:v>2013</c:v>
                </c:pt>
                <c:pt idx="1977">
                  <c:v>2013</c:v>
                </c:pt>
                <c:pt idx="1978">
                  <c:v>2013</c:v>
                </c:pt>
                <c:pt idx="1979">
                  <c:v>2013</c:v>
                </c:pt>
                <c:pt idx="1980">
                  <c:v>2013</c:v>
                </c:pt>
                <c:pt idx="1981">
                  <c:v>2013</c:v>
                </c:pt>
                <c:pt idx="1982">
                  <c:v>2013</c:v>
                </c:pt>
                <c:pt idx="1983">
                  <c:v>2013</c:v>
                </c:pt>
                <c:pt idx="1984">
                  <c:v>2013</c:v>
                </c:pt>
                <c:pt idx="1985">
                  <c:v>2013</c:v>
                </c:pt>
                <c:pt idx="1986">
                  <c:v>2013</c:v>
                </c:pt>
                <c:pt idx="1987">
                  <c:v>2013</c:v>
                </c:pt>
                <c:pt idx="1988">
                  <c:v>2013</c:v>
                </c:pt>
                <c:pt idx="1989">
                  <c:v>2013</c:v>
                </c:pt>
                <c:pt idx="1990">
                  <c:v>2013</c:v>
                </c:pt>
                <c:pt idx="1991">
                  <c:v>2013</c:v>
                </c:pt>
                <c:pt idx="1992">
                  <c:v>2013</c:v>
                </c:pt>
                <c:pt idx="1993">
                  <c:v>2013</c:v>
                </c:pt>
                <c:pt idx="1994">
                  <c:v>2013</c:v>
                </c:pt>
                <c:pt idx="1995">
                  <c:v>2013</c:v>
                </c:pt>
                <c:pt idx="1996">
                  <c:v>2013</c:v>
                </c:pt>
                <c:pt idx="1997">
                  <c:v>2013</c:v>
                </c:pt>
                <c:pt idx="1998">
                  <c:v>2013</c:v>
                </c:pt>
                <c:pt idx="1999">
                  <c:v>2013</c:v>
                </c:pt>
                <c:pt idx="2000">
                  <c:v>2013</c:v>
                </c:pt>
                <c:pt idx="2001">
                  <c:v>2013</c:v>
                </c:pt>
                <c:pt idx="2002">
                  <c:v>2013</c:v>
                </c:pt>
                <c:pt idx="2003">
                  <c:v>2013</c:v>
                </c:pt>
                <c:pt idx="2004">
                  <c:v>2013</c:v>
                </c:pt>
                <c:pt idx="2005">
                  <c:v>2013</c:v>
                </c:pt>
                <c:pt idx="2006">
                  <c:v>2013</c:v>
                </c:pt>
                <c:pt idx="2007">
                  <c:v>2013</c:v>
                </c:pt>
                <c:pt idx="2008">
                  <c:v>2013</c:v>
                </c:pt>
                <c:pt idx="2009">
                  <c:v>2013</c:v>
                </c:pt>
                <c:pt idx="2010">
                  <c:v>2013</c:v>
                </c:pt>
                <c:pt idx="2011">
                  <c:v>2013</c:v>
                </c:pt>
                <c:pt idx="2012">
                  <c:v>2013</c:v>
                </c:pt>
                <c:pt idx="2013">
                  <c:v>2013</c:v>
                </c:pt>
                <c:pt idx="2014">
                  <c:v>2013</c:v>
                </c:pt>
                <c:pt idx="2015">
                  <c:v>2013</c:v>
                </c:pt>
                <c:pt idx="2016">
                  <c:v>2013</c:v>
                </c:pt>
                <c:pt idx="2017">
                  <c:v>2013</c:v>
                </c:pt>
                <c:pt idx="2018">
                  <c:v>2013</c:v>
                </c:pt>
                <c:pt idx="2019">
                  <c:v>2013</c:v>
                </c:pt>
                <c:pt idx="2020">
                  <c:v>2013</c:v>
                </c:pt>
                <c:pt idx="2021">
                  <c:v>2013</c:v>
                </c:pt>
                <c:pt idx="2022">
                  <c:v>2013</c:v>
                </c:pt>
                <c:pt idx="2023">
                  <c:v>2013</c:v>
                </c:pt>
                <c:pt idx="2024">
                  <c:v>2013</c:v>
                </c:pt>
                <c:pt idx="2025">
                  <c:v>2013</c:v>
                </c:pt>
                <c:pt idx="2026">
                  <c:v>2013</c:v>
                </c:pt>
                <c:pt idx="2027">
                  <c:v>2013</c:v>
                </c:pt>
                <c:pt idx="2028">
                  <c:v>2013</c:v>
                </c:pt>
                <c:pt idx="2029">
                  <c:v>2013</c:v>
                </c:pt>
                <c:pt idx="2030">
                  <c:v>2013</c:v>
                </c:pt>
                <c:pt idx="2031">
                  <c:v>2013</c:v>
                </c:pt>
                <c:pt idx="2032">
                  <c:v>2013</c:v>
                </c:pt>
                <c:pt idx="2033">
                  <c:v>2013</c:v>
                </c:pt>
                <c:pt idx="2034">
                  <c:v>2013</c:v>
                </c:pt>
                <c:pt idx="2035">
                  <c:v>2013</c:v>
                </c:pt>
                <c:pt idx="2036">
                  <c:v>2013</c:v>
                </c:pt>
                <c:pt idx="2037">
                  <c:v>2013</c:v>
                </c:pt>
                <c:pt idx="2038">
                  <c:v>2013</c:v>
                </c:pt>
                <c:pt idx="2039">
                  <c:v>2013</c:v>
                </c:pt>
                <c:pt idx="2040">
                  <c:v>2013</c:v>
                </c:pt>
                <c:pt idx="2041">
                  <c:v>2013</c:v>
                </c:pt>
                <c:pt idx="2042">
                  <c:v>2013</c:v>
                </c:pt>
                <c:pt idx="2043">
                  <c:v>2013</c:v>
                </c:pt>
                <c:pt idx="2044">
                  <c:v>2013</c:v>
                </c:pt>
                <c:pt idx="2045">
                  <c:v>2013</c:v>
                </c:pt>
                <c:pt idx="2046">
                  <c:v>2013</c:v>
                </c:pt>
                <c:pt idx="2047">
                  <c:v>2013</c:v>
                </c:pt>
                <c:pt idx="2048">
                  <c:v>2013</c:v>
                </c:pt>
                <c:pt idx="2049">
                  <c:v>2013</c:v>
                </c:pt>
                <c:pt idx="2050">
                  <c:v>2013</c:v>
                </c:pt>
                <c:pt idx="2051">
                  <c:v>2013</c:v>
                </c:pt>
                <c:pt idx="2052">
                  <c:v>2013</c:v>
                </c:pt>
                <c:pt idx="2053">
                  <c:v>2013</c:v>
                </c:pt>
                <c:pt idx="2054">
                  <c:v>2013</c:v>
                </c:pt>
                <c:pt idx="2055">
                  <c:v>2013</c:v>
                </c:pt>
                <c:pt idx="2056">
                  <c:v>2013</c:v>
                </c:pt>
                <c:pt idx="2057">
                  <c:v>2013</c:v>
                </c:pt>
                <c:pt idx="2058">
                  <c:v>2013</c:v>
                </c:pt>
                <c:pt idx="2059">
                  <c:v>2013</c:v>
                </c:pt>
                <c:pt idx="2060">
                  <c:v>2013</c:v>
                </c:pt>
                <c:pt idx="2061">
                  <c:v>2013</c:v>
                </c:pt>
                <c:pt idx="2062">
                  <c:v>2013</c:v>
                </c:pt>
                <c:pt idx="2063">
                  <c:v>2013</c:v>
                </c:pt>
                <c:pt idx="2064">
                  <c:v>2013</c:v>
                </c:pt>
                <c:pt idx="2065">
                  <c:v>2013</c:v>
                </c:pt>
                <c:pt idx="2066">
                  <c:v>2013</c:v>
                </c:pt>
                <c:pt idx="2067">
                  <c:v>2013</c:v>
                </c:pt>
                <c:pt idx="2068">
                  <c:v>2013</c:v>
                </c:pt>
                <c:pt idx="2069">
                  <c:v>2013</c:v>
                </c:pt>
                <c:pt idx="2070">
                  <c:v>2013</c:v>
                </c:pt>
                <c:pt idx="2071">
                  <c:v>2013</c:v>
                </c:pt>
                <c:pt idx="2072">
                  <c:v>2013</c:v>
                </c:pt>
                <c:pt idx="2073">
                  <c:v>2013</c:v>
                </c:pt>
                <c:pt idx="2074">
                  <c:v>2013</c:v>
                </c:pt>
                <c:pt idx="2075">
                  <c:v>2013</c:v>
                </c:pt>
                <c:pt idx="2076">
                  <c:v>2013</c:v>
                </c:pt>
                <c:pt idx="2077">
                  <c:v>2013</c:v>
                </c:pt>
                <c:pt idx="2078">
                  <c:v>2013</c:v>
                </c:pt>
                <c:pt idx="2079">
                  <c:v>2013</c:v>
                </c:pt>
                <c:pt idx="2080">
                  <c:v>2013</c:v>
                </c:pt>
                <c:pt idx="2081">
                  <c:v>2013</c:v>
                </c:pt>
                <c:pt idx="2082">
                  <c:v>2013</c:v>
                </c:pt>
                <c:pt idx="2083">
                  <c:v>2013</c:v>
                </c:pt>
                <c:pt idx="2084">
                  <c:v>2013</c:v>
                </c:pt>
                <c:pt idx="2085">
                  <c:v>2013</c:v>
                </c:pt>
                <c:pt idx="2086">
                  <c:v>2013</c:v>
                </c:pt>
                <c:pt idx="2087">
                  <c:v>2013</c:v>
                </c:pt>
                <c:pt idx="2088">
                  <c:v>2013</c:v>
                </c:pt>
                <c:pt idx="2089">
                  <c:v>2013</c:v>
                </c:pt>
                <c:pt idx="2090">
                  <c:v>2013</c:v>
                </c:pt>
                <c:pt idx="2091">
                  <c:v>2013</c:v>
                </c:pt>
                <c:pt idx="2092">
                  <c:v>2013</c:v>
                </c:pt>
                <c:pt idx="2093">
                  <c:v>2013</c:v>
                </c:pt>
                <c:pt idx="2094">
                  <c:v>2013</c:v>
                </c:pt>
                <c:pt idx="2095">
                  <c:v>2013</c:v>
                </c:pt>
                <c:pt idx="2096">
                  <c:v>2013</c:v>
                </c:pt>
                <c:pt idx="2097">
                  <c:v>2013</c:v>
                </c:pt>
                <c:pt idx="2098">
                  <c:v>2013</c:v>
                </c:pt>
                <c:pt idx="2099">
                  <c:v>2013</c:v>
                </c:pt>
                <c:pt idx="2100">
                  <c:v>2013</c:v>
                </c:pt>
                <c:pt idx="2101">
                  <c:v>2013</c:v>
                </c:pt>
                <c:pt idx="2102">
                  <c:v>2013</c:v>
                </c:pt>
                <c:pt idx="2103">
                  <c:v>2013</c:v>
                </c:pt>
                <c:pt idx="2104">
                  <c:v>2013</c:v>
                </c:pt>
                <c:pt idx="2105">
                  <c:v>2013</c:v>
                </c:pt>
                <c:pt idx="2106">
                  <c:v>2013</c:v>
                </c:pt>
                <c:pt idx="2107">
                  <c:v>2013</c:v>
                </c:pt>
                <c:pt idx="2108">
                  <c:v>2013</c:v>
                </c:pt>
                <c:pt idx="2109">
                  <c:v>2013</c:v>
                </c:pt>
                <c:pt idx="2110">
                  <c:v>2013</c:v>
                </c:pt>
                <c:pt idx="2111">
                  <c:v>2013</c:v>
                </c:pt>
                <c:pt idx="2112">
                  <c:v>2013</c:v>
                </c:pt>
                <c:pt idx="2113">
                  <c:v>2013</c:v>
                </c:pt>
                <c:pt idx="2114">
                  <c:v>2013</c:v>
                </c:pt>
                <c:pt idx="2115">
                  <c:v>2013</c:v>
                </c:pt>
                <c:pt idx="2116">
                  <c:v>2013</c:v>
                </c:pt>
                <c:pt idx="2117">
                  <c:v>2013</c:v>
                </c:pt>
                <c:pt idx="2118">
                  <c:v>2013</c:v>
                </c:pt>
                <c:pt idx="2119">
                  <c:v>2013</c:v>
                </c:pt>
                <c:pt idx="2120">
                  <c:v>2013</c:v>
                </c:pt>
                <c:pt idx="2121">
                  <c:v>2013</c:v>
                </c:pt>
                <c:pt idx="2122">
                  <c:v>2013</c:v>
                </c:pt>
                <c:pt idx="2123">
                  <c:v>2013</c:v>
                </c:pt>
                <c:pt idx="2124">
                  <c:v>2013</c:v>
                </c:pt>
                <c:pt idx="2125">
                  <c:v>2013</c:v>
                </c:pt>
                <c:pt idx="2126">
                  <c:v>2013</c:v>
                </c:pt>
                <c:pt idx="2127">
                  <c:v>2013</c:v>
                </c:pt>
                <c:pt idx="2128">
                  <c:v>2013</c:v>
                </c:pt>
                <c:pt idx="2129">
                  <c:v>2013</c:v>
                </c:pt>
                <c:pt idx="2130">
                  <c:v>2013</c:v>
                </c:pt>
                <c:pt idx="2131">
                  <c:v>2013</c:v>
                </c:pt>
                <c:pt idx="2132">
                  <c:v>2013</c:v>
                </c:pt>
                <c:pt idx="2133">
                  <c:v>2013</c:v>
                </c:pt>
                <c:pt idx="2134">
                  <c:v>2013</c:v>
                </c:pt>
                <c:pt idx="2135">
                  <c:v>2013</c:v>
                </c:pt>
                <c:pt idx="2136">
                  <c:v>2013</c:v>
                </c:pt>
                <c:pt idx="2137">
                  <c:v>2014</c:v>
                </c:pt>
                <c:pt idx="2138">
                  <c:v>2014</c:v>
                </c:pt>
                <c:pt idx="2139">
                  <c:v>2014</c:v>
                </c:pt>
                <c:pt idx="2140">
                  <c:v>2014</c:v>
                </c:pt>
                <c:pt idx="2141">
                  <c:v>2014</c:v>
                </c:pt>
                <c:pt idx="2142">
                  <c:v>2014</c:v>
                </c:pt>
                <c:pt idx="2143">
                  <c:v>2014</c:v>
                </c:pt>
                <c:pt idx="2144">
                  <c:v>2014</c:v>
                </c:pt>
                <c:pt idx="2145">
                  <c:v>2014</c:v>
                </c:pt>
                <c:pt idx="2146">
                  <c:v>2014</c:v>
                </c:pt>
                <c:pt idx="2147">
                  <c:v>2014</c:v>
                </c:pt>
                <c:pt idx="2148">
                  <c:v>2014</c:v>
                </c:pt>
                <c:pt idx="2149">
                  <c:v>2014</c:v>
                </c:pt>
                <c:pt idx="2150">
                  <c:v>2014</c:v>
                </c:pt>
                <c:pt idx="2151">
                  <c:v>2014</c:v>
                </c:pt>
                <c:pt idx="2152">
                  <c:v>2014</c:v>
                </c:pt>
                <c:pt idx="2153">
                  <c:v>2014</c:v>
                </c:pt>
                <c:pt idx="2154">
                  <c:v>2014</c:v>
                </c:pt>
                <c:pt idx="2155">
                  <c:v>2014</c:v>
                </c:pt>
                <c:pt idx="2156">
                  <c:v>2014</c:v>
                </c:pt>
                <c:pt idx="2157">
                  <c:v>2014</c:v>
                </c:pt>
                <c:pt idx="2158">
                  <c:v>2014</c:v>
                </c:pt>
                <c:pt idx="2159">
                  <c:v>2014</c:v>
                </c:pt>
                <c:pt idx="2160">
                  <c:v>2014</c:v>
                </c:pt>
                <c:pt idx="2161">
                  <c:v>2014</c:v>
                </c:pt>
                <c:pt idx="2162">
                  <c:v>2014</c:v>
                </c:pt>
                <c:pt idx="2163">
                  <c:v>2014</c:v>
                </c:pt>
                <c:pt idx="2164">
                  <c:v>2014</c:v>
                </c:pt>
                <c:pt idx="2165">
                  <c:v>2014</c:v>
                </c:pt>
                <c:pt idx="2166">
                  <c:v>2014</c:v>
                </c:pt>
                <c:pt idx="2167">
                  <c:v>2014</c:v>
                </c:pt>
                <c:pt idx="2168">
                  <c:v>2014</c:v>
                </c:pt>
                <c:pt idx="2169">
                  <c:v>2014</c:v>
                </c:pt>
                <c:pt idx="2170">
                  <c:v>2014</c:v>
                </c:pt>
                <c:pt idx="2171">
                  <c:v>2014</c:v>
                </c:pt>
                <c:pt idx="2172">
                  <c:v>2014</c:v>
                </c:pt>
                <c:pt idx="2173">
                  <c:v>2014</c:v>
                </c:pt>
                <c:pt idx="2174">
                  <c:v>2014</c:v>
                </c:pt>
                <c:pt idx="2175">
                  <c:v>2014</c:v>
                </c:pt>
                <c:pt idx="2176">
                  <c:v>2014</c:v>
                </c:pt>
                <c:pt idx="2177">
                  <c:v>2014</c:v>
                </c:pt>
                <c:pt idx="2178">
                  <c:v>2014</c:v>
                </c:pt>
                <c:pt idx="2179">
                  <c:v>2014</c:v>
                </c:pt>
                <c:pt idx="2180">
                  <c:v>2014</c:v>
                </c:pt>
                <c:pt idx="2181">
                  <c:v>2014</c:v>
                </c:pt>
                <c:pt idx="2182">
                  <c:v>2014</c:v>
                </c:pt>
                <c:pt idx="2183">
                  <c:v>2014</c:v>
                </c:pt>
                <c:pt idx="2184">
                  <c:v>2014</c:v>
                </c:pt>
                <c:pt idx="2185">
                  <c:v>2014</c:v>
                </c:pt>
                <c:pt idx="2186">
                  <c:v>2014</c:v>
                </c:pt>
                <c:pt idx="2187">
                  <c:v>2014</c:v>
                </c:pt>
                <c:pt idx="2188">
                  <c:v>2014</c:v>
                </c:pt>
                <c:pt idx="2189">
                  <c:v>2014</c:v>
                </c:pt>
                <c:pt idx="2190">
                  <c:v>2014</c:v>
                </c:pt>
                <c:pt idx="2191">
                  <c:v>2014</c:v>
                </c:pt>
                <c:pt idx="2192">
                  <c:v>2014</c:v>
                </c:pt>
                <c:pt idx="2193">
                  <c:v>2014</c:v>
                </c:pt>
                <c:pt idx="2194">
                  <c:v>2014</c:v>
                </c:pt>
                <c:pt idx="2195">
                  <c:v>2014</c:v>
                </c:pt>
                <c:pt idx="2196">
                  <c:v>2014</c:v>
                </c:pt>
                <c:pt idx="2197">
                  <c:v>2014</c:v>
                </c:pt>
                <c:pt idx="2198">
                  <c:v>2014</c:v>
                </c:pt>
                <c:pt idx="2199">
                  <c:v>2014</c:v>
                </c:pt>
                <c:pt idx="2200">
                  <c:v>2014</c:v>
                </c:pt>
                <c:pt idx="2201">
                  <c:v>2014</c:v>
                </c:pt>
                <c:pt idx="2202">
                  <c:v>2014</c:v>
                </c:pt>
                <c:pt idx="2203">
                  <c:v>2014</c:v>
                </c:pt>
                <c:pt idx="2204">
                  <c:v>2014</c:v>
                </c:pt>
                <c:pt idx="2205">
                  <c:v>2014</c:v>
                </c:pt>
                <c:pt idx="2206">
                  <c:v>2014</c:v>
                </c:pt>
                <c:pt idx="2207">
                  <c:v>2014</c:v>
                </c:pt>
                <c:pt idx="2208">
                  <c:v>2014</c:v>
                </c:pt>
                <c:pt idx="2209">
                  <c:v>2014</c:v>
                </c:pt>
                <c:pt idx="2210">
                  <c:v>2014</c:v>
                </c:pt>
                <c:pt idx="2211">
                  <c:v>2014</c:v>
                </c:pt>
                <c:pt idx="2212">
                  <c:v>2014</c:v>
                </c:pt>
                <c:pt idx="2213">
                  <c:v>2014</c:v>
                </c:pt>
                <c:pt idx="2214">
                  <c:v>2014</c:v>
                </c:pt>
                <c:pt idx="2215">
                  <c:v>2014</c:v>
                </c:pt>
                <c:pt idx="2216">
                  <c:v>2014</c:v>
                </c:pt>
                <c:pt idx="2217">
                  <c:v>2014</c:v>
                </c:pt>
                <c:pt idx="2218">
                  <c:v>2014</c:v>
                </c:pt>
                <c:pt idx="2219">
                  <c:v>2014</c:v>
                </c:pt>
                <c:pt idx="2220">
                  <c:v>2014</c:v>
                </c:pt>
                <c:pt idx="2221">
                  <c:v>2014</c:v>
                </c:pt>
                <c:pt idx="2222">
                  <c:v>2014</c:v>
                </c:pt>
                <c:pt idx="2223">
                  <c:v>2014</c:v>
                </c:pt>
                <c:pt idx="2224">
                  <c:v>2014</c:v>
                </c:pt>
                <c:pt idx="2225">
                  <c:v>2014</c:v>
                </c:pt>
                <c:pt idx="2226">
                  <c:v>2014</c:v>
                </c:pt>
                <c:pt idx="2227">
                  <c:v>2014</c:v>
                </c:pt>
                <c:pt idx="2228">
                  <c:v>2014</c:v>
                </c:pt>
                <c:pt idx="2229">
                  <c:v>2014</c:v>
                </c:pt>
                <c:pt idx="2230">
                  <c:v>2014</c:v>
                </c:pt>
                <c:pt idx="2231">
                  <c:v>2014</c:v>
                </c:pt>
                <c:pt idx="2232">
                  <c:v>2014</c:v>
                </c:pt>
                <c:pt idx="2233">
                  <c:v>2014</c:v>
                </c:pt>
                <c:pt idx="2234">
                  <c:v>2014</c:v>
                </c:pt>
                <c:pt idx="2235">
                  <c:v>2014</c:v>
                </c:pt>
                <c:pt idx="2236">
                  <c:v>2014</c:v>
                </c:pt>
                <c:pt idx="2237">
                  <c:v>2014</c:v>
                </c:pt>
                <c:pt idx="2238">
                  <c:v>2014</c:v>
                </c:pt>
                <c:pt idx="2239">
                  <c:v>2014</c:v>
                </c:pt>
                <c:pt idx="2240">
                  <c:v>2014</c:v>
                </c:pt>
                <c:pt idx="2241">
                  <c:v>2014</c:v>
                </c:pt>
                <c:pt idx="2242">
                  <c:v>2014</c:v>
                </c:pt>
                <c:pt idx="2243">
                  <c:v>2014</c:v>
                </c:pt>
                <c:pt idx="2244">
                  <c:v>2014</c:v>
                </c:pt>
                <c:pt idx="2245">
                  <c:v>2014</c:v>
                </c:pt>
                <c:pt idx="2246">
                  <c:v>2014</c:v>
                </c:pt>
                <c:pt idx="2247">
                  <c:v>2014</c:v>
                </c:pt>
                <c:pt idx="2248">
                  <c:v>2014</c:v>
                </c:pt>
                <c:pt idx="2249">
                  <c:v>2014</c:v>
                </c:pt>
                <c:pt idx="2250">
                  <c:v>2014</c:v>
                </c:pt>
                <c:pt idx="2251">
                  <c:v>2014</c:v>
                </c:pt>
                <c:pt idx="2252">
                  <c:v>2014</c:v>
                </c:pt>
                <c:pt idx="2253">
                  <c:v>2014</c:v>
                </c:pt>
                <c:pt idx="2254">
                  <c:v>2014</c:v>
                </c:pt>
                <c:pt idx="2255">
                  <c:v>2014</c:v>
                </c:pt>
                <c:pt idx="2256">
                  <c:v>2014</c:v>
                </c:pt>
                <c:pt idx="2257">
                  <c:v>2014</c:v>
                </c:pt>
                <c:pt idx="2258">
                  <c:v>2014</c:v>
                </c:pt>
                <c:pt idx="2259">
                  <c:v>2014</c:v>
                </c:pt>
                <c:pt idx="2260">
                  <c:v>2014</c:v>
                </c:pt>
                <c:pt idx="2261">
                  <c:v>2014</c:v>
                </c:pt>
                <c:pt idx="2262">
                  <c:v>2014</c:v>
                </c:pt>
                <c:pt idx="2263">
                  <c:v>2014</c:v>
                </c:pt>
                <c:pt idx="2264">
                  <c:v>2014</c:v>
                </c:pt>
                <c:pt idx="2265">
                  <c:v>2014</c:v>
                </c:pt>
                <c:pt idx="2266">
                  <c:v>2014</c:v>
                </c:pt>
                <c:pt idx="2267">
                  <c:v>2014</c:v>
                </c:pt>
                <c:pt idx="2268">
                  <c:v>2014</c:v>
                </c:pt>
                <c:pt idx="2269">
                  <c:v>2014</c:v>
                </c:pt>
                <c:pt idx="2270">
                  <c:v>2014</c:v>
                </c:pt>
                <c:pt idx="2271">
                  <c:v>2014</c:v>
                </c:pt>
                <c:pt idx="2272">
                  <c:v>2014</c:v>
                </c:pt>
                <c:pt idx="2273">
                  <c:v>2014</c:v>
                </c:pt>
                <c:pt idx="2274">
                  <c:v>2014</c:v>
                </c:pt>
                <c:pt idx="2275">
                  <c:v>2014</c:v>
                </c:pt>
                <c:pt idx="2276">
                  <c:v>2014</c:v>
                </c:pt>
                <c:pt idx="2277">
                  <c:v>2014</c:v>
                </c:pt>
                <c:pt idx="2278">
                  <c:v>2014</c:v>
                </c:pt>
                <c:pt idx="2279">
                  <c:v>2014</c:v>
                </c:pt>
                <c:pt idx="2280">
                  <c:v>2014</c:v>
                </c:pt>
                <c:pt idx="2281">
                  <c:v>2014</c:v>
                </c:pt>
                <c:pt idx="2282">
                  <c:v>2014</c:v>
                </c:pt>
                <c:pt idx="2283">
                  <c:v>2014</c:v>
                </c:pt>
                <c:pt idx="2284">
                  <c:v>2014</c:v>
                </c:pt>
                <c:pt idx="2285">
                  <c:v>2014</c:v>
                </c:pt>
                <c:pt idx="2286">
                  <c:v>2014</c:v>
                </c:pt>
                <c:pt idx="2287">
                  <c:v>2014</c:v>
                </c:pt>
                <c:pt idx="2288">
                  <c:v>2014</c:v>
                </c:pt>
                <c:pt idx="2289">
                  <c:v>2014</c:v>
                </c:pt>
                <c:pt idx="2290">
                  <c:v>2014</c:v>
                </c:pt>
                <c:pt idx="2291">
                  <c:v>2014</c:v>
                </c:pt>
                <c:pt idx="2292">
                  <c:v>2014</c:v>
                </c:pt>
                <c:pt idx="2293">
                  <c:v>2014</c:v>
                </c:pt>
                <c:pt idx="2294">
                  <c:v>2014</c:v>
                </c:pt>
                <c:pt idx="2295">
                  <c:v>2014</c:v>
                </c:pt>
                <c:pt idx="2296">
                  <c:v>2014</c:v>
                </c:pt>
                <c:pt idx="2297">
                  <c:v>2014</c:v>
                </c:pt>
                <c:pt idx="2298">
                  <c:v>2014</c:v>
                </c:pt>
                <c:pt idx="2299">
                  <c:v>2014</c:v>
                </c:pt>
                <c:pt idx="2300">
                  <c:v>2014</c:v>
                </c:pt>
                <c:pt idx="2301">
                  <c:v>2014</c:v>
                </c:pt>
                <c:pt idx="2302">
                  <c:v>2014</c:v>
                </c:pt>
                <c:pt idx="2303">
                  <c:v>2014</c:v>
                </c:pt>
                <c:pt idx="2304">
                  <c:v>2014</c:v>
                </c:pt>
                <c:pt idx="2305">
                  <c:v>2014</c:v>
                </c:pt>
                <c:pt idx="2306">
                  <c:v>2014</c:v>
                </c:pt>
                <c:pt idx="2307">
                  <c:v>2014</c:v>
                </c:pt>
                <c:pt idx="2308">
                  <c:v>2014</c:v>
                </c:pt>
                <c:pt idx="2309">
                  <c:v>2014</c:v>
                </c:pt>
                <c:pt idx="2310">
                  <c:v>2014</c:v>
                </c:pt>
                <c:pt idx="2311">
                  <c:v>2014</c:v>
                </c:pt>
                <c:pt idx="2312">
                  <c:v>2014</c:v>
                </c:pt>
                <c:pt idx="2313">
                  <c:v>2014</c:v>
                </c:pt>
                <c:pt idx="2314">
                  <c:v>2014</c:v>
                </c:pt>
                <c:pt idx="2315">
                  <c:v>2014</c:v>
                </c:pt>
                <c:pt idx="2316">
                  <c:v>2014</c:v>
                </c:pt>
                <c:pt idx="2317">
                  <c:v>2014</c:v>
                </c:pt>
                <c:pt idx="2318">
                  <c:v>2014</c:v>
                </c:pt>
                <c:pt idx="2319">
                  <c:v>2014</c:v>
                </c:pt>
                <c:pt idx="2320">
                  <c:v>2014</c:v>
                </c:pt>
                <c:pt idx="2321">
                  <c:v>2014</c:v>
                </c:pt>
                <c:pt idx="2322">
                  <c:v>2014</c:v>
                </c:pt>
                <c:pt idx="2323">
                  <c:v>2014</c:v>
                </c:pt>
                <c:pt idx="2324">
                  <c:v>2014</c:v>
                </c:pt>
                <c:pt idx="2325">
                  <c:v>2014</c:v>
                </c:pt>
                <c:pt idx="2326">
                  <c:v>2014</c:v>
                </c:pt>
                <c:pt idx="2327">
                  <c:v>2014</c:v>
                </c:pt>
                <c:pt idx="2328">
                  <c:v>2014</c:v>
                </c:pt>
                <c:pt idx="2329">
                  <c:v>2014</c:v>
                </c:pt>
                <c:pt idx="2330">
                  <c:v>2014</c:v>
                </c:pt>
                <c:pt idx="2331">
                  <c:v>2014</c:v>
                </c:pt>
                <c:pt idx="2332">
                  <c:v>2014</c:v>
                </c:pt>
                <c:pt idx="2333">
                  <c:v>2014</c:v>
                </c:pt>
                <c:pt idx="2334">
                  <c:v>2014</c:v>
                </c:pt>
                <c:pt idx="2335">
                  <c:v>2014</c:v>
                </c:pt>
                <c:pt idx="2336">
                  <c:v>2014</c:v>
                </c:pt>
                <c:pt idx="2337">
                  <c:v>2014</c:v>
                </c:pt>
                <c:pt idx="2338">
                  <c:v>2014</c:v>
                </c:pt>
                <c:pt idx="2339">
                  <c:v>2014</c:v>
                </c:pt>
                <c:pt idx="2340">
                  <c:v>2014</c:v>
                </c:pt>
                <c:pt idx="2341">
                  <c:v>2014</c:v>
                </c:pt>
                <c:pt idx="2342">
                  <c:v>2014</c:v>
                </c:pt>
                <c:pt idx="2343">
                  <c:v>2014</c:v>
                </c:pt>
                <c:pt idx="2344">
                  <c:v>2014</c:v>
                </c:pt>
                <c:pt idx="2345">
                  <c:v>2014</c:v>
                </c:pt>
                <c:pt idx="2346">
                  <c:v>2014</c:v>
                </c:pt>
                <c:pt idx="2347">
                  <c:v>2014</c:v>
                </c:pt>
                <c:pt idx="2348">
                  <c:v>2014</c:v>
                </c:pt>
                <c:pt idx="2349">
                  <c:v>2014</c:v>
                </c:pt>
                <c:pt idx="2350">
                  <c:v>2014</c:v>
                </c:pt>
                <c:pt idx="2351">
                  <c:v>2014</c:v>
                </c:pt>
                <c:pt idx="2352">
                  <c:v>2014</c:v>
                </c:pt>
                <c:pt idx="2353">
                  <c:v>2014</c:v>
                </c:pt>
                <c:pt idx="2354">
                  <c:v>2014</c:v>
                </c:pt>
                <c:pt idx="2355">
                  <c:v>2014</c:v>
                </c:pt>
                <c:pt idx="2356">
                  <c:v>2014</c:v>
                </c:pt>
                <c:pt idx="2357">
                  <c:v>2014</c:v>
                </c:pt>
                <c:pt idx="2358">
                  <c:v>2014</c:v>
                </c:pt>
                <c:pt idx="2359">
                  <c:v>2014</c:v>
                </c:pt>
                <c:pt idx="2360">
                  <c:v>2014</c:v>
                </c:pt>
                <c:pt idx="2361">
                  <c:v>2014</c:v>
                </c:pt>
                <c:pt idx="2362">
                  <c:v>2014</c:v>
                </c:pt>
                <c:pt idx="2363">
                  <c:v>2014</c:v>
                </c:pt>
                <c:pt idx="2364">
                  <c:v>2014</c:v>
                </c:pt>
                <c:pt idx="2365">
                  <c:v>2014</c:v>
                </c:pt>
                <c:pt idx="2366">
                  <c:v>2014</c:v>
                </c:pt>
                <c:pt idx="2367">
                  <c:v>2014</c:v>
                </c:pt>
                <c:pt idx="2368">
                  <c:v>2014</c:v>
                </c:pt>
                <c:pt idx="2369">
                  <c:v>2014</c:v>
                </c:pt>
                <c:pt idx="2370">
                  <c:v>2014</c:v>
                </c:pt>
                <c:pt idx="2371">
                  <c:v>2014</c:v>
                </c:pt>
                <c:pt idx="2372">
                  <c:v>2014</c:v>
                </c:pt>
                <c:pt idx="2373">
                  <c:v>2014</c:v>
                </c:pt>
                <c:pt idx="2374">
                  <c:v>2014</c:v>
                </c:pt>
                <c:pt idx="2375">
                  <c:v>2014</c:v>
                </c:pt>
                <c:pt idx="2376">
                  <c:v>2014</c:v>
                </c:pt>
                <c:pt idx="2377">
                  <c:v>2014</c:v>
                </c:pt>
                <c:pt idx="2378">
                  <c:v>2014</c:v>
                </c:pt>
                <c:pt idx="2379">
                  <c:v>2014</c:v>
                </c:pt>
                <c:pt idx="2380">
                  <c:v>2014</c:v>
                </c:pt>
                <c:pt idx="2381">
                  <c:v>2014</c:v>
                </c:pt>
                <c:pt idx="2382">
                  <c:v>2014</c:v>
                </c:pt>
                <c:pt idx="2383">
                  <c:v>2014</c:v>
                </c:pt>
                <c:pt idx="2384">
                  <c:v>2014</c:v>
                </c:pt>
                <c:pt idx="2385">
                  <c:v>2014</c:v>
                </c:pt>
                <c:pt idx="2386">
                  <c:v>2014</c:v>
                </c:pt>
                <c:pt idx="2387">
                  <c:v>2014</c:v>
                </c:pt>
                <c:pt idx="2388">
                  <c:v>2014</c:v>
                </c:pt>
                <c:pt idx="2389">
                  <c:v>2014</c:v>
                </c:pt>
                <c:pt idx="2390">
                  <c:v>2014</c:v>
                </c:pt>
                <c:pt idx="2391">
                  <c:v>2014</c:v>
                </c:pt>
                <c:pt idx="2392">
                  <c:v>2014</c:v>
                </c:pt>
                <c:pt idx="2393">
                  <c:v>2014</c:v>
                </c:pt>
                <c:pt idx="2394">
                  <c:v>2014</c:v>
                </c:pt>
                <c:pt idx="2395">
                  <c:v>2014</c:v>
                </c:pt>
                <c:pt idx="2396">
                  <c:v>2014</c:v>
                </c:pt>
                <c:pt idx="2397">
                  <c:v>2014</c:v>
                </c:pt>
                <c:pt idx="2398">
                  <c:v>2014</c:v>
                </c:pt>
                <c:pt idx="2399">
                  <c:v>2014</c:v>
                </c:pt>
                <c:pt idx="2400">
                  <c:v>2014</c:v>
                </c:pt>
                <c:pt idx="2401">
                  <c:v>2014</c:v>
                </c:pt>
                <c:pt idx="2402">
                  <c:v>2014</c:v>
                </c:pt>
                <c:pt idx="2403">
                  <c:v>2014</c:v>
                </c:pt>
                <c:pt idx="2404">
                  <c:v>2014</c:v>
                </c:pt>
                <c:pt idx="2405">
                  <c:v>2014</c:v>
                </c:pt>
                <c:pt idx="2406">
                  <c:v>2014</c:v>
                </c:pt>
                <c:pt idx="2407">
                  <c:v>2014</c:v>
                </c:pt>
                <c:pt idx="2408">
                  <c:v>2014</c:v>
                </c:pt>
                <c:pt idx="2409">
                  <c:v>2014</c:v>
                </c:pt>
                <c:pt idx="2410">
                  <c:v>2014</c:v>
                </c:pt>
                <c:pt idx="2411">
                  <c:v>2014</c:v>
                </c:pt>
                <c:pt idx="2412">
                  <c:v>2014</c:v>
                </c:pt>
                <c:pt idx="2413">
                  <c:v>2014</c:v>
                </c:pt>
                <c:pt idx="2414">
                  <c:v>2014</c:v>
                </c:pt>
                <c:pt idx="2415">
                  <c:v>2014</c:v>
                </c:pt>
                <c:pt idx="2416">
                  <c:v>2014</c:v>
                </c:pt>
                <c:pt idx="2417">
                  <c:v>2014</c:v>
                </c:pt>
                <c:pt idx="2418">
                  <c:v>2014</c:v>
                </c:pt>
                <c:pt idx="2419">
                  <c:v>2014</c:v>
                </c:pt>
                <c:pt idx="2420">
                  <c:v>2014</c:v>
                </c:pt>
                <c:pt idx="2421">
                  <c:v>2014</c:v>
                </c:pt>
                <c:pt idx="2422">
                  <c:v>2014</c:v>
                </c:pt>
                <c:pt idx="2423">
                  <c:v>2014</c:v>
                </c:pt>
                <c:pt idx="2424">
                  <c:v>2014</c:v>
                </c:pt>
                <c:pt idx="2425">
                  <c:v>2014</c:v>
                </c:pt>
                <c:pt idx="2426">
                  <c:v>2014</c:v>
                </c:pt>
                <c:pt idx="2427">
                  <c:v>2014</c:v>
                </c:pt>
                <c:pt idx="2428">
                  <c:v>2014</c:v>
                </c:pt>
                <c:pt idx="2429">
                  <c:v>2014</c:v>
                </c:pt>
                <c:pt idx="2430">
                  <c:v>2014</c:v>
                </c:pt>
                <c:pt idx="2431">
                  <c:v>2014</c:v>
                </c:pt>
                <c:pt idx="2432">
                  <c:v>2014</c:v>
                </c:pt>
                <c:pt idx="2433">
                  <c:v>2014</c:v>
                </c:pt>
                <c:pt idx="2434">
                  <c:v>2014</c:v>
                </c:pt>
                <c:pt idx="2435">
                  <c:v>2014</c:v>
                </c:pt>
                <c:pt idx="2436">
                  <c:v>2014</c:v>
                </c:pt>
                <c:pt idx="2437">
                  <c:v>2014</c:v>
                </c:pt>
                <c:pt idx="2438">
                  <c:v>2014</c:v>
                </c:pt>
                <c:pt idx="2439">
                  <c:v>2014</c:v>
                </c:pt>
                <c:pt idx="2440">
                  <c:v>2014</c:v>
                </c:pt>
                <c:pt idx="2441">
                  <c:v>2014</c:v>
                </c:pt>
                <c:pt idx="2442">
                  <c:v>2014</c:v>
                </c:pt>
                <c:pt idx="2443">
                  <c:v>2014</c:v>
                </c:pt>
                <c:pt idx="2444">
                  <c:v>2014</c:v>
                </c:pt>
                <c:pt idx="2445">
                  <c:v>2014</c:v>
                </c:pt>
                <c:pt idx="2446">
                  <c:v>2014</c:v>
                </c:pt>
                <c:pt idx="2447">
                  <c:v>2014</c:v>
                </c:pt>
                <c:pt idx="2448">
                  <c:v>2014</c:v>
                </c:pt>
                <c:pt idx="2449">
                  <c:v>2014</c:v>
                </c:pt>
                <c:pt idx="2450">
                  <c:v>2014</c:v>
                </c:pt>
                <c:pt idx="2451">
                  <c:v>2014</c:v>
                </c:pt>
                <c:pt idx="2452">
                  <c:v>2014</c:v>
                </c:pt>
                <c:pt idx="2453">
                  <c:v>2014</c:v>
                </c:pt>
                <c:pt idx="2454">
                  <c:v>2014</c:v>
                </c:pt>
                <c:pt idx="2455">
                  <c:v>2014</c:v>
                </c:pt>
                <c:pt idx="2456">
                  <c:v>2014</c:v>
                </c:pt>
                <c:pt idx="2457">
                  <c:v>2014</c:v>
                </c:pt>
                <c:pt idx="2458">
                  <c:v>2014</c:v>
                </c:pt>
                <c:pt idx="2459">
                  <c:v>2014</c:v>
                </c:pt>
                <c:pt idx="2460">
                  <c:v>2014</c:v>
                </c:pt>
                <c:pt idx="2461">
                  <c:v>2014</c:v>
                </c:pt>
                <c:pt idx="2462">
                  <c:v>2014</c:v>
                </c:pt>
                <c:pt idx="2463">
                  <c:v>2014</c:v>
                </c:pt>
                <c:pt idx="2464">
                  <c:v>2014</c:v>
                </c:pt>
                <c:pt idx="2465">
                  <c:v>2014</c:v>
                </c:pt>
                <c:pt idx="2466">
                  <c:v>2014</c:v>
                </c:pt>
                <c:pt idx="2467">
                  <c:v>2014</c:v>
                </c:pt>
                <c:pt idx="2468">
                  <c:v>2014</c:v>
                </c:pt>
                <c:pt idx="2469">
                  <c:v>2014</c:v>
                </c:pt>
                <c:pt idx="2470">
                  <c:v>2014</c:v>
                </c:pt>
                <c:pt idx="2471">
                  <c:v>2014</c:v>
                </c:pt>
                <c:pt idx="2472">
                  <c:v>2014</c:v>
                </c:pt>
                <c:pt idx="2473">
                  <c:v>2014</c:v>
                </c:pt>
                <c:pt idx="2474">
                  <c:v>2014</c:v>
                </c:pt>
                <c:pt idx="2475">
                  <c:v>2014</c:v>
                </c:pt>
                <c:pt idx="2476">
                  <c:v>2014</c:v>
                </c:pt>
                <c:pt idx="2477">
                  <c:v>2014</c:v>
                </c:pt>
                <c:pt idx="2478">
                  <c:v>2014</c:v>
                </c:pt>
                <c:pt idx="2479">
                  <c:v>2014</c:v>
                </c:pt>
                <c:pt idx="2480">
                  <c:v>2014</c:v>
                </c:pt>
                <c:pt idx="2481">
                  <c:v>2014</c:v>
                </c:pt>
                <c:pt idx="2482">
                  <c:v>2014</c:v>
                </c:pt>
                <c:pt idx="2483">
                  <c:v>2014</c:v>
                </c:pt>
                <c:pt idx="2484">
                  <c:v>2014</c:v>
                </c:pt>
                <c:pt idx="2485">
                  <c:v>2014</c:v>
                </c:pt>
                <c:pt idx="2486">
                  <c:v>2014</c:v>
                </c:pt>
                <c:pt idx="2487">
                  <c:v>2014</c:v>
                </c:pt>
                <c:pt idx="2488">
                  <c:v>2014</c:v>
                </c:pt>
                <c:pt idx="2489">
                  <c:v>2014</c:v>
                </c:pt>
                <c:pt idx="2490">
                  <c:v>2014</c:v>
                </c:pt>
                <c:pt idx="2491">
                  <c:v>2014</c:v>
                </c:pt>
                <c:pt idx="2492">
                  <c:v>2014</c:v>
                </c:pt>
                <c:pt idx="2493">
                  <c:v>2014</c:v>
                </c:pt>
                <c:pt idx="2494">
                  <c:v>2014</c:v>
                </c:pt>
                <c:pt idx="2495">
                  <c:v>2014</c:v>
                </c:pt>
                <c:pt idx="2496">
                  <c:v>2014</c:v>
                </c:pt>
                <c:pt idx="2497">
                  <c:v>2014</c:v>
                </c:pt>
                <c:pt idx="2498">
                  <c:v>2014</c:v>
                </c:pt>
                <c:pt idx="2499">
                  <c:v>2014</c:v>
                </c:pt>
                <c:pt idx="2500">
                  <c:v>2014</c:v>
                </c:pt>
                <c:pt idx="2501">
                  <c:v>2014</c:v>
                </c:pt>
                <c:pt idx="2502">
                  <c:v>2015</c:v>
                </c:pt>
                <c:pt idx="2503">
                  <c:v>2015</c:v>
                </c:pt>
                <c:pt idx="2504">
                  <c:v>2015</c:v>
                </c:pt>
                <c:pt idx="2505">
                  <c:v>2015</c:v>
                </c:pt>
                <c:pt idx="2506">
                  <c:v>2015</c:v>
                </c:pt>
                <c:pt idx="2507">
                  <c:v>2015</c:v>
                </c:pt>
                <c:pt idx="2508">
                  <c:v>2015</c:v>
                </c:pt>
                <c:pt idx="2509">
                  <c:v>2015</c:v>
                </c:pt>
                <c:pt idx="2510">
                  <c:v>2015</c:v>
                </c:pt>
                <c:pt idx="2511">
                  <c:v>2015</c:v>
                </c:pt>
                <c:pt idx="2512">
                  <c:v>2015</c:v>
                </c:pt>
                <c:pt idx="2513">
                  <c:v>2015</c:v>
                </c:pt>
                <c:pt idx="2514">
                  <c:v>2015</c:v>
                </c:pt>
                <c:pt idx="2515">
                  <c:v>2015</c:v>
                </c:pt>
                <c:pt idx="2516">
                  <c:v>2015</c:v>
                </c:pt>
                <c:pt idx="2517">
                  <c:v>2015</c:v>
                </c:pt>
                <c:pt idx="2518">
                  <c:v>2015</c:v>
                </c:pt>
                <c:pt idx="2519">
                  <c:v>2015</c:v>
                </c:pt>
                <c:pt idx="2520">
                  <c:v>2015</c:v>
                </c:pt>
                <c:pt idx="2521">
                  <c:v>2015</c:v>
                </c:pt>
                <c:pt idx="2522">
                  <c:v>2015</c:v>
                </c:pt>
                <c:pt idx="2523">
                  <c:v>2015</c:v>
                </c:pt>
                <c:pt idx="2524">
                  <c:v>2015</c:v>
                </c:pt>
                <c:pt idx="2525">
                  <c:v>2015</c:v>
                </c:pt>
                <c:pt idx="2526">
                  <c:v>2015</c:v>
                </c:pt>
                <c:pt idx="2527">
                  <c:v>2015</c:v>
                </c:pt>
                <c:pt idx="2528">
                  <c:v>2015</c:v>
                </c:pt>
                <c:pt idx="2529">
                  <c:v>2015</c:v>
                </c:pt>
                <c:pt idx="2530">
                  <c:v>2015</c:v>
                </c:pt>
                <c:pt idx="2531">
                  <c:v>2015</c:v>
                </c:pt>
                <c:pt idx="2532">
                  <c:v>2015</c:v>
                </c:pt>
                <c:pt idx="2533">
                  <c:v>2015</c:v>
                </c:pt>
                <c:pt idx="2534">
                  <c:v>2015</c:v>
                </c:pt>
                <c:pt idx="2535">
                  <c:v>2015</c:v>
                </c:pt>
                <c:pt idx="2536">
                  <c:v>2015</c:v>
                </c:pt>
                <c:pt idx="2537">
                  <c:v>2015</c:v>
                </c:pt>
                <c:pt idx="2538">
                  <c:v>2015</c:v>
                </c:pt>
                <c:pt idx="2539">
                  <c:v>2015</c:v>
                </c:pt>
                <c:pt idx="2540">
                  <c:v>2015</c:v>
                </c:pt>
                <c:pt idx="2541">
                  <c:v>2015</c:v>
                </c:pt>
                <c:pt idx="2542">
                  <c:v>2015</c:v>
                </c:pt>
                <c:pt idx="2543">
                  <c:v>2015</c:v>
                </c:pt>
                <c:pt idx="2544">
                  <c:v>2015</c:v>
                </c:pt>
                <c:pt idx="2545">
                  <c:v>2015</c:v>
                </c:pt>
                <c:pt idx="2546">
                  <c:v>2015</c:v>
                </c:pt>
                <c:pt idx="2547">
                  <c:v>2015</c:v>
                </c:pt>
                <c:pt idx="2548">
                  <c:v>2015</c:v>
                </c:pt>
                <c:pt idx="2549">
                  <c:v>2015</c:v>
                </c:pt>
                <c:pt idx="2550">
                  <c:v>2015</c:v>
                </c:pt>
                <c:pt idx="2551">
                  <c:v>2015</c:v>
                </c:pt>
                <c:pt idx="2552">
                  <c:v>2015</c:v>
                </c:pt>
                <c:pt idx="2553">
                  <c:v>2015</c:v>
                </c:pt>
                <c:pt idx="2554">
                  <c:v>2015</c:v>
                </c:pt>
                <c:pt idx="2555">
                  <c:v>2015</c:v>
                </c:pt>
                <c:pt idx="2556">
                  <c:v>2015</c:v>
                </c:pt>
                <c:pt idx="2557">
                  <c:v>2015</c:v>
                </c:pt>
                <c:pt idx="2558">
                  <c:v>2015</c:v>
                </c:pt>
                <c:pt idx="2559">
                  <c:v>2015</c:v>
                </c:pt>
                <c:pt idx="2560">
                  <c:v>2015</c:v>
                </c:pt>
                <c:pt idx="2561">
                  <c:v>2015</c:v>
                </c:pt>
                <c:pt idx="2562">
                  <c:v>2015</c:v>
                </c:pt>
                <c:pt idx="2563">
                  <c:v>2015</c:v>
                </c:pt>
                <c:pt idx="2564">
                  <c:v>2015</c:v>
                </c:pt>
                <c:pt idx="2565">
                  <c:v>2015</c:v>
                </c:pt>
                <c:pt idx="2566">
                  <c:v>2015</c:v>
                </c:pt>
                <c:pt idx="2567">
                  <c:v>2015</c:v>
                </c:pt>
                <c:pt idx="2568">
                  <c:v>2015</c:v>
                </c:pt>
                <c:pt idx="2569">
                  <c:v>2015</c:v>
                </c:pt>
                <c:pt idx="2570">
                  <c:v>2015</c:v>
                </c:pt>
                <c:pt idx="2571">
                  <c:v>2015</c:v>
                </c:pt>
                <c:pt idx="2572">
                  <c:v>2015</c:v>
                </c:pt>
                <c:pt idx="2573">
                  <c:v>2015</c:v>
                </c:pt>
                <c:pt idx="2574">
                  <c:v>2015</c:v>
                </c:pt>
                <c:pt idx="2575">
                  <c:v>2015</c:v>
                </c:pt>
                <c:pt idx="2576">
                  <c:v>2015</c:v>
                </c:pt>
                <c:pt idx="2577">
                  <c:v>2015</c:v>
                </c:pt>
                <c:pt idx="2578">
                  <c:v>2015</c:v>
                </c:pt>
                <c:pt idx="2579">
                  <c:v>2015</c:v>
                </c:pt>
                <c:pt idx="2580">
                  <c:v>2015</c:v>
                </c:pt>
                <c:pt idx="2581">
                  <c:v>2015</c:v>
                </c:pt>
                <c:pt idx="2582">
                  <c:v>2015</c:v>
                </c:pt>
                <c:pt idx="2583">
                  <c:v>2015</c:v>
                </c:pt>
                <c:pt idx="2584">
                  <c:v>2015</c:v>
                </c:pt>
                <c:pt idx="2585">
                  <c:v>2015</c:v>
                </c:pt>
                <c:pt idx="2586">
                  <c:v>2015</c:v>
                </c:pt>
                <c:pt idx="2587">
                  <c:v>2015</c:v>
                </c:pt>
                <c:pt idx="2588">
                  <c:v>2015</c:v>
                </c:pt>
                <c:pt idx="2589">
                  <c:v>2015</c:v>
                </c:pt>
                <c:pt idx="2590">
                  <c:v>2015</c:v>
                </c:pt>
                <c:pt idx="2591">
                  <c:v>2015</c:v>
                </c:pt>
                <c:pt idx="2592">
                  <c:v>2015</c:v>
                </c:pt>
                <c:pt idx="2593">
                  <c:v>2015</c:v>
                </c:pt>
                <c:pt idx="2594">
                  <c:v>2015</c:v>
                </c:pt>
                <c:pt idx="2595">
                  <c:v>2015</c:v>
                </c:pt>
                <c:pt idx="2596">
                  <c:v>2015</c:v>
                </c:pt>
                <c:pt idx="2597">
                  <c:v>2015</c:v>
                </c:pt>
                <c:pt idx="2598">
                  <c:v>2015</c:v>
                </c:pt>
                <c:pt idx="2599">
                  <c:v>2015</c:v>
                </c:pt>
                <c:pt idx="2600">
                  <c:v>2015</c:v>
                </c:pt>
                <c:pt idx="2601">
                  <c:v>2015</c:v>
                </c:pt>
                <c:pt idx="2602">
                  <c:v>2015</c:v>
                </c:pt>
                <c:pt idx="2603">
                  <c:v>2015</c:v>
                </c:pt>
                <c:pt idx="2604">
                  <c:v>2015</c:v>
                </c:pt>
                <c:pt idx="2605">
                  <c:v>2015</c:v>
                </c:pt>
                <c:pt idx="2606">
                  <c:v>2015</c:v>
                </c:pt>
                <c:pt idx="2607">
                  <c:v>2015</c:v>
                </c:pt>
                <c:pt idx="2608">
                  <c:v>2015</c:v>
                </c:pt>
                <c:pt idx="2609">
                  <c:v>2015</c:v>
                </c:pt>
                <c:pt idx="2610">
                  <c:v>2015</c:v>
                </c:pt>
                <c:pt idx="2611">
                  <c:v>2015</c:v>
                </c:pt>
                <c:pt idx="2612">
                  <c:v>2015</c:v>
                </c:pt>
                <c:pt idx="2613">
                  <c:v>2015</c:v>
                </c:pt>
                <c:pt idx="2614">
                  <c:v>2015</c:v>
                </c:pt>
                <c:pt idx="2615">
                  <c:v>2015</c:v>
                </c:pt>
                <c:pt idx="2616">
                  <c:v>2015</c:v>
                </c:pt>
                <c:pt idx="2617">
                  <c:v>2015</c:v>
                </c:pt>
                <c:pt idx="2618">
                  <c:v>2015</c:v>
                </c:pt>
                <c:pt idx="2619">
                  <c:v>2015</c:v>
                </c:pt>
                <c:pt idx="2620">
                  <c:v>2015</c:v>
                </c:pt>
                <c:pt idx="2621">
                  <c:v>2015</c:v>
                </c:pt>
                <c:pt idx="2622">
                  <c:v>2015</c:v>
                </c:pt>
                <c:pt idx="2623">
                  <c:v>2015</c:v>
                </c:pt>
                <c:pt idx="2624">
                  <c:v>2015</c:v>
                </c:pt>
                <c:pt idx="2625">
                  <c:v>2015</c:v>
                </c:pt>
                <c:pt idx="2626">
                  <c:v>2015</c:v>
                </c:pt>
                <c:pt idx="2627">
                  <c:v>2015</c:v>
                </c:pt>
                <c:pt idx="2628">
                  <c:v>2015</c:v>
                </c:pt>
                <c:pt idx="2629">
                  <c:v>2015</c:v>
                </c:pt>
                <c:pt idx="2630">
                  <c:v>2015</c:v>
                </c:pt>
                <c:pt idx="2631">
                  <c:v>2015</c:v>
                </c:pt>
                <c:pt idx="2632">
                  <c:v>2015</c:v>
                </c:pt>
                <c:pt idx="2633">
                  <c:v>2015</c:v>
                </c:pt>
                <c:pt idx="2634">
                  <c:v>2015</c:v>
                </c:pt>
                <c:pt idx="2635">
                  <c:v>2015</c:v>
                </c:pt>
                <c:pt idx="2636">
                  <c:v>2015</c:v>
                </c:pt>
                <c:pt idx="2637">
                  <c:v>2015</c:v>
                </c:pt>
                <c:pt idx="2638">
                  <c:v>2015</c:v>
                </c:pt>
                <c:pt idx="2639">
                  <c:v>2015</c:v>
                </c:pt>
                <c:pt idx="2640">
                  <c:v>2015</c:v>
                </c:pt>
                <c:pt idx="2641">
                  <c:v>2015</c:v>
                </c:pt>
                <c:pt idx="2642">
                  <c:v>2015</c:v>
                </c:pt>
                <c:pt idx="2643">
                  <c:v>2015</c:v>
                </c:pt>
                <c:pt idx="2644">
                  <c:v>2015</c:v>
                </c:pt>
                <c:pt idx="2645">
                  <c:v>2015</c:v>
                </c:pt>
                <c:pt idx="2646">
                  <c:v>2015</c:v>
                </c:pt>
                <c:pt idx="2647">
                  <c:v>2015</c:v>
                </c:pt>
                <c:pt idx="2648">
                  <c:v>2015</c:v>
                </c:pt>
                <c:pt idx="2649">
                  <c:v>2015</c:v>
                </c:pt>
                <c:pt idx="2650">
                  <c:v>2015</c:v>
                </c:pt>
                <c:pt idx="2651">
                  <c:v>2015</c:v>
                </c:pt>
                <c:pt idx="2652">
                  <c:v>2015</c:v>
                </c:pt>
                <c:pt idx="2653">
                  <c:v>2015</c:v>
                </c:pt>
                <c:pt idx="2654">
                  <c:v>2015</c:v>
                </c:pt>
                <c:pt idx="2655">
                  <c:v>2015</c:v>
                </c:pt>
                <c:pt idx="2656">
                  <c:v>2015</c:v>
                </c:pt>
                <c:pt idx="2657">
                  <c:v>2015</c:v>
                </c:pt>
                <c:pt idx="2658">
                  <c:v>2015</c:v>
                </c:pt>
                <c:pt idx="2659">
                  <c:v>2015</c:v>
                </c:pt>
                <c:pt idx="2660">
                  <c:v>2015</c:v>
                </c:pt>
                <c:pt idx="2661">
                  <c:v>2015</c:v>
                </c:pt>
                <c:pt idx="2662">
                  <c:v>2015</c:v>
                </c:pt>
                <c:pt idx="2663">
                  <c:v>2015</c:v>
                </c:pt>
                <c:pt idx="2664">
                  <c:v>2015</c:v>
                </c:pt>
                <c:pt idx="2665">
                  <c:v>2015</c:v>
                </c:pt>
                <c:pt idx="2666">
                  <c:v>2015</c:v>
                </c:pt>
                <c:pt idx="2667">
                  <c:v>2015</c:v>
                </c:pt>
                <c:pt idx="2668">
                  <c:v>2015</c:v>
                </c:pt>
                <c:pt idx="2669">
                  <c:v>2015</c:v>
                </c:pt>
                <c:pt idx="2670">
                  <c:v>2015</c:v>
                </c:pt>
                <c:pt idx="2671">
                  <c:v>2015</c:v>
                </c:pt>
                <c:pt idx="2672">
                  <c:v>2015</c:v>
                </c:pt>
                <c:pt idx="2673">
                  <c:v>2015</c:v>
                </c:pt>
                <c:pt idx="2674">
                  <c:v>2015</c:v>
                </c:pt>
                <c:pt idx="2675">
                  <c:v>2015</c:v>
                </c:pt>
                <c:pt idx="2676">
                  <c:v>2015</c:v>
                </c:pt>
                <c:pt idx="2677">
                  <c:v>2015</c:v>
                </c:pt>
                <c:pt idx="2678">
                  <c:v>2015</c:v>
                </c:pt>
                <c:pt idx="2679">
                  <c:v>2015</c:v>
                </c:pt>
                <c:pt idx="2680">
                  <c:v>2015</c:v>
                </c:pt>
                <c:pt idx="2681">
                  <c:v>2015</c:v>
                </c:pt>
                <c:pt idx="2682">
                  <c:v>2015</c:v>
                </c:pt>
                <c:pt idx="2683">
                  <c:v>2015</c:v>
                </c:pt>
                <c:pt idx="2684">
                  <c:v>2015</c:v>
                </c:pt>
                <c:pt idx="2685">
                  <c:v>2015</c:v>
                </c:pt>
                <c:pt idx="2686">
                  <c:v>2015</c:v>
                </c:pt>
                <c:pt idx="2687">
                  <c:v>2015</c:v>
                </c:pt>
                <c:pt idx="2688">
                  <c:v>2015</c:v>
                </c:pt>
                <c:pt idx="2689">
                  <c:v>2015</c:v>
                </c:pt>
                <c:pt idx="2690">
                  <c:v>2015</c:v>
                </c:pt>
                <c:pt idx="2691">
                  <c:v>2015</c:v>
                </c:pt>
                <c:pt idx="2692">
                  <c:v>2015</c:v>
                </c:pt>
                <c:pt idx="2693">
                  <c:v>2015</c:v>
                </c:pt>
                <c:pt idx="2694">
                  <c:v>2015</c:v>
                </c:pt>
                <c:pt idx="2695">
                  <c:v>2015</c:v>
                </c:pt>
                <c:pt idx="2696">
                  <c:v>2015</c:v>
                </c:pt>
                <c:pt idx="2697">
                  <c:v>2015</c:v>
                </c:pt>
                <c:pt idx="2698">
                  <c:v>2015</c:v>
                </c:pt>
                <c:pt idx="2699">
                  <c:v>2015</c:v>
                </c:pt>
                <c:pt idx="2700">
                  <c:v>2015</c:v>
                </c:pt>
                <c:pt idx="2701">
                  <c:v>2015</c:v>
                </c:pt>
                <c:pt idx="2702">
                  <c:v>2015</c:v>
                </c:pt>
                <c:pt idx="2703">
                  <c:v>2015</c:v>
                </c:pt>
                <c:pt idx="2704">
                  <c:v>2015</c:v>
                </c:pt>
                <c:pt idx="2705">
                  <c:v>2015</c:v>
                </c:pt>
                <c:pt idx="2706">
                  <c:v>2015</c:v>
                </c:pt>
                <c:pt idx="2707">
                  <c:v>2015</c:v>
                </c:pt>
                <c:pt idx="2708">
                  <c:v>2015</c:v>
                </c:pt>
                <c:pt idx="2709">
                  <c:v>2015</c:v>
                </c:pt>
                <c:pt idx="2710">
                  <c:v>2015</c:v>
                </c:pt>
                <c:pt idx="2711">
                  <c:v>2015</c:v>
                </c:pt>
                <c:pt idx="2712">
                  <c:v>2015</c:v>
                </c:pt>
                <c:pt idx="2713">
                  <c:v>2015</c:v>
                </c:pt>
                <c:pt idx="2714">
                  <c:v>2015</c:v>
                </c:pt>
                <c:pt idx="2715">
                  <c:v>2015</c:v>
                </c:pt>
                <c:pt idx="2716">
                  <c:v>2015</c:v>
                </c:pt>
                <c:pt idx="2717">
                  <c:v>2015</c:v>
                </c:pt>
                <c:pt idx="2718">
                  <c:v>2015</c:v>
                </c:pt>
                <c:pt idx="2719">
                  <c:v>2015</c:v>
                </c:pt>
                <c:pt idx="2720">
                  <c:v>2015</c:v>
                </c:pt>
                <c:pt idx="2721">
                  <c:v>2015</c:v>
                </c:pt>
                <c:pt idx="2722">
                  <c:v>2015</c:v>
                </c:pt>
                <c:pt idx="2723">
                  <c:v>2015</c:v>
                </c:pt>
                <c:pt idx="2724">
                  <c:v>2015</c:v>
                </c:pt>
                <c:pt idx="2725">
                  <c:v>2015</c:v>
                </c:pt>
                <c:pt idx="2726">
                  <c:v>2015</c:v>
                </c:pt>
                <c:pt idx="2727">
                  <c:v>2015</c:v>
                </c:pt>
                <c:pt idx="2728">
                  <c:v>2015</c:v>
                </c:pt>
                <c:pt idx="2729">
                  <c:v>2015</c:v>
                </c:pt>
                <c:pt idx="2730">
                  <c:v>2015</c:v>
                </c:pt>
                <c:pt idx="2731">
                  <c:v>2015</c:v>
                </c:pt>
                <c:pt idx="2732">
                  <c:v>2015</c:v>
                </c:pt>
                <c:pt idx="2733">
                  <c:v>2015</c:v>
                </c:pt>
                <c:pt idx="2734">
                  <c:v>2015</c:v>
                </c:pt>
                <c:pt idx="2735">
                  <c:v>2015</c:v>
                </c:pt>
                <c:pt idx="2736">
                  <c:v>2015</c:v>
                </c:pt>
                <c:pt idx="2737">
                  <c:v>2015</c:v>
                </c:pt>
                <c:pt idx="2738">
                  <c:v>2015</c:v>
                </c:pt>
                <c:pt idx="2739">
                  <c:v>2015</c:v>
                </c:pt>
                <c:pt idx="2740">
                  <c:v>2015</c:v>
                </c:pt>
                <c:pt idx="2741">
                  <c:v>2015</c:v>
                </c:pt>
                <c:pt idx="2742">
                  <c:v>2015</c:v>
                </c:pt>
                <c:pt idx="2743">
                  <c:v>2015</c:v>
                </c:pt>
                <c:pt idx="2744">
                  <c:v>2015</c:v>
                </c:pt>
                <c:pt idx="2745">
                  <c:v>2015</c:v>
                </c:pt>
                <c:pt idx="2746">
                  <c:v>2015</c:v>
                </c:pt>
                <c:pt idx="2747">
                  <c:v>2015</c:v>
                </c:pt>
                <c:pt idx="2748">
                  <c:v>2015</c:v>
                </c:pt>
                <c:pt idx="2749">
                  <c:v>2015</c:v>
                </c:pt>
                <c:pt idx="2750">
                  <c:v>2015</c:v>
                </c:pt>
                <c:pt idx="2751">
                  <c:v>2015</c:v>
                </c:pt>
                <c:pt idx="2752">
                  <c:v>2015</c:v>
                </c:pt>
                <c:pt idx="2753">
                  <c:v>2015</c:v>
                </c:pt>
                <c:pt idx="2754">
                  <c:v>2015</c:v>
                </c:pt>
                <c:pt idx="2755">
                  <c:v>2015</c:v>
                </c:pt>
                <c:pt idx="2756">
                  <c:v>2015</c:v>
                </c:pt>
                <c:pt idx="2757">
                  <c:v>2015</c:v>
                </c:pt>
                <c:pt idx="2758">
                  <c:v>2015</c:v>
                </c:pt>
                <c:pt idx="2759">
                  <c:v>2015</c:v>
                </c:pt>
                <c:pt idx="2760">
                  <c:v>2015</c:v>
                </c:pt>
                <c:pt idx="2761">
                  <c:v>2015</c:v>
                </c:pt>
                <c:pt idx="2762">
                  <c:v>2015</c:v>
                </c:pt>
                <c:pt idx="2763">
                  <c:v>2015</c:v>
                </c:pt>
                <c:pt idx="2764">
                  <c:v>2015</c:v>
                </c:pt>
                <c:pt idx="2765">
                  <c:v>2015</c:v>
                </c:pt>
                <c:pt idx="2766">
                  <c:v>2015</c:v>
                </c:pt>
                <c:pt idx="2767">
                  <c:v>2015</c:v>
                </c:pt>
                <c:pt idx="2768">
                  <c:v>2015</c:v>
                </c:pt>
                <c:pt idx="2769">
                  <c:v>2015</c:v>
                </c:pt>
                <c:pt idx="2770">
                  <c:v>2015</c:v>
                </c:pt>
                <c:pt idx="2771">
                  <c:v>2015</c:v>
                </c:pt>
                <c:pt idx="2772">
                  <c:v>2015</c:v>
                </c:pt>
                <c:pt idx="2773">
                  <c:v>2015</c:v>
                </c:pt>
                <c:pt idx="2774">
                  <c:v>2015</c:v>
                </c:pt>
                <c:pt idx="2775">
                  <c:v>2015</c:v>
                </c:pt>
                <c:pt idx="2776">
                  <c:v>2015</c:v>
                </c:pt>
                <c:pt idx="2777">
                  <c:v>2015</c:v>
                </c:pt>
                <c:pt idx="2778">
                  <c:v>2015</c:v>
                </c:pt>
                <c:pt idx="2779">
                  <c:v>2015</c:v>
                </c:pt>
                <c:pt idx="2780">
                  <c:v>2015</c:v>
                </c:pt>
                <c:pt idx="2781">
                  <c:v>2015</c:v>
                </c:pt>
                <c:pt idx="2782">
                  <c:v>2015</c:v>
                </c:pt>
                <c:pt idx="2783">
                  <c:v>2015</c:v>
                </c:pt>
                <c:pt idx="2784">
                  <c:v>2015</c:v>
                </c:pt>
                <c:pt idx="2785">
                  <c:v>2015</c:v>
                </c:pt>
                <c:pt idx="2786">
                  <c:v>2015</c:v>
                </c:pt>
                <c:pt idx="2787">
                  <c:v>2015</c:v>
                </c:pt>
                <c:pt idx="2788">
                  <c:v>2015</c:v>
                </c:pt>
                <c:pt idx="2789">
                  <c:v>2015</c:v>
                </c:pt>
                <c:pt idx="2790">
                  <c:v>2015</c:v>
                </c:pt>
                <c:pt idx="2791">
                  <c:v>2015</c:v>
                </c:pt>
                <c:pt idx="2792">
                  <c:v>2015</c:v>
                </c:pt>
                <c:pt idx="2793">
                  <c:v>2015</c:v>
                </c:pt>
                <c:pt idx="2794">
                  <c:v>2015</c:v>
                </c:pt>
                <c:pt idx="2795">
                  <c:v>2015</c:v>
                </c:pt>
                <c:pt idx="2796">
                  <c:v>2015</c:v>
                </c:pt>
                <c:pt idx="2797">
                  <c:v>2015</c:v>
                </c:pt>
                <c:pt idx="2798">
                  <c:v>2015</c:v>
                </c:pt>
                <c:pt idx="2799">
                  <c:v>2015</c:v>
                </c:pt>
                <c:pt idx="2800">
                  <c:v>2015</c:v>
                </c:pt>
                <c:pt idx="2801">
                  <c:v>2015</c:v>
                </c:pt>
                <c:pt idx="2802">
                  <c:v>2015</c:v>
                </c:pt>
                <c:pt idx="2803">
                  <c:v>2015</c:v>
                </c:pt>
                <c:pt idx="2804">
                  <c:v>2015</c:v>
                </c:pt>
                <c:pt idx="2805">
                  <c:v>2015</c:v>
                </c:pt>
                <c:pt idx="2806">
                  <c:v>2015</c:v>
                </c:pt>
                <c:pt idx="2807">
                  <c:v>2015</c:v>
                </c:pt>
                <c:pt idx="2808">
                  <c:v>2015</c:v>
                </c:pt>
                <c:pt idx="2809">
                  <c:v>2015</c:v>
                </c:pt>
                <c:pt idx="2810">
                  <c:v>2015</c:v>
                </c:pt>
                <c:pt idx="2811">
                  <c:v>2015</c:v>
                </c:pt>
                <c:pt idx="2812">
                  <c:v>2015</c:v>
                </c:pt>
                <c:pt idx="2813">
                  <c:v>2015</c:v>
                </c:pt>
                <c:pt idx="2814">
                  <c:v>2015</c:v>
                </c:pt>
                <c:pt idx="2815">
                  <c:v>2015</c:v>
                </c:pt>
                <c:pt idx="2816">
                  <c:v>2015</c:v>
                </c:pt>
                <c:pt idx="2817">
                  <c:v>2015</c:v>
                </c:pt>
                <c:pt idx="2818">
                  <c:v>2015</c:v>
                </c:pt>
                <c:pt idx="2819">
                  <c:v>2015</c:v>
                </c:pt>
                <c:pt idx="2820">
                  <c:v>2015</c:v>
                </c:pt>
                <c:pt idx="2821">
                  <c:v>2015</c:v>
                </c:pt>
                <c:pt idx="2822">
                  <c:v>2015</c:v>
                </c:pt>
                <c:pt idx="2823">
                  <c:v>2015</c:v>
                </c:pt>
                <c:pt idx="2824">
                  <c:v>2015</c:v>
                </c:pt>
                <c:pt idx="2825">
                  <c:v>2015</c:v>
                </c:pt>
                <c:pt idx="2826">
                  <c:v>2015</c:v>
                </c:pt>
                <c:pt idx="2827">
                  <c:v>2015</c:v>
                </c:pt>
                <c:pt idx="2828">
                  <c:v>2015</c:v>
                </c:pt>
                <c:pt idx="2829">
                  <c:v>2015</c:v>
                </c:pt>
                <c:pt idx="2830">
                  <c:v>2015</c:v>
                </c:pt>
                <c:pt idx="2831">
                  <c:v>2015</c:v>
                </c:pt>
                <c:pt idx="2832">
                  <c:v>2015</c:v>
                </c:pt>
                <c:pt idx="2833">
                  <c:v>2015</c:v>
                </c:pt>
                <c:pt idx="2834">
                  <c:v>2015</c:v>
                </c:pt>
                <c:pt idx="2835">
                  <c:v>2015</c:v>
                </c:pt>
                <c:pt idx="2836">
                  <c:v>2015</c:v>
                </c:pt>
                <c:pt idx="2837">
                  <c:v>2015</c:v>
                </c:pt>
                <c:pt idx="2838">
                  <c:v>2015</c:v>
                </c:pt>
                <c:pt idx="2839">
                  <c:v>2015</c:v>
                </c:pt>
                <c:pt idx="2840">
                  <c:v>2015</c:v>
                </c:pt>
                <c:pt idx="2841">
                  <c:v>2015</c:v>
                </c:pt>
                <c:pt idx="2842">
                  <c:v>2015</c:v>
                </c:pt>
                <c:pt idx="2843">
                  <c:v>2015</c:v>
                </c:pt>
                <c:pt idx="2844">
                  <c:v>2015</c:v>
                </c:pt>
                <c:pt idx="2845">
                  <c:v>2015</c:v>
                </c:pt>
                <c:pt idx="2846">
                  <c:v>2015</c:v>
                </c:pt>
                <c:pt idx="2847">
                  <c:v>2015</c:v>
                </c:pt>
                <c:pt idx="2848">
                  <c:v>2015</c:v>
                </c:pt>
                <c:pt idx="2849">
                  <c:v>2015</c:v>
                </c:pt>
                <c:pt idx="2850">
                  <c:v>2015</c:v>
                </c:pt>
                <c:pt idx="2851">
                  <c:v>2015</c:v>
                </c:pt>
                <c:pt idx="2852">
                  <c:v>2015</c:v>
                </c:pt>
                <c:pt idx="2853">
                  <c:v>2015</c:v>
                </c:pt>
                <c:pt idx="2854">
                  <c:v>2015</c:v>
                </c:pt>
                <c:pt idx="2855">
                  <c:v>2015</c:v>
                </c:pt>
                <c:pt idx="2856">
                  <c:v>2015</c:v>
                </c:pt>
                <c:pt idx="2857">
                  <c:v>2015</c:v>
                </c:pt>
                <c:pt idx="2858">
                  <c:v>2015</c:v>
                </c:pt>
                <c:pt idx="2859">
                  <c:v>2015</c:v>
                </c:pt>
                <c:pt idx="2860">
                  <c:v>2015</c:v>
                </c:pt>
                <c:pt idx="2861">
                  <c:v>2015</c:v>
                </c:pt>
                <c:pt idx="2862">
                  <c:v>2015</c:v>
                </c:pt>
                <c:pt idx="2863">
                  <c:v>2015</c:v>
                </c:pt>
                <c:pt idx="2864">
                  <c:v>2015</c:v>
                </c:pt>
                <c:pt idx="2865">
                  <c:v>2015</c:v>
                </c:pt>
                <c:pt idx="2866">
                  <c:v>2015</c:v>
                </c:pt>
                <c:pt idx="2867">
                  <c:v>2016</c:v>
                </c:pt>
                <c:pt idx="2868">
                  <c:v>2016</c:v>
                </c:pt>
                <c:pt idx="2869">
                  <c:v>2016</c:v>
                </c:pt>
                <c:pt idx="2870">
                  <c:v>2016</c:v>
                </c:pt>
                <c:pt idx="2871">
                  <c:v>2016</c:v>
                </c:pt>
                <c:pt idx="2872">
                  <c:v>2016</c:v>
                </c:pt>
                <c:pt idx="2873">
                  <c:v>2016</c:v>
                </c:pt>
                <c:pt idx="2874">
                  <c:v>2016</c:v>
                </c:pt>
                <c:pt idx="2875">
                  <c:v>2016</c:v>
                </c:pt>
                <c:pt idx="2876">
                  <c:v>2016</c:v>
                </c:pt>
                <c:pt idx="2877">
                  <c:v>2016</c:v>
                </c:pt>
                <c:pt idx="2878">
                  <c:v>2016</c:v>
                </c:pt>
                <c:pt idx="2879">
                  <c:v>2016</c:v>
                </c:pt>
                <c:pt idx="2880">
                  <c:v>2016</c:v>
                </c:pt>
                <c:pt idx="2881">
                  <c:v>2016</c:v>
                </c:pt>
                <c:pt idx="2882">
                  <c:v>2016</c:v>
                </c:pt>
                <c:pt idx="2883">
                  <c:v>2016</c:v>
                </c:pt>
                <c:pt idx="2884">
                  <c:v>2016</c:v>
                </c:pt>
                <c:pt idx="2885">
                  <c:v>2016</c:v>
                </c:pt>
                <c:pt idx="2886">
                  <c:v>2016</c:v>
                </c:pt>
                <c:pt idx="2887">
                  <c:v>2016</c:v>
                </c:pt>
                <c:pt idx="2888">
                  <c:v>2016</c:v>
                </c:pt>
                <c:pt idx="2889">
                  <c:v>2016</c:v>
                </c:pt>
                <c:pt idx="2890">
                  <c:v>2016</c:v>
                </c:pt>
                <c:pt idx="2891">
                  <c:v>2016</c:v>
                </c:pt>
                <c:pt idx="2892">
                  <c:v>2016</c:v>
                </c:pt>
                <c:pt idx="2893">
                  <c:v>2016</c:v>
                </c:pt>
                <c:pt idx="2894">
                  <c:v>2016</c:v>
                </c:pt>
                <c:pt idx="2895">
                  <c:v>2016</c:v>
                </c:pt>
                <c:pt idx="2896">
                  <c:v>2016</c:v>
                </c:pt>
                <c:pt idx="2897">
                  <c:v>2016</c:v>
                </c:pt>
                <c:pt idx="2898">
                  <c:v>2016</c:v>
                </c:pt>
                <c:pt idx="2899">
                  <c:v>2016</c:v>
                </c:pt>
                <c:pt idx="2900">
                  <c:v>2016</c:v>
                </c:pt>
                <c:pt idx="2901">
                  <c:v>2016</c:v>
                </c:pt>
                <c:pt idx="2902">
                  <c:v>2016</c:v>
                </c:pt>
                <c:pt idx="2903">
                  <c:v>2016</c:v>
                </c:pt>
                <c:pt idx="2904">
                  <c:v>2016</c:v>
                </c:pt>
                <c:pt idx="2905">
                  <c:v>2016</c:v>
                </c:pt>
                <c:pt idx="2906">
                  <c:v>2016</c:v>
                </c:pt>
                <c:pt idx="2907">
                  <c:v>2016</c:v>
                </c:pt>
                <c:pt idx="2908">
                  <c:v>2016</c:v>
                </c:pt>
                <c:pt idx="2909">
                  <c:v>2016</c:v>
                </c:pt>
                <c:pt idx="2910">
                  <c:v>2016</c:v>
                </c:pt>
                <c:pt idx="2911">
                  <c:v>2016</c:v>
                </c:pt>
                <c:pt idx="2912">
                  <c:v>2016</c:v>
                </c:pt>
                <c:pt idx="2913">
                  <c:v>2016</c:v>
                </c:pt>
                <c:pt idx="2914">
                  <c:v>2016</c:v>
                </c:pt>
                <c:pt idx="2915">
                  <c:v>2016</c:v>
                </c:pt>
                <c:pt idx="2916">
                  <c:v>2016</c:v>
                </c:pt>
                <c:pt idx="2917">
                  <c:v>2016</c:v>
                </c:pt>
                <c:pt idx="2918">
                  <c:v>2016</c:v>
                </c:pt>
                <c:pt idx="2919">
                  <c:v>2016</c:v>
                </c:pt>
                <c:pt idx="2920">
                  <c:v>2016</c:v>
                </c:pt>
                <c:pt idx="2921">
                  <c:v>2016</c:v>
                </c:pt>
                <c:pt idx="2922">
                  <c:v>2016</c:v>
                </c:pt>
                <c:pt idx="2923">
                  <c:v>2016</c:v>
                </c:pt>
                <c:pt idx="2924">
                  <c:v>2016</c:v>
                </c:pt>
                <c:pt idx="2925">
                  <c:v>2016</c:v>
                </c:pt>
                <c:pt idx="2926">
                  <c:v>2016</c:v>
                </c:pt>
                <c:pt idx="2927">
                  <c:v>2016</c:v>
                </c:pt>
                <c:pt idx="2928">
                  <c:v>2016</c:v>
                </c:pt>
                <c:pt idx="2929">
                  <c:v>2016</c:v>
                </c:pt>
                <c:pt idx="2930">
                  <c:v>2016</c:v>
                </c:pt>
                <c:pt idx="2931">
                  <c:v>2016</c:v>
                </c:pt>
                <c:pt idx="2932">
                  <c:v>2016</c:v>
                </c:pt>
                <c:pt idx="2933">
                  <c:v>2016</c:v>
                </c:pt>
                <c:pt idx="2934">
                  <c:v>2016</c:v>
                </c:pt>
                <c:pt idx="2935">
                  <c:v>2016</c:v>
                </c:pt>
                <c:pt idx="2936">
                  <c:v>2016</c:v>
                </c:pt>
                <c:pt idx="2937">
                  <c:v>2016</c:v>
                </c:pt>
                <c:pt idx="2938">
                  <c:v>2016</c:v>
                </c:pt>
                <c:pt idx="2939">
                  <c:v>2016</c:v>
                </c:pt>
                <c:pt idx="2940">
                  <c:v>2016</c:v>
                </c:pt>
                <c:pt idx="2941">
                  <c:v>2016</c:v>
                </c:pt>
                <c:pt idx="2942">
                  <c:v>2016</c:v>
                </c:pt>
                <c:pt idx="2943">
                  <c:v>2016</c:v>
                </c:pt>
                <c:pt idx="2944">
                  <c:v>2016</c:v>
                </c:pt>
                <c:pt idx="2945">
                  <c:v>2016</c:v>
                </c:pt>
                <c:pt idx="2946">
                  <c:v>2016</c:v>
                </c:pt>
                <c:pt idx="2947">
                  <c:v>2016</c:v>
                </c:pt>
                <c:pt idx="2948">
                  <c:v>2016</c:v>
                </c:pt>
                <c:pt idx="2949">
                  <c:v>2016</c:v>
                </c:pt>
                <c:pt idx="2950">
                  <c:v>2016</c:v>
                </c:pt>
                <c:pt idx="2951">
                  <c:v>2016</c:v>
                </c:pt>
                <c:pt idx="2952">
                  <c:v>2016</c:v>
                </c:pt>
                <c:pt idx="2953">
                  <c:v>2016</c:v>
                </c:pt>
                <c:pt idx="2954">
                  <c:v>2016</c:v>
                </c:pt>
                <c:pt idx="2955">
                  <c:v>2016</c:v>
                </c:pt>
                <c:pt idx="2956">
                  <c:v>2016</c:v>
                </c:pt>
                <c:pt idx="2957">
                  <c:v>2016</c:v>
                </c:pt>
                <c:pt idx="2958">
                  <c:v>2016</c:v>
                </c:pt>
                <c:pt idx="2959">
                  <c:v>2016</c:v>
                </c:pt>
                <c:pt idx="2960">
                  <c:v>2016</c:v>
                </c:pt>
                <c:pt idx="2961">
                  <c:v>2016</c:v>
                </c:pt>
                <c:pt idx="2962">
                  <c:v>2016</c:v>
                </c:pt>
                <c:pt idx="2963">
                  <c:v>2016</c:v>
                </c:pt>
                <c:pt idx="2964">
                  <c:v>2016</c:v>
                </c:pt>
                <c:pt idx="2965">
                  <c:v>2016</c:v>
                </c:pt>
                <c:pt idx="2966">
                  <c:v>2016</c:v>
                </c:pt>
                <c:pt idx="2967">
                  <c:v>2016</c:v>
                </c:pt>
                <c:pt idx="2968">
                  <c:v>2016</c:v>
                </c:pt>
                <c:pt idx="2969">
                  <c:v>2016</c:v>
                </c:pt>
                <c:pt idx="2970">
                  <c:v>2016</c:v>
                </c:pt>
                <c:pt idx="2971">
                  <c:v>2016</c:v>
                </c:pt>
                <c:pt idx="2972">
                  <c:v>2016</c:v>
                </c:pt>
                <c:pt idx="2973">
                  <c:v>2016</c:v>
                </c:pt>
                <c:pt idx="2974">
                  <c:v>2016</c:v>
                </c:pt>
                <c:pt idx="2975">
                  <c:v>2016</c:v>
                </c:pt>
                <c:pt idx="2976">
                  <c:v>2016</c:v>
                </c:pt>
                <c:pt idx="2977">
                  <c:v>2016</c:v>
                </c:pt>
                <c:pt idx="2978">
                  <c:v>2016</c:v>
                </c:pt>
                <c:pt idx="2979">
                  <c:v>2016</c:v>
                </c:pt>
                <c:pt idx="2980">
                  <c:v>2016</c:v>
                </c:pt>
                <c:pt idx="2981">
                  <c:v>2016</c:v>
                </c:pt>
                <c:pt idx="2982">
                  <c:v>2016</c:v>
                </c:pt>
                <c:pt idx="2983">
                  <c:v>2016</c:v>
                </c:pt>
                <c:pt idx="2984">
                  <c:v>2016</c:v>
                </c:pt>
                <c:pt idx="2985">
                  <c:v>2016</c:v>
                </c:pt>
                <c:pt idx="2986">
                  <c:v>2016</c:v>
                </c:pt>
                <c:pt idx="2987">
                  <c:v>2016</c:v>
                </c:pt>
                <c:pt idx="2988">
                  <c:v>2016</c:v>
                </c:pt>
                <c:pt idx="2989">
                  <c:v>2016</c:v>
                </c:pt>
                <c:pt idx="2990">
                  <c:v>2016</c:v>
                </c:pt>
                <c:pt idx="2991">
                  <c:v>2016</c:v>
                </c:pt>
                <c:pt idx="2992">
                  <c:v>2016</c:v>
                </c:pt>
                <c:pt idx="2993">
                  <c:v>2016</c:v>
                </c:pt>
                <c:pt idx="2994">
                  <c:v>2016</c:v>
                </c:pt>
                <c:pt idx="2995">
                  <c:v>2016</c:v>
                </c:pt>
                <c:pt idx="2996">
                  <c:v>2016</c:v>
                </c:pt>
                <c:pt idx="2997">
                  <c:v>2016</c:v>
                </c:pt>
                <c:pt idx="2998">
                  <c:v>2016</c:v>
                </c:pt>
                <c:pt idx="2999">
                  <c:v>2016</c:v>
                </c:pt>
                <c:pt idx="3000">
                  <c:v>2016</c:v>
                </c:pt>
                <c:pt idx="3001">
                  <c:v>2016</c:v>
                </c:pt>
                <c:pt idx="3002">
                  <c:v>2016</c:v>
                </c:pt>
                <c:pt idx="3003">
                  <c:v>2016</c:v>
                </c:pt>
                <c:pt idx="3004">
                  <c:v>2016</c:v>
                </c:pt>
                <c:pt idx="3005">
                  <c:v>2016</c:v>
                </c:pt>
                <c:pt idx="3006">
                  <c:v>2016</c:v>
                </c:pt>
                <c:pt idx="3007">
                  <c:v>2016</c:v>
                </c:pt>
                <c:pt idx="3008">
                  <c:v>2016</c:v>
                </c:pt>
                <c:pt idx="3009">
                  <c:v>2016</c:v>
                </c:pt>
                <c:pt idx="3010">
                  <c:v>2016</c:v>
                </c:pt>
                <c:pt idx="3011">
                  <c:v>2016</c:v>
                </c:pt>
                <c:pt idx="3012">
                  <c:v>2016</c:v>
                </c:pt>
                <c:pt idx="3013">
                  <c:v>2016</c:v>
                </c:pt>
                <c:pt idx="3014">
                  <c:v>2016</c:v>
                </c:pt>
                <c:pt idx="3015">
                  <c:v>2016</c:v>
                </c:pt>
                <c:pt idx="3016">
                  <c:v>2016</c:v>
                </c:pt>
                <c:pt idx="3017">
                  <c:v>2016</c:v>
                </c:pt>
                <c:pt idx="3018">
                  <c:v>2016</c:v>
                </c:pt>
                <c:pt idx="3019">
                  <c:v>2016</c:v>
                </c:pt>
                <c:pt idx="3020">
                  <c:v>2016</c:v>
                </c:pt>
                <c:pt idx="3021">
                  <c:v>2016</c:v>
                </c:pt>
                <c:pt idx="3022">
                  <c:v>2016</c:v>
                </c:pt>
                <c:pt idx="3023">
                  <c:v>2016</c:v>
                </c:pt>
                <c:pt idx="3024">
                  <c:v>2016</c:v>
                </c:pt>
                <c:pt idx="3025">
                  <c:v>2016</c:v>
                </c:pt>
                <c:pt idx="3026">
                  <c:v>2016</c:v>
                </c:pt>
                <c:pt idx="3027">
                  <c:v>2016</c:v>
                </c:pt>
                <c:pt idx="3028">
                  <c:v>2016</c:v>
                </c:pt>
                <c:pt idx="3029">
                  <c:v>2016</c:v>
                </c:pt>
                <c:pt idx="3030">
                  <c:v>2016</c:v>
                </c:pt>
                <c:pt idx="3031">
                  <c:v>2016</c:v>
                </c:pt>
                <c:pt idx="3032">
                  <c:v>2016</c:v>
                </c:pt>
                <c:pt idx="3033">
                  <c:v>2016</c:v>
                </c:pt>
                <c:pt idx="3034">
                  <c:v>2016</c:v>
                </c:pt>
                <c:pt idx="3035">
                  <c:v>2016</c:v>
                </c:pt>
                <c:pt idx="3036">
                  <c:v>2016</c:v>
                </c:pt>
                <c:pt idx="3037">
                  <c:v>2016</c:v>
                </c:pt>
                <c:pt idx="3038">
                  <c:v>2016</c:v>
                </c:pt>
                <c:pt idx="3039">
                  <c:v>2016</c:v>
                </c:pt>
                <c:pt idx="3040">
                  <c:v>2016</c:v>
                </c:pt>
                <c:pt idx="3041">
                  <c:v>2016</c:v>
                </c:pt>
                <c:pt idx="3042">
                  <c:v>2016</c:v>
                </c:pt>
                <c:pt idx="3043">
                  <c:v>2016</c:v>
                </c:pt>
                <c:pt idx="3044">
                  <c:v>2016</c:v>
                </c:pt>
                <c:pt idx="3045">
                  <c:v>2016</c:v>
                </c:pt>
                <c:pt idx="3046">
                  <c:v>2016</c:v>
                </c:pt>
                <c:pt idx="3047">
                  <c:v>2016</c:v>
                </c:pt>
                <c:pt idx="3048">
                  <c:v>2016</c:v>
                </c:pt>
                <c:pt idx="3049">
                  <c:v>2016</c:v>
                </c:pt>
                <c:pt idx="3050">
                  <c:v>2016</c:v>
                </c:pt>
                <c:pt idx="3051">
                  <c:v>2016</c:v>
                </c:pt>
                <c:pt idx="3052">
                  <c:v>2016</c:v>
                </c:pt>
                <c:pt idx="3053">
                  <c:v>2016</c:v>
                </c:pt>
                <c:pt idx="3054">
                  <c:v>2016</c:v>
                </c:pt>
                <c:pt idx="3055">
                  <c:v>2016</c:v>
                </c:pt>
                <c:pt idx="3056">
                  <c:v>2016</c:v>
                </c:pt>
                <c:pt idx="3057">
                  <c:v>2016</c:v>
                </c:pt>
                <c:pt idx="3058">
                  <c:v>2016</c:v>
                </c:pt>
                <c:pt idx="3059">
                  <c:v>2016</c:v>
                </c:pt>
                <c:pt idx="3060">
                  <c:v>2016</c:v>
                </c:pt>
                <c:pt idx="3061">
                  <c:v>2016</c:v>
                </c:pt>
                <c:pt idx="3062">
                  <c:v>2016</c:v>
                </c:pt>
                <c:pt idx="3063">
                  <c:v>2016</c:v>
                </c:pt>
                <c:pt idx="3064">
                  <c:v>2016</c:v>
                </c:pt>
                <c:pt idx="3065">
                  <c:v>2016</c:v>
                </c:pt>
                <c:pt idx="3066">
                  <c:v>2016</c:v>
                </c:pt>
                <c:pt idx="3067">
                  <c:v>2016</c:v>
                </c:pt>
                <c:pt idx="3068">
                  <c:v>2016</c:v>
                </c:pt>
                <c:pt idx="3069">
                  <c:v>2016</c:v>
                </c:pt>
                <c:pt idx="3070">
                  <c:v>2016</c:v>
                </c:pt>
                <c:pt idx="3071">
                  <c:v>2016</c:v>
                </c:pt>
                <c:pt idx="3072">
                  <c:v>2016</c:v>
                </c:pt>
                <c:pt idx="3073">
                  <c:v>2016</c:v>
                </c:pt>
                <c:pt idx="3074">
                  <c:v>2016</c:v>
                </c:pt>
                <c:pt idx="3075">
                  <c:v>2016</c:v>
                </c:pt>
                <c:pt idx="3076">
                  <c:v>2016</c:v>
                </c:pt>
                <c:pt idx="3077">
                  <c:v>2016</c:v>
                </c:pt>
                <c:pt idx="3078">
                  <c:v>2016</c:v>
                </c:pt>
                <c:pt idx="3079">
                  <c:v>2016</c:v>
                </c:pt>
                <c:pt idx="3080">
                  <c:v>2016</c:v>
                </c:pt>
                <c:pt idx="3081">
                  <c:v>2016</c:v>
                </c:pt>
                <c:pt idx="3082">
                  <c:v>2016</c:v>
                </c:pt>
                <c:pt idx="3083">
                  <c:v>2016</c:v>
                </c:pt>
                <c:pt idx="3084">
                  <c:v>2016</c:v>
                </c:pt>
                <c:pt idx="3085">
                  <c:v>2016</c:v>
                </c:pt>
                <c:pt idx="3086">
                  <c:v>2016</c:v>
                </c:pt>
                <c:pt idx="3087">
                  <c:v>2016</c:v>
                </c:pt>
                <c:pt idx="3088">
                  <c:v>2016</c:v>
                </c:pt>
                <c:pt idx="3089">
                  <c:v>2016</c:v>
                </c:pt>
                <c:pt idx="3090">
                  <c:v>2016</c:v>
                </c:pt>
                <c:pt idx="3091">
                  <c:v>2016</c:v>
                </c:pt>
                <c:pt idx="3092">
                  <c:v>2016</c:v>
                </c:pt>
                <c:pt idx="3093">
                  <c:v>2016</c:v>
                </c:pt>
                <c:pt idx="3094">
                  <c:v>2016</c:v>
                </c:pt>
                <c:pt idx="3095">
                  <c:v>2016</c:v>
                </c:pt>
                <c:pt idx="3096">
                  <c:v>2016</c:v>
                </c:pt>
                <c:pt idx="3097">
                  <c:v>2016</c:v>
                </c:pt>
                <c:pt idx="3098">
                  <c:v>2016</c:v>
                </c:pt>
                <c:pt idx="3099">
                  <c:v>2016</c:v>
                </c:pt>
                <c:pt idx="3100">
                  <c:v>2016</c:v>
                </c:pt>
                <c:pt idx="3101">
                  <c:v>2016</c:v>
                </c:pt>
                <c:pt idx="3102">
                  <c:v>2016</c:v>
                </c:pt>
                <c:pt idx="3103">
                  <c:v>2016</c:v>
                </c:pt>
                <c:pt idx="3104">
                  <c:v>2016</c:v>
                </c:pt>
                <c:pt idx="3105">
                  <c:v>2016</c:v>
                </c:pt>
                <c:pt idx="3106">
                  <c:v>2016</c:v>
                </c:pt>
                <c:pt idx="3107">
                  <c:v>2016</c:v>
                </c:pt>
                <c:pt idx="3108">
                  <c:v>2016</c:v>
                </c:pt>
                <c:pt idx="3109">
                  <c:v>2016</c:v>
                </c:pt>
                <c:pt idx="3110">
                  <c:v>2016</c:v>
                </c:pt>
                <c:pt idx="3111">
                  <c:v>2016</c:v>
                </c:pt>
                <c:pt idx="3112">
                  <c:v>2016</c:v>
                </c:pt>
                <c:pt idx="3113">
                  <c:v>2016</c:v>
                </c:pt>
                <c:pt idx="3114">
                  <c:v>2016</c:v>
                </c:pt>
                <c:pt idx="3115">
                  <c:v>2016</c:v>
                </c:pt>
                <c:pt idx="3116">
                  <c:v>2016</c:v>
                </c:pt>
                <c:pt idx="3117">
                  <c:v>2016</c:v>
                </c:pt>
                <c:pt idx="3118">
                  <c:v>2016</c:v>
                </c:pt>
                <c:pt idx="3119">
                  <c:v>2016</c:v>
                </c:pt>
                <c:pt idx="3120">
                  <c:v>2016</c:v>
                </c:pt>
                <c:pt idx="3121">
                  <c:v>2016</c:v>
                </c:pt>
                <c:pt idx="3122">
                  <c:v>2016</c:v>
                </c:pt>
                <c:pt idx="3123">
                  <c:v>2016</c:v>
                </c:pt>
                <c:pt idx="3124">
                  <c:v>2016</c:v>
                </c:pt>
                <c:pt idx="3125">
                  <c:v>2016</c:v>
                </c:pt>
                <c:pt idx="3126">
                  <c:v>2016</c:v>
                </c:pt>
                <c:pt idx="3127">
                  <c:v>2016</c:v>
                </c:pt>
                <c:pt idx="3128">
                  <c:v>2016</c:v>
                </c:pt>
                <c:pt idx="3129">
                  <c:v>2016</c:v>
                </c:pt>
                <c:pt idx="3130">
                  <c:v>2016</c:v>
                </c:pt>
                <c:pt idx="3131">
                  <c:v>2016</c:v>
                </c:pt>
                <c:pt idx="3132">
                  <c:v>2016</c:v>
                </c:pt>
                <c:pt idx="3133">
                  <c:v>2016</c:v>
                </c:pt>
                <c:pt idx="3134">
                  <c:v>2016</c:v>
                </c:pt>
                <c:pt idx="3135">
                  <c:v>2016</c:v>
                </c:pt>
                <c:pt idx="3136">
                  <c:v>2016</c:v>
                </c:pt>
                <c:pt idx="3137">
                  <c:v>2016</c:v>
                </c:pt>
                <c:pt idx="3138">
                  <c:v>2016</c:v>
                </c:pt>
                <c:pt idx="3139">
                  <c:v>2016</c:v>
                </c:pt>
                <c:pt idx="3140">
                  <c:v>2016</c:v>
                </c:pt>
                <c:pt idx="3141">
                  <c:v>2016</c:v>
                </c:pt>
                <c:pt idx="3142">
                  <c:v>2016</c:v>
                </c:pt>
                <c:pt idx="3143">
                  <c:v>2016</c:v>
                </c:pt>
                <c:pt idx="3144">
                  <c:v>2016</c:v>
                </c:pt>
                <c:pt idx="3145">
                  <c:v>2016</c:v>
                </c:pt>
                <c:pt idx="3146">
                  <c:v>2016</c:v>
                </c:pt>
                <c:pt idx="3147">
                  <c:v>2016</c:v>
                </c:pt>
                <c:pt idx="3148">
                  <c:v>2016</c:v>
                </c:pt>
                <c:pt idx="3149">
                  <c:v>2016</c:v>
                </c:pt>
                <c:pt idx="3150">
                  <c:v>2016</c:v>
                </c:pt>
                <c:pt idx="3151">
                  <c:v>2016</c:v>
                </c:pt>
                <c:pt idx="3152">
                  <c:v>2016</c:v>
                </c:pt>
                <c:pt idx="3153">
                  <c:v>2016</c:v>
                </c:pt>
                <c:pt idx="3154">
                  <c:v>2016</c:v>
                </c:pt>
                <c:pt idx="3155">
                  <c:v>2016</c:v>
                </c:pt>
                <c:pt idx="3156">
                  <c:v>2016</c:v>
                </c:pt>
                <c:pt idx="3157">
                  <c:v>2016</c:v>
                </c:pt>
                <c:pt idx="3158">
                  <c:v>2016</c:v>
                </c:pt>
                <c:pt idx="3159">
                  <c:v>2016</c:v>
                </c:pt>
                <c:pt idx="3160">
                  <c:v>2016</c:v>
                </c:pt>
                <c:pt idx="3161">
                  <c:v>2016</c:v>
                </c:pt>
                <c:pt idx="3162">
                  <c:v>2016</c:v>
                </c:pt>
                <c:pt idx="3163">
                  <c:v>2016</c:v>
                </c:pt>
                <c:pt idx="3164">
                  <c:v>2016</c:v>
                </c:pt>
                <c:pt idx="3165">
                  <c:v>2016</c:v>
                </c:pt>
                <c:pt idx="3166">
                  <c:v>2016</c:v>
                </c:pt>
                <c:pt idx="3167">
                  <c:v>2016</c:v>
                </c:pt>
                <c:pt idx="3168">
                  <c:v>2016</c:v>
                </c:pt>
                <c:pt idx="3169">
                  <c:v>2016</c:v>
                </c:pt>
                <c:pt idx="3170">
                  <c:v>2016</c:v>
                </c:pt>
                <c:pt idx="3171">
                  <c:v>2016</c:v>
                </c:pt>
                <c:pt idx="3172">
                  <c:v>2016</c:v>
                </c:pt>
                <c:pt idx="3173">
                  <c:v>2016</c:v>
                </c:pt>
                <c:pt idx="3174">
                  <c:v>2016</c:v>
                </c:pt>
                <c:pt idx="3175">
                  <c:v>2016</c:v>
                </c:pt>
                <c:pt idx="3176">
                  <c:v>2016</c:v>
                </c:pt>
                <c:pt idx="3177">
                  <c:v>2016</c:v>
                </c:pt>
                <c:pt idx="3178">
                  <c:v>2016</c:v>
                </c:pt>
                <c:pt idx="3179">
                  <c:v>2016</c:v>
                </c:pt>
                <c:pt idx="3180">
                  <c:v>2016</c:v>
                </c:pt>
                <c:pt idx="3181">
                  <c:v>2016</c:v>
                </c:pt>
                <c:pt idx="3182">
                  <c:v>2016</c:v>
                </c:pt>
                <c:pt idx="3183">
                  <c:v>2016</c:v>
                </c:pt>
                <c:pt idx="3184">
                  <c:v>2016</c:v>
                </c:pt>
                <c:pt idx="3185">
                  <c:v>2016</c:v>
                </c:pt>
                <c:pt idx="3186">
                  <c:v>2016</c:v>
                </c:pt>
                <c:pt idx="3187">
                  <c:v>2016</c:v>
                </c:pt>
                <c:pt idx="3188">
                  <c:v>2016</c:v>
                </c:pt>
                <c:pt idx="3189">
                  <c:v>2016</c:v>
                </c:pt>
                <c:pt idx="3190">
                  <c:v>2016</c:v>
                </c:pt>
                <c:pt idx="3191">
                  <c:v>2016</c:v>
                </c:pt>
                <c:pt idx="3192">
                  <c:v>2016</c:v>
                </c:pt>
                <c:pt idx="3193">
                  <c:v>2016</c:v>
                </c:pt>
                <c:pt idx="3194">
                  <c:v>2016</c:v>
                </c:pt>
                <c:pt idx="3195">
                  <c:v>2016</c:v>
                </c:pt>
                <c:pt idx="3196">
                  <c:v>2016</c:v>
                </c:pt>
                <c:pt idx="3197">
                  <c:v>2016</c:v>
                </c:pt>
                <c:pt idx="3198">
                  <c:v>2016</c:v>
                </c:pt>
                <c:pt idx="3199">
                  <c:v>2016</c:v>
                </c:pt>
                <c:pt idx="3200">
                  <c:v>2016</c:v>
                </c:pt>
                <c:pt idx="3201">
                  <c:v>2016</c:v>
                </c:pt>
                <c:pt idx="3202">
                  <c:v>2016</c:v>
                </c:pt>
                <c:pt idx="3203">
                  <c:v>2016</c:v>
                </c:pt>
                <c:pt idx="3204">
                  <c:v>2016</c:v>
                </c:pt>
                <c:pt idx="3205">
                  <c:v>2016</c:v>
                </c:pt>
                <c:pt idx="3206">
                  <c:v>2016</c:v>
                </c:pt>
                <c:pt idx="3207">
                  <c:v>2016</c:v>
                </c:pt>
                <c:pt idx="3208">
                  <c:v>2016</c:v>
                </c:pt>
                <c:pt idx="3209">
                  <c:v>2016</c:v>
                </c:pt>
                <c:pt idx="3210">
                  <c:v>2016</c:v>
                </c:pt>
                <c:pt idx="3211">
                  <c:v>2016</c:v>
                </c:pt>
                <c:pt idx="3212">
                  <c:v>2016</c:v>
                </c:pt>
                <c:pt idx="3213">
                  <c:v>2016</c:v>
                </c:pt>
                <c:pt idx="3214">
                  <c:v>2016</c:v>
                </c:pt>
                <c:pt idx="3215">
                  <c:v>2016</c:v>
                </c:pt>
                <c:pt idx="3216">
                  <c:v>2016</c:v>
                </c:pt>
                <c:pt idx="3217">
                  <c:v>2016</c:v>
                </c:pt>
                <c:pt idx="3218">
                  <c:v>2016</c:v>
                </c:pt>
                <c:pt idx="3219">
                  <c:v>2016</c:v>
                </c:pt>
                <c:pt idx="3220">
                  <c:v>2016</c:v>
                </c:pt>
                <c:pt idx="3221">
                  <c:v>2016</c:v>
                </c:pt>
                <c:pt idx="3222">
                  <c:v>2016</c:v>
                </c:pt>
                <c:pt idx="3223">
                  <c:v>2016</c:v>
                </c:pt>
                <c:pt idx="3224">
                  <c:v>2016</c:v>
                </c:pt>
                <c:pt idx="3225">
                  <c:v>2016</c:v>
                </c:pt>
                <c:pt idx="3226">
                  <c:v>2016</c:v>
                </c:pt>
                <c:pt idx="3227">
                  <c:v>2016</c:v>
                </c:pt>
                <c:pt idx="3228">
                  <c:v>2016</c:v>
                </c:pt>
                <c:pt idx="3229">
                  <c:v>2016</c:v>
                </c:pt>
                <c:pt idx="3230">
                  <c:v>2016</c:v>
                </c:pt>
                <c:pt idx="3231">
                  <c:v>2016</c:v>
                </c:pt>
                <c:pt idx="3232">
                  <c:v>2016</c:v>
                </c:pt>
                <c:pt idx="3233">
                  <c:v>2017</c:v>
                </c:pt>
                <c:pt idx="3234">
                  <c:v>2017</c:v>
                </c:pt>
                <c:pt idx="3235">
                  <c:v>2017</c:v>
                </c:pt>
                <c:pt idx="3236">
                  <c:v>2017</c:v>
                </c:pt>
                <c:pt idx="3237">
                  <c:v>2017</c:v>
                </c:pt>
                <c:pt idx="3238">
                  <c:v>2017</c:v>
                </c:pt>
                <c:pt idx="3239">
                  <c:v>2017</c:v>
                </c:pt>
                <c:pt idx="3240">
                  <c:v>2017</c:v>
                </c:pt>
                <c:pt idx="3241">
                  <c:v>2017</c:v>
                </c:pt>
                <c:pt idx="3242">
                  <c:v>2017</c:v>
                </c:pt>
                <c:pt idx="3243">
                  <c:v>2017</c:v>
                </c:pt>
                <c:pt idx="3244">
                  <c:v>2017</c:v>
                </c:pt>
                <c:pt idx="3245">
                  <c:v>2017</c:v>
                </c:pt>
                <c:pt idx="3246">
                  <c:v>2017</c:v>
                </c:pt>
                <c:pt idx="3247">
                  <c:v>2017</c:v>
                </c:pt>
                <c:pt idx="3248">
                  <c:v>2017</c:v>
                </c:pt>
                <c:pt idx="3249">
                  <c:v>2017</c:v>
                </c:pt>
                <c:pt idx="3250">
                  <c:v>2017</c:v>
                </c:pt>
                <c:pt idx="3251">
                  <c:v>2017</c:v>
                </c:pt>
                <c:pt idx="3252">
                  <c:v>2017</c:v>
                </c:pt>
                <c:pt idx="3253">
                  <c:v>2017</c:v>
                </c:pt>
                <c:pt idx="3254">
                  <c:v>2017</c:v>
                </c:pt>
                <c:pt idx="3255">
                  <c:v>2017</c:v>
                </c:pt>
                <c:pt idx="3256">
                  <c:v>2017</c:v>
                </c:pt>
                <c:pt idx="3257">
                  <c:v>2017</c:v>
                </c:pt>
                <c:pt idx="3258">
                  <c:v>2017</c:v>
                </c:pt>
                <c:pt idx="3259">
                  <c:v>2017</c:v>
                </c:pt>
                <c:pt idx="3260">
                  <c:v>2017</c:v>
                </c:pt>
                <c:pt idx="3261">
                  <c:v>2017</c:v>
                </c:pt>
                <c:pt idx="3262">
                  <c:v>2017</c:v>
                </c:pt>
                <c:pt idx="3263">
                  <c:v>2017</c:v>
                </c:pt>
                <c:pt idx="3264">
                  <c:v>2017</c:v>
                </c:pt>
                <c:pt idx="3265">
                  <c:v>2017</c:v>
                </c:pt>
                <c:pt idx="3266">
                  <c:v>2017</c:v>
                </c:pt>
                <c:pt idx="3267">
                  <c:v>2017</c:v>
                </c:pt>
                <c:pt idx="3268">
                  <c:v>2017</c:v>
                </c:pt>
                <c:pt idx="3269">
                  <c:v>2017</c:v>
                </c:pt>
                <c:pt idx="3270">
                  <c:v>2017</c:v>
                </c:pt>
                <c:pt idx="3271">
                  <c:v>2017</c:v>
                </c:pt>
                <c:pt idx="3272">
                  <c:v>2017</c:v>
                </c:pt>
                <c:pt idx="3273">
                  <c:v>2017</c:v>
                </c:pt>
                <c:pt idx="3274">
                  <c:v>2017</c:v>
                </c:pt>
                <c:pt idx="3275">
                  <c:v>2017</c:v>
                </c:pt>
                <c:pt idx="3276">
                  <c:v>2017</c:v>
                </c:pt>
                <c:pt idx="3277">
                  <c:v>2017</c:v>
                </c:pt>
                <c:pt idx="3278">
                  <c:v>2017</c:v>
                </c:pt>
                <c:pt idx="3279">
                  <c:v>2017</c:v>
                </c:pt>
                <c:pt idx="3280">
                  <c:v>2017</c:v>
                </c:pt>
                <c:pt idx="3281">
                  <c:v>2017</c:v>
                </c:pt>
                <c:pt idx="3282">
                  <c:v>2017</c:v>
                </c:pt>
                <c:pt idx="3283">
                  <c:v>2017</c:v>
                </c:pt>
                <c:pt idx="3284">
                  <c:v>2017</c:v>
                </c:pt>
                <c:pt idx="3285">
                  <c:v>2017</c:v>
                </c:pt>
                <c:pt idx="3286">
                  <c:v>2017</c:v>
                </c:pt>
                <c:pt idx="3287">
                  <c:v>2017</c:v>
                </c:pt>
                <c:pt idx="3288">
                  <c:v>2017</c:v>
                </c:pt>
                <c:pt idx="3289">
                  <c:v>2017</c:v>
                </c:pt>
                <c:pt idx="3290">
                  <c:v>2017</c:v>
                </c:pt>
                <c:pt idx="3291">
                  <c:v>2017</c:v>
                </c:pt>
                <c:pt idx="3292">
                  <c:v>2017</c:v>
                </c:pt>
                <c:pt idx="3293">
                  <c:v>2017</c:v>
                </c:pt>
                <c:pt idx="3294">
                  <c:v>2017</c:v>
                </c:pt>
                <c:pt idx="3295">
                  <c:v>2017</c:v>
                </c:pt>
                <c:pt idx="3296">
                  <c:v>2017</c:v>
                </c:pt>
                <c:pt idx="3297">
                  <c:v>2017</c:v>
                </c:pt>
                <c:pt idx="3298">
                  <c:v>2017</c:v>
                </c:pt>
                <c:pt idx="3299">
                  <c:v>2017</c:v>
                </c:pt>
                <c:pt idx="3300">
                  <c:v>2017</c:v>
                </c:pt>
                <c:pt idx="3301">
                  <c:v>2017</c:v>
                </c:pt>
                <c:pt idx="3302">
                  <c:v>2017</c:v>
                </c:pt>
                <c:pt idx="3303">
                  <c:v>2017</c:v>
                </c:pt>
                <c:pt idx="3304">
                  <c:v>2017</c:v>
                </c:pt>
                <c:pt idx="3305">
                  <c:v>2017</c:v>
                </c:pt>
                <c:pt idx="3306">
                  <c:v>2017</c:v>
                </c:pt>
                <c:pt idx="3307">
                  <c:v>2017</c:v>
                </c:pt>
                <c:pt idx="3308">
                  <c:v>2017</c:v>
                </c:pt>
                <c:pt idx="3309">
                  <c:v>2017</c:v>
                </c:pt>
                <c:pt idx="3310">
                  <c:v>2017</c:v>
                </c:pt>
                <c:pt idx="3311">
                  <c:v>2017</c:v>
                </c:pt>
                <c:pt idx="3312">
                  <c:v>2017</c:v>
                </c:pt>
                <c:pt idx="3313">
                  <c:v>2017</c:v>
                </c:pt>
                <c:pt idx="3314">
                  <c:v>2017</c:v>
                </c:pt>
                <c:pt idx="3315">
                  <c:v>2017</c:v>
                </c:pt>
                <c:pt idx="3316">
                  <c:v>2017</c:v>
                </c:pt>
                <c:pt idx="3317">
                  <c:v>2017</c:v>
                </c:pt>
                <c:pt idx="3318">
                  <c:v>2017</c:v>
                </c:pt>
                <c:pt idx="3319">
                  <c:v>2017</c:v>
                </c:pt>
                <c:pt idx="3320">
                  <c:v>2017</c:v>
                </c:pt>
                <c:pt idx="3321">
                  <c:v>2017</c:v>
                </c:pt>
                <c:pt idx="3322">
                  <c:v>2017</c:v>
                </c:pt>
                <c:pt idx="3323">
                  <c:v>2017</c:v>
                </c:pt>
                <c:pt idx="3324">
                  <c:v>2017</c:v>
                </c:pt>
                <c:pt idx="3325">
                  <c:v>2017</c:v>
                </c:pt>
                <c:pt idx="3326">
                  <c:v>2017</c:v>
                </c:pt>
                <c:pt idx="3327">
                  <c:v>2017</c:v>
                </c:pt>
                <c:pt idx="3328">
                  <c:v>2017</c:v>
                </c:pt>
                <c:pt idx="3329">
                  <c:v>2017</c:v>
                </c:pt>
                <c:pt idx="3330">
                  <c:v>2017</c:v>
                </c:pt>
                <c:pt idx="3331">
                  <c:v>2017</c:v>
                </c:pt>
                <c:pt idx="3332">
                  <c:v>2017</c:v>
                </c:pt>
                <c:pt idx="3333">
                  <c:v>2017</c:v>
                </c:pt>
                <c:pt idx="3334">
                  <c:v>2017</c:v>
                </c:pt>
                <c:pt idx="3335">
                  <c:v>2017</c:v>
                </c:pt>
                <c:pt idx="3336">
                  <c:v>2017</c:v>
                </c:pt>
                <c:pt idx="3337">
                  <c:v>2017</c:v>
                </c:pt>
                <c:pt idx="3338">
                  <c:v>2017</c:v>
                </c:pt>
                <c:pt idx="3339">
                  <c:v>2017</c:v>
                </c:pt>
                <c:pt idx="3340">
                  <c:v>2017</c:v>
                </c:pt>
                <c:pt idx="3341">
                  <c:v>2017</c:v>
                </c:pt>
                <c:pt idx="3342">
                  <c:v>2017</c:v>
                </c:pt>
                <c:pt idx="3343">
                  <c:v>2017</c:v>
                </c:pt>
                <c:pt idx="3344">
                  <c:v>2017</c:v>
                </c:pt>
                <c:pt idx="3345">
                  <c:v>2017</c:v>
                </c:pt>
                <c:pt idx="3346">
                  <c:v>2017</c:v>
                </c:pt>
                <c:pt idx="3347">
                  <c:v>2017</c:v>
                </c:pt>
                <c:pt idx="3348">
                  <c:v>2017</c:v>
                </c:pt>
                <c:pt idx="3349">
                  <c:v>2017</c:v>
                </c:pt>
                <c:pt idx="3350">
                  <c:v>2017</c:v>
                </c:pt>
                <c:pt idx="3351">
                  <c:v>2017</c:v>
                </c:pt>
                <c:pt idx="3352">
                  <c:v>2017</c:v>
                </c:pt>
                <c:pt idx="3353">
                  <c:v>2017</c:v>
                </c:pt>
                <c:pt idx="3354">
                  <c:v>2017</c:v>
                </c:pt>
                <c:pt idx="3355">
                  <c:v>2017</c:v>
                </c:pt>
                <c:pt idx="3356">
                  <c:v>2017</c:v>
                </c:pt>
                <c:pt idx="3357">
                  <c:v>2017</c:v>
                </c:pt>
                <c:pt idx="3358">
                  <c:v>2017</c:v>
                </c:pt>
                <c:pt idx="3359">
                  <c:v>2017</c:v>
                </c:pt>
                <c:pt idx="3360">
                  <c:v>2017</c:v>
                </c:pt>
                <c:pt idx="3361">
                  <c:v>2017</c:v>
                </c:pt>
                <c:pt idx="3362">
                  <c:v>2017</c:v>
                </c:pt>
                <c:pt idx="3363">
                  <c:v>2017</c:v>
                </c:pt>
                <c:pt idx="3364">
                  <c:v>2017</c:v>
                </c:pt>
                <c:pt idx="3365">
                  <c:v>2017</c:v>
                </c:pt>
                <c:pt idx="3366">
                  <c:v>2017</c:v>
                </c:pt>
                <c:pt idx="3367">
                  <c:v>2017</c:v>
                </c:pt>
                <c:pt idx="3368">
                  <c:v>2017</c:v>
                </c:pt>
                <c:pt idx="3369">
                  <c:v>2017</c:v>
                </c:pt>
                <c:pt idx="3370">
                  <c:v>2017</c:v>
                </c:pt>
                <c:pt idx="3371">
                  <c:v>2017</c:v>
                </c:pt>
                <c:pt idx="3372">
                  <c:v>2017</c:v>
                </c:pt>
              </c:numCache>
            </c:numRef>
          </c:cat>
          <c:val>
            <c:numRef>
              <c:f>'[ldb_storage(2).xlsx]Sheet1'!$C$1:$C$3373</c:f>
              <c:numCache>
                <c:formatCode>General</c:formatCode>
                <c:ptCount val="3373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18.1484375</c:v>
                </c:pt>
                <c:pt idx="17">
                  <c:v>18</c:v>
                </c:pt>
                <c:pt idx="18">
                  <c:v>17</c:v>
                </c:pt>
                <c:pt idx="19">
                  <c:v>17</c:v>
                </c:pt>
                <c:pt idx="20">
                  <c:v>17</c:v>
                </c:pt>
                <c:pt idx="21">
                  <c:v>16</c:v>
                </c:pt>
                <c:pt idx="22">
                  <c:v>17</c:v>
                </c:pt>
                <c:pt idx="23">
                  <c:v>17</c:v>
                </c:pt>
                <c:pt idx="24">
                  <c:v>17</c:v>
                </c:pt>
                <c:pt idx="25">
                  <c:v>18</c:v>
                </c:pt>
                <c:pt idx="26">
                  <c:v>17</c:v>
                </c:pt>
                <c:pt idx="27">
                  <c:v>18</c:v>
                </c:pt>
                <c:pt idx="28">
                  <c:v>18</c:v>
                </c:pt>
                <c:pt idx="29">
                  <c:v>21</c:v>
                </c:pt>
                <c:pt idx="30">
                  <c:v>19</c:v>
                </c:pt>
                <c:pt idx="31">
                  <c:v>18.7578125</c:v>
                </c:pt>
                <c:pt idx="32">
                  <c:v>18.7578125</c:v>
                </c:pt>
                <c:pt idx="33">
                  <c:v>20.61328125</c:v>
                </c:pt>
                <c:pt idx="34">
                  <c:v>17.5859375</c:v>
                </c:pt>
                <c:pt idx="35">
                  <c:v>17.5859375</c:v>
                </c:pt>
                <c:pt idx="36">
                  <c:v>17.68359375</c:v>
                </c:pt>
                <c:pt idx="37">
                  <c:v>18.26953125</c:v>
                </c:pt>
                <c:pt idx="38">
                  <c:v>18.7578125</c:v>
                </c:pt>
                <c:pt idx="39">
                  <c:v>20.90625</c:v>
                </c:pt>
                <c:pt idx="40">
                  <c:v>24.71484375</c:v>
                </c:pt>
                <c:pt idx="41">
                  <c:v>27.7421875</c:v>
                </c:pt>
                <c:pt idx="42">
                  <c:v>24.51953125</c:v>
                </c:pt>
                <c:pt idx="43">
                  <c:v>24.6171875</c:v>
                </c:pt>
                <c:pt idx="44">
                  <c:v>24.12890625</c:v>
                </c:pt>
                <c:pt idx="45">
                  <c:v>22.56640625</c:v>
                </c:pt>
                <c:pt idx="46">
                  <c:v>25.515625</c:v>
                </c:pt>
                <c:pt idx="47">
                  <c:v>24.83203125</c:v>
                </c:pt>
                <c:pt idx="48">
                  <c:v>22</c:v>
                </c:pt>
                <c:pt idx="49">
                  <c:v>22</c:v>
                </c:pt>
                <c:pt idx="50">
                  <c:v>22</c:v>
                </c:pt>
                <c:pt idx="51">
                  <c:v>22</c:v>
                </c:pt>
                <c:pt idx="52">
                  <c:v>22</c:v>
                </c:pt>
                <c:pt idx="53">
                  <c:v>22</c:v>
                </c:pt>
                <c:pt idx="54">
                  <c:v>23.34375</c:v>
                </c:pt>
                <c:pt idx="55">
                  <c:v>24.80859375</c:v>
                </c:pt>
                <c:pt idx="56">
                  <c:v>21.87890625</c:v>
                </c:pt>
                <c:pt idx="57">
                  <c:v>21.78125</c:v>
                </c:pt>
                <c:pt idx="58">
                  <c:v>22.26953125</c:v>
                </c:pt>
                <c:pt idx="59">
                  <c:v>23.83203125</c:v>
                </c:pt>
                <c:pt idx="60">
                  <c:v>22.3671875</c:v>
                </c:pt>
                <c:pt idx="61">
                  <c:v>21.1953125</c:v>
                </c:pt>
                <c:pt idx="62">
                  <c:v>21</c:v>
                </c:pt>
                <c:pt idx="63">
                  <c:v>21</c:v>
                </c:pt>
                <c:pt idx="64">
                  <c:v>21</c:v>
                </c:pt>
                <c:pt idx="65">
                  <c:v>23.63671875</c:v>
                </c:pt>
                <c:pt idx="66">
                  <c:v>25.58984375</c:v>
                </c:pt>
                <c:pt idx="67">
                  <c:v>27.34765625</c:v>
                </c:pt>
                <c:pt idx="68">
                  <c:v>27.640625</c:v>
                </c:pt>
                <c:pt idx="69">
                  <c:v>3.34375</c:v>
                </c:pt>
                <c:pt idx="70">
                  <c:v>24.5390625</c:v>
                </c:pt>
                <c:pt idx="71">
                  <c:v>3.34375</c:v>
                </c:pt>
                <c:pt idx="72">
                  <c:v>24.34375</c:v>
                </c:pt>
                <c:pt idx="73">
                  <c:v>24.34375</c:v>
                </c:pt>
                <c:pt idx="74">
                  <c:v>3.44140625</c:v>
                </c:pt>
                <c:pt idx="75">
                  <c:v>3.24609375</c:v>
                </c:pt>
                <c:pt idx="76">
                  <c:v>24.1484375</c:v>
                </c:pt>
                <c:pt idx="77">
                  <c:v>25.3203125</c:v>
                </c:pt>
                <c:pt idx="78">
                  <c:v>4.515625</c:v>
                </c:pt>
                <c:pt idx="79">
                  <c:v>29.421875</c:v>
                </c:pt>
                <c:pt idx="80">
                  <c:v>27.56640625</c:v>
                </c:pt>
                <c:pt idx="81">
                  <c:v>26.98046875</c:v>
                </c:pt>
                <c:pt idx="82">
                  <c:v>26.78515625</c:v>
                </c:pt>
                <c:pt idx="83">
                  <c:v>26.78515625</c:v>
                </c:pt>
                <c:pt idx="84">
                  <c:v>26.58984375</c:v>
                </c:pt>
                <c:pt idx="85">
                  <c:v>26.39453125</c:v>
                </c:pt>
                <c:pt idx="86">
                  <c:v>26.1015625</c:v>
                </c:pt>
                <c:pt idx="87">
                  <c:v>25.22265625</c:v>
                </c:pt>
                <c:pt idx="88">
                  <c:v>25.22265625</c:v>
                </c:pt>
                <c:pt idx="89">
                  <c:v>25.3203125</c:v>
                </c:pt>
                <c:pt idx="90">
                  <c:v>25.41796875</c:v>
                </c:pt>
                <c:pt idx="91">
                  <c:v>27.078125</c:v>
                </c:pt>
                <c:pt idx="92">
                  <c:v>26.4921875</c:v>
                </c:pt>
                <c:pt idx="93">
                  <c:v>27.078125</c:v>
                </c:pt>
                <c:pt idx="94">
                  <c:v>25.61328125</c:v>
                </c:pt>
                <c:pt idx="95">
                  <c:v>23.953125</c:v>
                </c:pt>
                <c:pt idx="96">
                  <c:v>22.68359375</c:v>
                </c:pt>
                <c:pt idx="97">
                  <c:v>22.68359375</c:v>
                </c:pt>
                <c:pt idx="98">
                  <c:v>22</c:v>
                </c:pt>
                <c:pt idx="99">
                  <c:v>22</c:v>
                </c:pt>
                <c:pt idx="100">
                  <c:v>22</c:v>
                </c:pt>
                <c:pt idx="101">
                  <c:v>22</c:v>
                </c:pt>
                <c:pt idx="102">
                  <c:v>22</c:v>
                </c:pt>
                <c:pt idx="103">
                  <c:v>22</c:v>
                </c:pt>
                <c:pt idx="104">
                  <c:v>22</c:v>
                </c:pt>
                <c:pt idx="105">
                  <c:v>22</c:v>
                </c:pt>
                <c:pt idx="106">
                  <c:v>22</c:v>
                </c:pt>
                <c:pt idx="107">
                  <c:v>22</c:v>
                </c:pt>
                <c:pt idx="108">
                  <c:v>22.48828125</c:v>
                </c:pt>
                <c:pt idx="109">
                  <c:v>23.5625</c:v>
                </c:pt>
                <c:pt idx="110">
                  <c:v>22.9765625</c:v>
                </c:pt>
                <c:pt idx="111">
                  <c:v>22.68359375</c:v>
                </c:pt>
                <c:pt idx="112">
                  <c:v>24.734375</c:v>
                </c:pt>
                <c:pt idx="113">
                  <c:v>24.5390625</c:v>
                </c:pt>
                <c:pt idx="114">
                  <c:v>24.734375</c:v>
                </c:pt>
                <c:pt idx="115">
                  <c:v>25.61328125</c:v>
                </c:pt>
                <c:pt idx="116">
                  <c:v>25.02734375</c:v>
                </c:pt>
                <c:pt idx="117">
                  <c:v>24.34375</c:v>
                </c:pt>
                <c:pt idx="118">
                  <c:v>23.66015625</c:v>
                </c:pt>
                <c:pt idx="119">
                  <c:v>23.7578125</c:v>
                </c:pt>
                <c:pt idx="120">
                  <c:v>23.5625</c:v>
                </c:pt>
                <c:pt idx="121">
                  <c:v>23.07421875</c:v>
                </c:pt>
                <c:pt idx="122">
                  <c:v>24.734375</c:v>
                </c:pt>
                <c:pt idx="123">
                  <c:v>23.953125</c:v>
                </c:pt>
                <c:pt idx="124">
                  <c:v>22</c:v>
                </c:pt>
                <c:pt idx="125">
                  <c:v>22</c:v>
                </c:pt>
                <c:pt idx="126">
                  <c:v>22.68359375</c:v>
                </c:pt>
                <c:pt idx="127">
                  <c:v>23.3671875</c:v>
                </c:pt>
                <c:pt idx="128">
                  <c:v>24.5390625</c:v>
                </c:pt>
                <c:pt idx="129">
                  <c:v>24.63671875</c:v>
                </c:pt>
                <c:pt idx="130">
                  <c:v>25.125</c:v>
                </c:pt>
                <c:pt idx="131">
                  <c:v>24.34375</c:v>
                </c:pt>
                <c:pt idx="132">
                  <c:v>24.34375</c:v>
                </c:pt>
                <c:pt idx="133">
                  <c:v>24.1484375</c:v>
                </c:pt>
                <c:pt idx="134">
                  <c:v>24.34375</c:v>
                </c:pt>
                <c:pt idx="135">
                  <c:v>24.44140625</c:v>
                </c:pt>
                <c:pt idx="136">
                  <c:v>24.5390625</c:v>
                </c:pt>
                <c:pt idx="137">
                  <c:v>22.29296875</c:v>
                </c:pt>
                <c:pt idx="138">
                  <c:v>22</c:v>
                </c:pt>
                <c:pt idx="139">
                  <c:v>22</c:v>
                </c:pt>
                <c:pt idx="140">
                  <c:v>22</c:v>
                </c:pt>
                <c:pt idx="141">
                  <c:v>22</c:v>
                </c:pt>
                <c:pt idx="142">
                  <c:v>22</c:v>
                </c:pt>
                <c:pt idx="143">
                  <c:v>22</c:v>
                </c:pt>
                <c:pt idx="144">
                  <c:v>22.5859375</c:v>
                </c:pt>
                <c:pt idx="145">
                  <c:v>22.09765625</c:v>
                </c:pt>
                <c:pt idx="146">
                  <c:v>22</c:v>
                </c:pt>
                <c:pt idx="147">
                  <c:v>22.9765625</c:v>
                </c:pt>
                <c:pt idx="148">
                  <c:v>23.26953125</c:v>
                </c:pt>
                <c:pt idx="149">
                  <c:v>22</c:v>
                </c:pt>
                <c:pt idx="150">
                  <c:v>22</c:v>
                </c:pt>
                <c:pt idx="151">
                  <c:v>23.46484375</c:v>
                </c:pt>
                <c:pt idx="152">
                  <c:v>22.29296875</c:v>
                </c:pt>
                <c:pt idx="153">
                  <c:v>22</c:v>
                </c:pt>
                <c:pt idx="154">
                  <c:v>23.66015625</c:v>
                </c:pt>
                <c:pt idx="155">
                  <c:v>25.02734375</c:v>
                </c:pt>
                <c:pt idx="156">
                  <c:v>24.34375</c:v>
                </c:pt>
                <c:pt idx="157">
                  <c:v>24.34375</c:v>
                </c:pt>
                <c:pt idx="158">
                  <c:v>24.5390625</c:v>
                </c:pt>
                <c:pt idx="159">
                  <c:v>25.125</c:v>
                </c:pt>
                <c:pt idx="160">
                  <c:v>24.34375</c:v>
                </c:pt>
                <c:pt idx="161">
                  <c:v>25.41796875</c:v>
                </c:pt>
                <c:pt idx="162">
                  <c:v>24.734375</c:v>
                </c:pt>
                <c:pt idx="163">
                  <c:v>25.22265625</c:v>
                </c:pt>
                <c:pt idx="164">
                  <c:v>25.90625</c:v>
                </c:pt>
                <c:pt idx="165">
                  <c:v>25.515625</c:v>
                </c:pt>
                <c:pt idx="166">
                  <c:v>25.41796875</c:v>
                </c:pt>
                <c:pt idx="167">
                  <c:v>25.7109375</c:v>
                </c:pt>
                <c:pt idx="168">
                  <c:v>25.80859375</c:v>
                </c:pt>
                <c:pt idx="169">
                  <c:v>24.34375</c:v>
                </c:pt>
                <c:pt idx="170">
                  <c:v>25.80859375</c:v>
                </c:pt>
                <c:pt idx="171">
                  <c:v>28.4453125</c:v>
                </c:pt>
                <c:pt idx="172">
                  <c:v>28.25</c:v>
                </c:pt>
                <c:pt idx="173">
                  <c:v>28.25</c:v>
                </c:pt>
                <c:pt idx="174">
                  <c:v>28.0546875</c:v>
                </c:pt>
                <c:pt idx="175">
                  <c:v>28.15234375</c:v>
                </c:pt>
                <c:pt idx="176">
                  <c:v>27.46875</c:v>
                </c:pt>
                <c:pt idx="177">
                  <c:v>27.76171875</c:v>
                </c:pt>
                <c:pt idx="178">
                  <c:v>28.93359375</c:v>
                </c:pt>
                <c:pt idx="179">
                  <c:v>28.93359375</c:v>
                </c:pt>
                <c:pt idx="180">
                  <c:v>28.4453125</c:v>
                </c:pt>
                <c:pt idx="181">
                  <c:v>27.2734375</c:v>
                </c:pt>
                <c:pt idx="182">
                  <c:v>27.56640625</c:v>
                </c:pt>
                <c:pt idx="183">
                  <c:v>27.17578125</c:v>
                </c:pt>
                <c:pt idx="184">
                  <c:v>27.6640625</c:v>
                </c:pt>
                <c:pt idx="185">
                  <c:v>28.73828125</c:v>
                </c:pt>
                <c:pt idx="186">
                  <c:v>30.30078125</c:v>
                </c:pt>
                <c:pt idx="187">
                  <c:v>30.49609375</c:v>
                </c:pt>
                <c:pt idx="188">
                  <c:v>29.6171875</c:v>
                </c:pt>
                <c:pt idx="189">
                  <c:v>29.32421875</c:v>
                </c:pt>
                <c:pt idx="190">
                  <c:v>27.078125</c:v>
                </c:pt>
                <c:pt idx="191">
                  <c:v>26.8828125</c:v>
                </c:pt>
                <c:pt idx="192">
                  <c:v>24.83203125</c:v>
                </c:pt>
                <c:pt idx="193">
                  <c:v>26.6875</c:v>
                </c:pt>
                <c:pt idx="194">
                  <c:v>30.30078125</c:v>
                </c:pt>
                <c:pt idx="195">
                  <c:v>32.15625</c:v>
                </c:pt>
                <c:pt idx="196">
                  <c:v>30.49609375</c:v>
                </c:pt>
                <c:pt idx="197">
                  <c:v>30.69140625</c:v>
                </c:pt>
                <c:pt idx="198">
                  <c:v>33.42578125</c:v>
                </c:pt>
                <c:pt idx="199">
                  <c:v>33.42578125</c:v>
                </c:pt>
                <c:pt idx="200">
                  <c:v>33.03515625</c:v>
                </c:pt>
                <c:pt idx="201">
                  <c:v>31.27734375</c:v>
                </c:pt>
                <c:pt idx="202">
                  <c:v>31.08203125</c:v>
                </c:pt>
                <c:pt idx="203">
                  <c:v>30.30078125</c:v>
                </c:pt>
                <c:pt idx="204">
                  <c:v>30.49609375</c:v>
                </c:pt>
                <c:pt idx="205">
                  <c:v>32.64453125</c:v>
                </c:pt>
                <c:pt idx="206">
                  <c:v>32.83984375</c:v>
                </c:pt>
                <c:pt idx="207">
                  <c:v>31.47265625</c:v>
                </c:pt>
                <c:pt idx="208">
                  <c:v>29.12890625</c:v>
                </c:pt>
                <c:pt idx="209">
                  <c:v>28.8359375</c:v>
                </c:pt>
                <c:pt idx="210">
                  <c:v>28.73828125</c:v>
                </c:pt>
                <c:pt idx="211">
                  <c:v>28.54296875</c:v>
                </c:pt>
                <c:pt idx="212">
                  <c:v>28.15234375</c:v>
                </c:pt>
                <c:pt idx="213">
                  <c:v>28.73828125</c:v>
                </c:pt>
                <c:pt idx="214">
                  <c:v>27.46875</c:v>
                </c:pt>
                <c:pt idx="215">
                  <c:v>27.17578125</c:v>
                </c:pt>
                <c:pt idx="216">
                  <c:v>27.078125</c:v>
                </c:pt>
                <c:pt idx="217">
                  <c:v>26.78515625</c:v>
                </c:pt>
                <c:pt idx="218">
                  <c:v>24.83203125</c:v>
                </c:pt>
                <c:pt idx="219">
                  <c:v>25.7109375</c:v>
                </c:pt>
                <c:pt idx="220">
                  <c:v>25.80859375</c:v>
                </c:pt>
                <c:pt idx="221">
                  <c:v>25.125</c:v>
                </c:pt>
                <c:pt idx="222">
                  <c:v>24.9296875</c:v>
                </c:pt>
                <c:pt idx="223">
                  <c:v>24.734375</c:v>
                </c:pt>
                <c:pt idx="224">
                  <c:v>23.953125</c:v>
                </c:pt>
                <c:pt idx="225">
                  <c:v>23.3671875</c:v>
                </c:pt>
                <c:pt idx="226">
                  <c:v>23.46484375</c:v>
                </c:pt>
                <c:pt idx="227">
                  <c:v>24.34375</c:v>
                </c:pt>
                <c:pt idx="228">
                  <c:v>24.83203125</c:v>
                </c:pt>
                <c:pt idx="229">
                  <c:v>24.34375</c:v>
                </c:pt>
                <c:pt idx="230">
                  <c:v>24.05078125</c:v>
                </c:pt>
                <c:pt idx="231">
                  <c:v>24.34375</c:v>
                </c:pt>
                <c:pt idx="232">
                  <c:v>24.44140625</c:v>
                </c:pt>
                <c:pt idx="233">
                  <c:v>24.9296875</c:v>
                </c:pt>
                <c:pt idx="234">
                  <c:v>24.9296875</c:v>
                </c:pt>
                <c:pt idx="235">
                  <c:v>24.44140625</c:v>
                </c:pt>
                <c:pt idx="236">
                  <c:v>24.05078125</c:v>
                </c:pt>
                <c:pt idx="237">
                  <c:v>24.34375</c:v>
                </c:pt>
                <c:pt idx="238">
                  <c:v>24.24609375</c:v>
                </c:pt>
                <c:pt idx="239">
                  <c:v>23.07421875</c:v>
                </c:pt>
                <c:pt idx="240">
                  <c:v>22.5859375</c:v>
                </c:pt>
                <c:pt idx="241">
                  <c:v>23.26953125</c:v>
                </c:pt>
                <c:pt idx="242">
                  <c:v>24.1484375</c:v>
                </c:pt>
                <c:pt idx="243">
                  <c:v>24.44140625</c:v>
                </c:pt>
                <c:pt idx="244">
                  <c:v>24.734375</c:v>
                </c:pt>
                <c:pt idx="245">
                  <c:v>24.44140625</c:v>
                </c:pt>
                <c:pt idx="246">
                  <c:v>24.24609375</c:v>
                </c:pt>
                <c:pt idx="247">
                  <c:v>24.5390625</c:v>
                </c:pt>
                <c:pt idx="248">
                  <c:v>24.05078125</c:v>
                </c:pt>
                <c:pt idx="249">
                  <c:v>24.24609375</c:v>
                </c:pt>
                <c:pt idx="250">
                  <c:v>24.05078125</c:v>
                </c:pt>
                <c:pt idx="251">
                  <c:v>23.953125</c:v>
                </c:pt>
                <c:pt idx="252">
                  <c:v>22.390625</c:v>
                </c:pt>
                <c:pt idx="253">
                  <c:v>22</c:v>
                </c:pt>
                <c:pt idx="254">
                  <c:v>22</c:v>
                </c:pt>
                <c:pt idx="255">
                  <c:v>22</c:v>
                </c:pt>
                <c:pt idx="256">
                  <c:v>22.29296875</c:v>
                </c:pt>
                <c:pt idx="257">
                  <c:v>22</c:v>
                </c:pt>
                <c:pt idx="258">
                  <c:v>22</c:v>
                </c:pt>
                <c:pt idx="259">
                  <c:v>22</c:v>
                </c:pt>
                <c:pt idx="260">
                  <c:v>22</c:v>
                </c:pt>
                <c:pt idx="261">
                  <c:v>22</c:v>
                </c:pt>
                <c:pt idx="262">
                  <c:v>22</c:v>
                </c:pt>
                <c:pt idx="263">
                  <c:v>22.5859375</c:v>
                </c:pt>
                <c:pt idx="264">
                  <c:v>26.6875</c:v>
                </c:pt>
                <c:pt idx="265">
                  <c:v>26.4921875</c:v>
                </c:pt>
                <c:pt idx="266">
                  <c:v>26.78515625</c:v>
                </c:pt>
                <c:pt idx="267">
                  <c:v>26.19921875</c:v>
                </c:pt>
                <c:pt idx="268">
                  <c:v>25.61328125</c:v>
                </c:pt>
                <c:pt idx="269">
                  <c:v>25.125</c:v>
                </c:pt>
                <c:pt idx="270">
                  <c:v>24.05078125</c:v>
                </c:pt>
                <c:pt idx="271">
                  <c:v>22.48828125</c:v>
                </c:pt>
                <c:pt idx="272">
                  <c:v>22.5859375</c:v>
                </c:pt>
                <c:pt idx="273">
                  <c:v>24.44140625</c:v>
                </c:pt>
                <c:pt idx="274">
                  <c:v>25.7109375</c:v>
                </c:pt>
                <c:pt idx="275">
                  <c:v>25.125</c:v>
                </c:pt>
                <c:pt idx="276">
                  <c:v>24.5390625</c:v>
                </c:pt>
                <c:pt idx="277">
                  <c:v>23.66015625</c:v>
                </c:pt>
                <c:pt idx="278">
                  <c:v>22.48828125</c:v>
                </c:pt>
                <c:pt idx="279">
                  <c:v>22.5859375</c:v>
                </c:pt>
                <c:pt idx="280">
                  <c:v>22.48828125</c:v>
                </c:pt>
                <c:pt idx="281">
                  <c:v>22.48828125</c:v>
                </c:pt>
                <c:pt idx="282">
                  <c:v>22.48828125</c:v>
                </c:pt>
                <c:pt idx="283">
                  <c:v>23.171875</c:v>
                </c:pt>
                <c:pt idx="284">
                  <c:v>24.83203125</c:v>
                </c:pt>
                <c:pt idx="285">
                  <c:v>24.63671875</c:v>
                </c:pt>
                <c:pt idx="286">
                  <c:v>24.44140625</c:v>
                </c:pt>
                <c:pt idx="287">
                  <c:v>25.22265625</c:v>
                </c:pt>
                <c:pt idx="288">
                  <c:v>25.3203125</c:v>
                </c:pt>
                <c:pt idx="289">
                  <c:v>24.83203125</c:v>
                </c:pt>
                <c:pt idx="290">
                  <c:v>24.44140625</c:v>
                </c:pt>
                <c:pt idx="291">
                  <c:v>24.24609375</c:v>
                </c:pt>
                <c:pt idx="292">
                  <c:v>24.24609375</c:v>
                </c:pt>
                <c:pt idx="293">
                  <c:v>24.1484375</c:v>
                </c:pt>
                <c:pt idx="294">
                  <c:v>23.5625</c:v>
                </c:pt>
                <c:pt idx="295">
                  <c:v>23.66015625</c:v>
                </c:pt>
                <c:pt idx="296">
                  <c:v>23.953125</c:v>
                </c:pt>
                <c:pt idx="297">
                  <c:v>23.07421875</c:v>
                </c:pt>
                <c:pt idx="298">
                  <c:v>22.78125</c:v>
                </c:pt>
                <c:pt idx="299">
                  <c:v>22.87890625</c:v>
                </c:pt>
                <c:pt idx="300">
                  <c:v>22.78125</c:v>
                </c:pt>
                <c:pt idx="301">
                  <c:v>22.48828125</c:v>
                </c:pt>
                <c:pt idx="302">
                  <c:v>22.5859375</c:v>
                </c:pt>
                <c:pt idx="303">
                  <c:v>22.5859375</c:v>
                </c:pt>
                <c:pt idx="304">
                  <c:v>22.78125</c:v>
                </c:pt>
                <c:pt idx="305">
                  <c:v>22.87890625</c:v>
                </c:pt>
                <c:pt idx="306">
                  <c:v>22.78125</c:v>
                </c:pt>
                <c:pt idx="307">
                  <c:v>23.07421875</c:v>
                </c:pt>
                <c:pt idx="308">
                  <c:v>22.9765625</c:v>
                </c:pt>
                <c:pt idx="309">
                  <c:v>22.78125</c:v>
                </c:pt>
                <c:pt idx="310">
                  <c:v>22.68359375</c:v>
                </c:pt>
                <c:pt idx="311">
                  <c:v>22.78125</c:v>
                </c:pt>
                <c:pt idx="312">
                  <c:v>22.78125</c:v>
                </c:pt>
                <c:pt idx="313">
                  <c:v>22.9765625</c:v>
                </c:pt>
                <c:pt idx="314">
                  <c:v>22.78125</c:v>
                </c:pt>
                <c:pt idx="315">
                  <c:v>23.46484375</c:v>
                </c:pt>
                <c:pt idx="316">
                  <c:v>22</c:v>
                </c:pt>
                <c:pt idx="317">
                  <c:v>22.5859375</c:v>
                </c:pt>
                <c:pt idx="318">
                  <c:v>23.953125</c:v>
                </c:pt>
                <c:pt idx="319">
                  <c:v>24.1484375</c:v>
                </c:pt>
                <c:pt idx="320">
                  <c:v>24.1484375</c:v>
                </c:pt>
                <c:pt idx="321">
                  <c:v>23.66015625</c:v>
                </c:pt>
                <c:pt idx="322">
                  <c:v>23.7578125</c:v>
                </c:pt>
                <c:pt idx="323">
                  <c:v>23.85546875</c:v>
                </c:pt>
                <c:pt idx="324">
                  <c:v>23.7578125</c:v>
                </c:pt>
                <c:pt idx="325">
                  <c:v>23.953125</c:v>
                </c:pt>
                <c:pt idx="326">
                  <c:v>23.171875</c:v>
                </c:pt>
                <c:pt idx="327">
                  <c:v>22.68359375</c:v>
                </c:pt>
                <c:pt idx="328">
                  <c:v>22.68359375</c:v>
                </c:pt>
                <c:pt idx="329">
                  <c:v>22.9765625</c:v>
                </c:pt>
                <c:pt idx="330">
                  <c:v>23.26953125</c:v>
                </c:pt>
                <c:pt idx="331">
                  <c:v>23.171875</c:v>
                </c:pt>
                <c:pt idx="332">
                  <c:v>23.26953125</c:v>
                </c:pt>
                <c:pt idx="333">
                  <c:v>23.953125</c:v>
                </c:pt>
                <c:pt idx="334">
                  <c:v>23.7578125</c:v>
                </c:pt>
                <c:pt idx="335">
                  <c:v>23.5625</c:v>
                </c:pt>
                <c:pt idx="336">
                  <c:v>23.66015625</c:v>
                </c:pt>
                <c:pt idx="337">
                  <c:v>24.05078125</c:v>
                </c:pt>
                <c:pt idx="338">
                  <c:v>24.05078125</c:v>
                </c:pt>
                <c:pt idx="339">
                  <c:v>23.85546875</c:v>
                </c:pt>
                <c:pt idx="340">
                  <c:v>23.46484375</c:v>
                </c:pt>
                <c:pt idx="341">
                  <c:v>23.66015625</c:v>
                </c:pt>
                <c:pt idx="342">
                  <c:v>23.66015625</c:v>
                </c:pt>
                <c:pt idx="343">
                  <c:v>23.66015625</c:v>
                </c:pt>
                <c:pt idx="344">
                  <c:v>23.953125</c:v>
                </c:pt>
                <c:pt idx="345">
                  <c:v>23.66015625</c:v>
                </c:pt>
                <c:pt idx="346">
                  <c:v>23.85546875</c:v>
                </c:pt>
                <c:pt idx="347">
                  <c:v>23.26953125</c:v>
                </c:pt>
                <c:pt idx="348">
                  <c:v>23.85546875</c:v>
                </c:pt>
                <c:pt idx="349">
                  <c:v>23.46484375</c:v>
                </c:pt>
                <c:pt idx="350">
                  <c:v>23.07421875</c:v>
                </c:pt>
                <c:pt idx="351">
                  <c:v>22.87890625</c:v>
                </c:pt>
                <c:pt idx="352">
                  <c:v>23.46484375</c:v>
                </c:pt>
                <c:pt idx="353">
                  <c:v>23.46484375</c:v>
                </c:pt>
                <c:pt idx="354">
                  <c:v>23.07421875</c:v>
                </c:pt>
                <c:pt idx="355">
                  <c:v>23.26953125</c:v>
                </c:pt>
                <c:pt idx="356">
                  <c:v>22.87890625</c:v>
                </c:pt>
                <c:pt idx="357">
                  <c:v>22.9765625</c:v>
                </c:pt>
                <c:pt idx="358">
                  <c:v>23.3671875</c:v>
                </c:pt>
                <c:pt idx="359">
                  <c:v>23.3671875</c:v>
                </c:pt>
                <c:pt idx="360">
                  <c:v>23.46484375</c:v>
                </c:pt>
                <c:pt idx="361">
                  <c:v>23.46484375</c:v>
                </c:pt>
                <c:pt idx="362">
                  <c:v>22.68359375</c:v>
                </c:pt>
                <c:pt idx="363">
                  <c:v>22</c:v>
                </c:pt>
                <c:pt idx="364">
                  <c:v>22</c:v>
                </c:pt>
                <c:pt idx="365">
                  <c:v>22</c:v>
                </c:pt>
                <c:pt idx="366">
                  <c:v>22.78125</c:v>
                </c:pt>
                <c:pt idx="367">
                  <c:v>26.39453125</c:v>
                </c:pt>
                <c:pt idx="368">
                  <c:v>29.91015625</c:v>
                </c:pt>
                <c:pt idx="369">
                  <c:v>29.421875</c:v>
                </c:pt>
                <c:pt idx="370">
                  <c:v>29.12890625</c:v>
                </c:pt>
                <c:pt idx="371">
                  <c:v>29.2265625</c:v>
                </c:pt>
                <c:pt idx="372">
                  <c:v>26.6875</c:v>
                </c:pt>
                <c:pt idx="373">
                  <c:v>23.171875</c:v>
                </c:pt>
                <c:pt idx="374">
                  <c:v>23.3671875</c:v>
                </c:pt>
                <c:pt idx="375">
                  <c:v>22</c:v>
                </c:pt>
                <c:pt idx="376">
                  <c:v>22</c:v>
                </c:pt>
                <c:pt idx="377">
                  <c:v>22</c:v>
                </c:pt>
                <c:pt idx="378">
                  <c:v>22.9765625</c:v>
                </c:pt>
                <c:pt idx="379">
                  <c:v>23.3671875</c:v>
                </c:pt>
                <c:pt idx="380">
                  <c:v>23.3671875</c:v>
                </c:pt>
                <c:pt idx="381">
                  <c:v>22.9765625</c:v>
                </c:pt>
                <c:pt idx="382">
                  <c:v>22.87890625</c:v>
                </c:pt>
                <c:pt idx="383">
                  <c:v>22.78125</c:v>
                </c:pt>
                <c:pt idx="384">
                  <c:v>22.68359375</c:v>
                </c:pt>
                <c:pt idx="385">
                  <c:v>22</c:v>
                </c:pt>
                <c:pt idx="386">
                  <c:v>22</c:v>
                </c:pt>
                <c:pt idx="387">
                  <c:v>22.9765625</c:v>
                </c:pt>
                <c:pt idx="388">
                  <c:v>22.78125</c:v>
                </c:pt>
                <c:pt idx="389">
                  <c:v>22.68359375</c:v>
                </c:pt>
                <c:pt idx="390">
                  <c:v>23.07421875</c:v>
                </c:pt>
                <c:pt idx="391">
                  <c:v>22.78125</c:v>
                </c:pt>
                <c:pt idx="392">
                  <c:v>23.46484375</c:v>
                </c:pt>
                <c:pt idx="393">
                  <c:v>23.7578125</c:v>
                </c:pt>
                <c:pt idx="394">
                  <c:v>23.953125</c:v>
                </c:pt>
                <c:pt idx="395">
                  <c:v>24.44140625</c:v>
                </c:pt>
                <c:pt idx="396">
                  <c:v>24.34375</c:v>
                </c:pt>
                <c:pt idx="397">
                  <c:v>24.9296875</c:v>
                </c:pt>
                <c:pt idx="398">
                  <c:v>27.46875</c:v>
                </c:pt>
                <c:pt idx="399">
                  <c:v>32.64453125</c:v>
                </c:pt>
                <c:pt idx="400">
                  <c:v>38.69921875</c:v>
                </c:pt>
                <c:pt idx="401">
                  <c:v>29.12890625</c:v>
                </c:pt>
                <c:pt idx="402">
                  <c:v>22.68359375</c:v>
                </c:pt>
                <c:pt idx="403">
                  <c:v>23.07421875</c:v>
                </c:pt>
                <c:pt idx="404">
                  <c:v>23.3671875</c:v>
                </c:pt>
                <c:pt idx="405">
                  <c:v>22.87890625</c:v>
                </c:pt>
                <c:pt idx="406">
                  <c:v>22.78125</c:v>
                </c:pt>
                <c:pt idx="407">
                  <c:v>22.9765625</c:v>
                </c:pt>
                <c:pt idx="408">
                  <c:v>23.7578125</c:v>
                </c:pt>
                <c:pt idx="409">
                  <c:v>22.78125</c:v>
                </c:pt>
                <c:pt idx="410">
                  <c:v>22.78125</c:v>
                </c:pt>
                <c:pt idx="411">
                  <c:v>22.68359375</c:v>
                </c:pt>
                <c:pt idx="412">
                  <c:v>22.390625</c:v>
                </c:pt>
                <c:pt idx="413">
                  <c:v>22.390625</c:v>
                </c:pt>
                <c:pt idx="414">
                  <c:v>22</c:v>
                </c:pt>
                <c:pt idx="415">
                  <c:v>22</c:v>
                </c:pt>
                <c:pt idx="416">
                  <c:v>22</c:v>
                </c:pt>
                <c:pt idx="417">
                  <c:v>27.95703125</c:v>
                </c:pt>
                <c:pt idx="418">
                  <c:v>30.88671875</c:v>
                </c:pt>
                <c:pt idx="419">
                  <c:v>29.12890625</c:v>
                </c:pt>
                <c:pt idx="420">
                  <c:v>29.12890625</c:v>
                </c:pt>
                <c:pt idx="421">
                  <c:v>27.2734375</c:v>
                </c:pt>
                <c:pt idx="422">
                  <c:v>26.98046875</c:v>
                </c:pt>
                <c:pt idx="423">
                  <c:v>26.6875</c:v>
                </c:pt>
                <c:pt idx="424">
                  <c:v>25.90625</c:v>
                </c:pt>
                <c:pt idx="425">
                  <c:v>25.7109375</c:v>
                </c:pt>
                <c:pt idx="426">
                  <c:v>25.515625</c:v>
                </c:pt>
                <c:pt idx="427">
                  <c:v>24.34375</c:v>
                </c:pt>
                <c:pt idx="428">
                  <c:v>22.09765625</c:v>
                </c:pt>
                <c:pt idx="429">
                  <c:v>22</c:v>
                </c:pt>
                <c:pt idx="430">
                  <c:v>22</c:v>
                </c:pt>
                <c:pt idx="431">
                  <c:v>22</c:v>
                </c:pt>
                <c:pt idx="432">
                  <c:v>22</c:v>
                </c:pt>
                <c:pt idx="433">
                  <c:v>22</c:v>
                </c:pt>
                <c:pt idx="434">
                  <c:v>22</c:v>
                </c:pt>
                <c:pt idx="435">
                  <c:v>22</c:v>
                </c:pt>
                <c:pt idx="436">
                  <c:v>22</c:v>
                </c:pt>
                <c:pt idx="437">
                  <c:v>22</c:v>
                </c:pt>
                <c:pt idx="438">
                  <c:v>22</c:v>
                </c:pt>
                <c:pt idx="439">
                  <c:v>22</c:v>
                </c:pt>
                <c:pt idx="440">
                  <c:v>22</c:v>
                </c:pt>
                <c:pt idx="441">
                  <c:v>22</c:v>
                </c:pt>
                <c:pt idx="442">
                  <c:v>22</c:v>
                </c:pt>
                <c:pt idx="443">
                  <c:v>22</c:v>
                </c:pt>
                <c:pt idx="444">
                  <c:v>22</c:v>
                </c:pt>
                <c:pt idx="445">
                  <c:v>22</c:v>
                </c:pt>
                <c:pt idx="446">
                  <c:v>22</c:v>
                </c:pt>
                <c:pt idx="447">
                  <c:v>22</c:v>
                </c:pt>
                <c:pt idx="448">
                  <c:v>22</c:v>
                </c:pt>
                <c:pt idx="449">
                  <c:v>22</c:v>
                </c:pt>
                <c:pt idx="450">
                  <c:v>22</c:v>
                </c:pt>
                <c:pt idx="451">
                  <c:v>22</c:v>
                </c:pt>
                <c:pt idx="452">
                  <c:v>22</c:v>
                </c:pt>
                <c:pt idx="453">
                  <c:v>22</c:v>
                </c:pt>
                <c:pt idx="454">
                  <c:v>22</c:v>
                </c:pt>
                <c:pt idx="455">
                  <c:v>22</c:v>
                </c:pt>
                <c:pt idx="456">
                  <c:v>22</c:v>
                </c:pt>
                <c:pt idx="457">
                  <c:v>22</c:v>
                </c:pt>
                <c:pt idx="458">
                  <c:v>22</c:v>
                </c:pt>
                <c:pt idx="459">
                  <c:v>22</c:v>
                </c:pt>
                <c:pt idx="460">
                  <c:v>23.7578125</c:v>
                </c:pt>
                <c:pt idx="461">
                  <c:v>25.90625</c:v>
                </c:pt>
                <c:pt idx="462">
                  <c:v>24.734375</c:v>
                </c:pt>
                <c:pt idx="463">
                  <c:v>24.5390625</c:v>
                </c:pt>
                <c:pt idx="464">
                  <c:v>22</c:v>
                </c:pt>
                <c:pt idx="465">
                  <c:v>22.5859375</c:v>
                </c:pt>
                <c:pt idx="466">
                  <c:v>23.85546875</c:v>
                </c:pt>
                <c:pt idx="467">
                  <c:v>23.66015625</c:v>
                </c:pt>
                <c:pt idx="468">
                  <c:v>23.7578125</c:v>
                </c:pt>
                <c:pt idx="469">
                  <c:v>24.44140625</c:v>
                </c:pt>
                <c:pt idx="470">
                  <c:v>24.05078125</c:v>
                </c:pt>
                <c:pt idx="471">
                  <c:v>22</c:v>
                </c:pt>
                <c:pt idx="472">
                  <c:v>23.5625</c:v>
                </c:pt>
                <c:pt idx="473">
                  <c:v>24.34375</c:v>
                </c:pt>
                <c:pt idx="474">
                  <c:v>24.83203125</c:v>
                </c:pt>
                <c:pt idx="475">
                  <c:v>24.24609375</c:v>
                </c:pt>
                <c:pt idx="476">
                  <c:v>23.66015625</c:v>
                </c:pt>
                <c:pt idx="477">
                  <c:v>24.5390625</c:v>
                </c:pt>
                <c:pt idx="478">
                  <c:v>26.1015625</c:v>
                </c:pt>
                <c:pt idx="479">
                  <c:v>26.1015625</c:v>
                </c:pt>
                <c:pt idx="480">
                  <c:v>22</c:v>
                </c:pt>
                <c:pt idx="481">
                  <c:v>22</c:v>
                </c:pt>
                <c:pt idx="482">
                  <c:v>22</c:v>
                </c:pt>
                <c:pt idx="483">
                  <c:v>22</c:v>
                </c:pt>
                <c:pt idx="484">
                  <c:v>22</c:v>
                </c:pt>
                <c:pt idx="485">
                  <c:v>22</c:v>
                </c:pt>
                <c:pt idx="486">
                  <c:v>22</c:v>
                </c:pt>
                <c:pt idx="487">
                  <c:v>22</c:v>
                </c:pt>
                <c:pt idx="488">
                  <c:v>22</c:v>
                </c:pt>
                <c:pt idx="489">
                  <c:v>22</c:v>
                </c:pt>
                <c:pt idx="490">
                  <c:v>22</c:v>
                </c:pt>
                <c:pt idx="491">
                  <c:v>22</c:v>
                </c:pt>
                <c:pt idx="492">
                  <c:v>22</c:v>
                </c:pt>
                <c:pt idx="493">
                  <c:v>22</c:v>
                </c:pt>
                <c:pt idx="494">
                  <c:v>22</c:v>
                </c:pt>
                <c:pt idx="495">
                  <c:v>22</c:v>
                </c:pt>
                <c:pt idx="496">
                  <c:v>22</c:v>
                </c:pt>
                <c:pt idx="497">
                  <c:v>22</c:v>
                </c:pt>
                <c:pt idx="498">
                  <c:v>22</c:v>
                </c:pt>
                <c:pt idx="499">
                  <c:v>22</c:v>
                </c:pt>
                <c:pt idx="500">
                  <c:v>22</c:v>
                </c:pt>
                <c:pt idx="501">
                  <c:v>22</c:v>
                </c:pt>
                <c:pt idx="502">
                  <c:v>22</c:v>
                </c:pt>
                <c:pt idx="503">
                  <c:v>22</c:v>
                </c:pt>
                <c:pt idx="504">
                  <c:v>22</c:v>
                </c:pt>
                <c:pt idx="505">
                  <c:v>22</c:v>
                </c:pt>
                <c:pt idx="506">
                  <c:v>22</c:v>
                </c:pt>
                <c:pt idx="507">
                  <c:v>22</c:v>
                </c:pt>
                <c:pt idx="508">
                  <c:v>22</c:v>
                </c:pt>
                <c:pt idx="509">
                  <c:v>22</c:v>
                </c:pt>
                <c:pt idx="510">
                  <c:v>22</c:v>
                </c:pt>
                <c:pt idx="511">
                  <c:v>22</c:v>
                </c:pt>
                <c:pt idx="512">
                  <c:v>22</c:v>
                </c:pt>
                <c:pt idx="513">
                  <c:v>22</c:v>
                </c:pt>
                <c:pt idx="514">
                  <c:v>22</c:v>
                </c:pt>
                <c:pt idx="515">
                  <c:v>22</c:v>
                </c:pt>
                <c:pt idx="516">
                  <c:v>22</c:v>
                </c:pt>
                <c:pt idx="517">
                  <c:v>22</c:v>
                </c:pt>
                <c:pt idx="518">
                  <c:v>22</c:v>
                </c:pt>
                <c:pt idx="519">
                  <c:v>23.26953125</c:v>
                </c:pt>
                <c:pt idx="520">
                  <c:v>22</c:v>
                </c:pt>
                <c:pt idx="521">
                  <c:v>22</c:v>
                </c:pt>
                <c:pt idx="522">
                  <c:v>22</c:v>
                </c:pt>
                <c:pt idx="523">
                  <c:v>22</c:v>
                </c:pt>
                <c:pt idx="524">
                  <c:v>22</c:v>
                </c:pt>
                <c:pt idx="525">
                  <c:v>22</c:v>
                </c:pt>
                <c:pt idx="526">
                  <c:v>23.5625</c:v>
                </c:pt>
                <c:pt idx="527">
                  <c:v>24.24609375</c:v>
                </c:pt>
                <c:pt idx="528">
                  <c:v>22.87890625</c:v>
                </c:pt>
                <c:pt idx="529">
                  <c:v>22.48828125</c:v>
                </c:pt>
                <c:pt idx="530">
                  <c:v>22</c:v>
                </c:pt>
                <c:pt idx="531">
                  <c:v>22</c:v>
                </c:pt>
                <c:pt idx="532">
                  <c:v>22</c:v>
                </c:pt>
                <c:pt idx="533">
                  <c:v>22</c:v>
                </c:pt>
                <c:pt idx="534">
                  <c:v>22</c:v>
                </c:pt>
                <c:pt idx="535">
                  <c:v>22</c:v>
                </c:pt>
                <c:pt idx="536">
                  <c:v>22.09765625</c:v>
                </c:pt>
                <c:pt idx="537">
                  <c:v>23.26953125</c:v>
                </c:pt>
                <c:pt idx="538">
                  <c:v>22</c:v>
                </c:pt>
                <c:pt idx="539">
                  <c:v>22.09765625</c:v>
                </c:pt>
                <c:pt idx="540">
                  <c:v>22.48828125</c:v>
                </c:pt>
                <c:pt idx="541">
                  <c:v>22.87890625</c:v>
                </c:pt>
                <c:pt idx="542">
                  <c:v>24.34375</c:v>
                </c:pt>
                <c:pt idx="543">
                  <c:v>25.125</c:v>
                </c:pt>
                <c:pt idx="544">
                  <c:v>25.22265625</c:v>
                </c:pt>
                <c:pt idx="545">
                  <c:v>24.34375</c:v>
                </c:pt>
                <c:pt idx="546">
                  <c:v>23.953125</c:v>
                </c:pt>
                <c:pt idx="547">
                  <c:v>24.734375</c:v>
                </c:pt>
                <c:pt idx="548">
                  <c:v>23.85546875</c:v>
                </c:pt>
                <c:pt idx="549">
                  <c:v>26.1015625</c:v>
                </c:pt>
                <c:pt idx="550">
                  <c:v>23.7578125</c:v>
                </c:pt>
                <c:pt idx="551">
                  <c:v>22</c:v>
                </c:pt>
                <c:pt idx="552">
                  <c:v>22</c:v>
                </c:pt>
                <c:pt idx="553">
                  <c:v>22</c:v>
                </c:pt>
                <c:pt idx="554">
                  <c:v>23.46484375</c:v>
                </c:pt>
                <c:pt idx="555">
                  <c:v>24.734375</c:v>
                </c:pt>
                <c:pt idx="556">
                  <c:v>24.1484375</c:v>
                </c:pt>
                <c:pt idx="557">
                  <c:v>25.02734375</c:v>
                </c:pt>
                <c:pt idx="558">
                  <c:v>25.90625</c:v>
                </c:pt>
                <c:pt idx="559">
                  <c:v>25.61328125</c:v>
                </c:pt>
                <c:pt idx="560">
                  <c:v>27.17578125</c:v>
                </c:pt>
                <c:pt idx="561">
                  <c:v>28.34765625</c:v>
                </c:pt>
                <c:pt idx="562">
                  <c:v>29.03125</c:v>
                </c:pt>
                <c:pt idx="563">
                  <c:v>32.3515625</c:v>
                </c:pt>
                <c:pt idx="564">
                  <c:v>31.765625</c:v>
                </c:pt>
                <c:pt idx="565">
                  <c:v>30.30078125</c:v>
                </c:pt>
                <c:pt idx="566">
                  <c:v>30.7890625</c:v>
                </c:pt>
                <c:pt idx="567">
                  <c:v>30.49609375</c:v>
                </c:pt>
                <c:pt idx="568">
                  <c:v>30.7890625</c:v>
                </c:pt>
                <c:pt idx="569">
                  <c:v>31.08203125</c:v>
                </c:pt>
                <c:pt idx="570">
                  <c:v>32.9375</c:v>
                </c:pt>
                <c:pt idx="571">
                  <c:v>32.64453125</c:v>
                </c:pt>
                <c:pt idx="572">
                  <c:v>31.1796875</c:v>
                </c:pt>
                <c:pt idx="573">
                  <c:v>30.7890625</c:v>
                </c:pt>
                <c:pt idx="574">
                  <c:v>31.765625</c:v>
                </c:pt>
                <c:pt idx="575">
                  <c:v>31.27734375</c:v>
                </c:pt>
                <c:pt idx="576">
                  <c:v>32.15625</c:v>
                </c:pt>
                <c:pt idx="577">
                  <c:v>34.890625</c:v>
                </c:pt>
                <c:pt idx="578">
                  <c:v>37.0390625</c:v>
                </c:pt>
                <c:pt idx="579">
                  <c:v>37.234375</c:v>
                </c:pt>
                <c:pt idx="580">
                  <c:v>36.94140625</c:v>
                </c:pt>
                <c:pt idx="581">
                  <c:v>34.890625</c:v>
                </c:pt>
                <c:pt idx="582">
                  <c:v>36.84375</c:v>
                </c:pt>
                <c:pt idx="583">
                  <c:v>36.84375</c:v>
                </c:pt>
                <c:pt idx="584">
                  <c:v>39.578125</c:v>
                </c:pt>
                <c:pt idx="585">
                  <c:v>40.75</c:v>
                </c:pt>
                <c:pt idx="586">
                  <c:v>28.640625</c:v>
                </c:pt>
                <c:pt idx="587">
                  <c:v>34.5</c:v>
                </c:pt>
                <c:pt idx="588">
                  <c:v>34.6953125</c:v>
                </c:pt>
                <c:pt idx="589">
                  <c:v>33.71875</c:v>
                </c:pt>
                <c:pt idx="590">
                  <c:v>31.86328125</c:v>
                </c:pt>
                <c:pt idx="591">
                  <c:v>35</c:v>
                </c:pt>
                <c:pt idx="592">
                  <c:v>35</c:v>
                </c:pt>
                <c:pt idx="593">
                  <c:v>35</c:v>
                </c:pt>
                <c:pt idx="594">
                  <c:v>35</c:v>
                </c:pt>
                <c:pt idx="595">
                  <c:v>38.515625</c:v>
                </c:pt>
                <c:pt idx="596">
                  <c:v>39.78515625</c:v>
                </c:pt>
                <c:pt idx="597">
                  <c:v>36.953125</c:v>
                </c:pt>
                <c:pt idx="598">
                  <c:v>41.34765625</c:v>
                </c:pt>
                <c:pt idx="599">
                  <c:v>47.01171875</c:v>
                </c:pt>
                <c:pt idx="600">
                  <c:v>46.81640625</c:v>
                </c:pt>
                <c:pt idx="601">
                  <c:v>46.42578125</c:v>
                </c:pt>
                <c:pt idx="602">
                  <c:v>46.62109375</c:v>
                </c:pt>
                <c:pt idx="603">
                  <c:v>49.6484375</c:v>
                </c:pt>
                <c:pt idx="604">
                  <c:v>49.6484375</c:v>
                </c:pt>
                <c:pt idx="605">
                  <c:v>50.8203125</c:v>
                </c:pt>
                <c:pt idx="606">
                  <c:v>51.69921875</c:v>
                </c:pt>
                <c:pt idx="607">
                  <c:v>51.2109375</c:v>
                </c:pt>
                <c:pt idx="608">
                  <c:v>52.3828125</c:v>
                </c:pt>
                <c:pt idx="609">
                  <c:v>51.11328125</c:v>
                </c:pt>
                <c:pt idx="610">
                  <c:v>50.0390625</c:v>
                </c:pt>
                <c:pt idx="611">
                  <c:v>50.72265625</c:v>
                </c:pt>
                <c:pt idx="612">
                  <c:v>54.82421875</c:v>
                </c:pt>
                <c:pt idx="613">
                  <c:v>59.0234375</c:v>
                </c:pt>
                <c:pt idx="614">
                  <c:v>60.09765625</c:v>
                </c:pt>
                <c:pt idx="615">
                  <c:v>59.70703125</c:v>
                </c:pt>
                <c:pt idx="616">
                  <c:v>59.609375</c:v>
                </c:pt>
                <c:pt idx="617">
                  <c:v>59.8046875</c:v>
                </c:pt>
                <c:pt idx="618">
                  <c:v>67.03125</c:v>
                </c:pt>
                <c:pt idx="619">
                  <c:v>71.42578125</c:v>
                </c:pt>
                <c:pt idx="620">
                  <c:v>98.96484375</c:v>
                </c:pt>
                <c:pt idx="621">
                  <c:v>121.5234375</c:v>
                </c:pt>
                <c:pt idx="622">
                  <c:v>120.64453125</c:v>
                </c:pt>
                <c:pt idx="623">
                  <c:v>92.32421875</c:v>
                </c:pt>
                <c:pt idx="624">
                  <c:v>76.015625</c:v>
                </c:pt>
                <c:pt idx="625">
                  <c:v>82.55859375</c:v>
                </c:pt>
                <c:pt idx="626">
                  <c:v>81.2890625</c:v>
                </c:pt>
                <c:pt idx="627">
                  <c:v>80.99609375</c:v>
                </c:pt>
                <c:pt idx="628">
                  <c:v>81.77734375</c:v>
                </c:pt>
                <c:pt idx="629">
                  <c:v>83.2421875</c:v>
                </c:pt>
                <c:pt idx="630">
                  <c:v>82.65625</c:v>
                </c:pt>
                <c:pt idx="631">
                  <c:v>82.75390625</c:v>
                </c:pt>
                <c:pt idx="632">
                  <c:v>84.4140625</c:v>
                </c:pt>
                <c:pt idx="633">
                  <c:v>83.33984375</c:v>
                </c:pt>
                <c:pt idx="634">
                  <c:v>73.37890625</c:v>
                </c:pt>
                <c:pt idx="635">
                  <c:v>72.5</c:v>
                </c:pt>
                <c:pt idx="636">
                  <c:v>72.3046875</c:v>
                </c:pt>
                <c:pt idx="637">
                  <c:v>76.89453125</c:v>
                </c:pt>
                <c:pt idx="638">
                  <c:v>66.73828125</c:v>
                </c:pt>
                <c:pt idx="639">
                  <c:v>64.6875</c:v>
                </c:pt>
                <c:pt idx="640">
                  <c:v>68.59375</c:v>
                </c:pt>
                <c:pt idx="641">
                  <c:v>68.69140625</c:v>
                </c:pt>
                <c:pt idx="642">
                  <c:v>83.14453125</c:v>
                </c:pt>
                <c:pt idx="643">
                  <c:v>81.77734375</c:v>
                </c:pt>
                <c:pt idx="644">
                  <c:v>80.80078125</c:v>
                </c:pt>
                <c:pt idx="645">
                  <c:v>81.875</c:v>
                </c:pt>
                <c:pt idx="646">
                  <c:v>75.4296875</c:v>
                </c:pt>
                <c:pt idx="647">
                  <c:v>84.4140625</c:v>
                </c:pt>
                <c:pt idx="648">
                  <c:v>82.0703125</c:v>
                </c:pt>
                <c:pt idx="649">
                  <c:v>83.046875</c:v>
                </c:pt>
                <c:pt idx="650">
                  <c:v>79.3359375</c:v>
                </c:pt>
                <c:pt idx="651">
                  <c:v>80.1171875</c:v>
                </c:pt>
                <c:pt idx="652">
                  <c:v>82.16796875</c:v>
                </c:pt>
                <c:pt idx="653">
                  <c:v>85.9765625</c:v>
                </c:pt>
                <c:pt idx="654">
                  <c:v>83.73046875</c:v>
                </c:pt>
                <c:pt idx="655">
                  <c:v>83.828125</c:v>
                </c:pt>
                <c:pt idx="656">
                  <c:v>84.609375</c:v>
                </c:pt>
                <c:pt idx="657">
                  <c:v>79.62890625</c:v>
                </c:pt>
                <c:pt idx="658">
                  <c:v>84.0234375</c:v>
                </c:pt>
                <c:pt idx="659">
                  <c:v>90.078125</c:v>
                </c:pt>
                <c:pt idx="660">
                  <c:v>83.92578125</c:v>
                </c:pt>
                <c:pt idx="661">
                  <c:v>64.78515625</c:v>
                </c:pt>
                <c:pt idx="662">
                  <c:v>47.5</c:v>
                </c:pt>
                <c:pt idx="663">
                  <c:v>43.203125</c:v>
                </c:pt>
                <c:pt idx="664">
                  <c:v>42.6171875</c:v>
                </c:pt>
                <c:pt idx="665">
                  <c:v>40.76171875</c:v>
                </c:pt>
                <c:pt idx="666">
                  <c:v>40.6640625</c:v>
                </c:pt>
                <c:pt idx="667">
                  <c:v>40.6640625</c:v>
                </c:pt>
                <c:pt idx="668">
                  <c:v>41.4453125</c:v>
                </c:pt>
                <c:pt idx="669">
                  <c:v>41.4453125</c:v>
                </c:pt>
                <c:pt idx="670">
                  <c:v>40.2734375</c:v>
                </c:pt>
                <c:pt idx="671">
                  <c:v>39.8828125</c:v>
                </c:pt>
                <c:pt idx="672">
                  <c:v>40.2734375</c:v>
                </c:pt>
                <c:pt idx="673">
                  <c:v>40.2734375</c:v>
                </c:pt>
                <c:pt idx="674">
                  <c:v>39.98046875</c:v>
                </c:pt>
                <c:pt idx="675">
                  <c:v>39.19921875</c:v>
                </c:pt>
                <c:pt idx="676">
                  <c:v>39.00390625</c:v>
                </c:pt>
                <c:pt idx="677">
                  <c:v>37.63671875</c:v>
                </c:pt>
                <c:pt idx="678">
                  <c:v>38.7109375</c:v>
                </c:pt>
                <c:pt idx="679">
                  <c:v>39.6875</c:v>
                </c:pt>
                <c:pt idx="680">
                  <c:v>40.37109375</c:v>
                </c:pt>
                <c:pt idx="681">
                  <c:v>42.03125</c:v>
                </c:pt>
                <c:pt idx="682">
                  <c:v>43.203125</c:v>
                </c:pt>
                <c:pt idx="683">
                  <c:v>46.23046875</c:v>
                </c:pt>
                <c:pt idx="684">
                  <c:v>43.59375</c:v>
                </c:pt>
                <c:pt idx="685">
                  <c:v>44.08203125</c:v>
                </c:pt>
                <c:pt idx="686">
                  <c:v>46.03515625</c:v>
                </c:pt>
                <c:pt idx="687">
                  <c:v>45.546875</c:v>
                </c:pt>
                <c:pt idx="688">
                  <c:v>45.7421875</c:v>
                </c:pt>
                <c:pt idx="689">
                  <c:v>46.5234375</c:v>
                </c:pt>
                <c:pt idx="690">
                  <c:v>47.79296875</c:v>
                </c:pt>
                <c:pt idx="691">
                  <c:v>49.6484375</c:v>
                </c:pt>
                <c:pt idx="692">
                  <c:v>49.35546875</c:v>
                </c:pt>
                <c:pt idx="693">
                  <c:v>49.16015625</c:v>
                </c:pt>
                <c:pt idx="694">
                  <c:v>48.28125</c:v>
                </c:pt>
                <c:pt idx="695">
                  <c:v>52.28515625</c:v>
                </c:pt>
                <c:pt idx="696">
                  <c:v>53.9453125</c:v>
                </c:pt>
                <c:pt idx="697">
                  <c:v>56.09375</c:v>
                </c:pt>
                <c:pt idx="698">
                  <c:v>56.09375</c:v>
                </c:pt>
                <c:pt idx="699">
                  <c:v>55.99609375</c:v>
                </c:pt>
                <c:pt idx="700">
                  <c:v>57.55859375</c:v>
                </c:pt>
                <c:pt idx="701">
                  <c:v>62.5390625</c:v>
                </c:pt>
                <c:pt idx="702">
                  <c:v>63.22265625</c:v>
                </c:pt>
                <c:pt idx="703">
                  <c:v>65.2734375</c:v>
                </c:pt>
                <c:pt idx="704">
                  <c:v>67.71484375</c:v>
                </c:pt>
                <c:pt idx="705">
                  <c:v>72.01171875</c:v>
                </c:pt>
                <c:pt idx="706">
                  <c:v>70.7421875</c:v>
                </c:pt>
                <c:pt idx="707">
                  <c:v>69.27734375</c:v>
                </c:pt>
                <c:pt idx="708">
                  <c:v>69.08203125</c:v>
                </c:pt>
                <c:pt idx="709">
                  <c:v>72.20703125</c:v>
                </c:pt>
                <c:pt idx="710">
                  <c:v>75.91796875</c:v>
                </c:pt>
                <c:pt idx="711">
                  <c:v>79.921875</c:v>
                </c:pt>
                <c:pt idx="712">
                  <c:v>82.0703125</c:v>
                </c:pt>
                <c:pt idx="713">
                  <c:v>80.8984375</c:v>
                </c:pt>
                <c:pt idx="714">
                  <c:v>81.97265625</c:v>
                </c:pt>
                <c:pt idx="715">
                  <c:v>82.8515625</c:v>
                </c:pt>
                <c:pt idx="716">
                  <c:v>80.01953125</c:v>
                </c:pt>
                <c:pt idx="717">
                  <c:v>83.2421875</c:v>
                </c:pt>
                <c:pt idx="718">
                  <c:v>88.02734375</c:v>
                </c:pt>
                <c:pt idx="719">
                  <c:v>86.953125</c:v>
                </c:pt>
                <c:pt idx="720">
                  <c:v>85.390625</c:v>
                </c:pt>
                <c:pt idx="721">
                  <c:v>90.859375</c:v>
                </c:pt>
                <c:pt idx="722">
                  <c:v>91.73828125</c:v>
                </c:pt>
                <c:pt idx="723">
                  <c:v>88.22265625</c:v>
                </c:pt>
                <c:pt idx="724">
                  <c:v>91.8359375</c:v>
                </c:pt>
                <c:pt idx="725">
                  <c:v>88.125</c:v>
                </c:pt>
                <c:pt idx="726">
                  <c:v>83.2421875</c:v>
                </c:pt>
                <c:pt idx="727">
                  <c:v>89.1015625</c:v>
                </c:pt>
                <c:pt idx="728">
                  <c:v>89.296875</c:v>
                </c:pt>
                <c:pt idx="729">
                  <c:v>88.41796875</c:v>
                </c:pt>
                <c:pt idx="730">
                  <c:v>90.17578125</c:v>
                </c:pt>
                <c:pt idx="731">
                  <c:v>88.61328125</c:v>
                </c:pt>
                <c:pt idx="732">
                  <c:v>93.88671875</c:v>
                </c:pt>
                <c:pt idx="733">
                  <c:v>93.30078125</c:v>
                </c:pt>
                <c:pt idx="734">
                  <c:v>106.77734375</c:v>
                </c:pt>
                <c:pt idx="735">
                  <c:v>93.7890625</c:v>
                </c:pt>
                <c:pt idx="736">
                  <c:v>98.8671875</c:v>
                </c:pt>
                <c:pt idx="737">
                  <c:v>110.78125</c:v>
                </c:pt>
                <c:pt idx="738">
                  <c:v>102.3828125</c:v>
                </c:pt>
                <c:pt idx="739">
                  <c:v>112.24609375</c:v>
                </c:pt>
                <c:pt idx="740">
                  <c:v>101.6015625</c:v>
                </c:pt>
                <c:pt idx="741">
                  <c:v>110.5859375</c:v>
                </c:pt>
                <c:pt idx="742">
                  <c:v>100.72265625</c:v>
                </c:pt>
                <c:pt idx="743">
                  <c:v>102.578125</c:v>
                </c:pt>
                <c:pt idx="744">
                  <c:v>104.53125</c:v>
                </c:pt>
                <c:pt idx="745">
                  <c:v>88.02734375</c:v>
                </c:pt>
                <c:pt idx="746">
                  <c:v>103.1640625</c:v>
                </c:pt>
                <c:pt idx="747">
                  <c:v>113.515625</c:v>
                </c:pt>
                <c:pt idx="748">
                  <c:v>108.046875</c:v>
                </c:pt>
                <c:pt idx="749">
                  <c:v>90.46875</c:v>
                </c:pt>
                <c:pt idx="750">
                  <c:v>86.3671875</c:v>
                </c:pt>
                <c:pt idx="751">
                  <c:v>88.02734375</c:v>
                </c:pt>
                <c:pt idx="752">
                  <c:v>95.83984375</c:v>
                </c:pt>
                <c:pt idx="753">
                  <c:v>112.5390625</c:v>
                </c:pt>
                <c:pt idx="754">
                  <c:v>114.00390625</c:v>
                </c:pt>
                <c:pt idx="755">
                  <c:v>114.19921875</c:v>
                </c:pt>
                <c:pt idx="756">
                  <c:v>111.66015625</c:v>
                </c:pt>
                <c:pt idx="757">
                  <c:v>116.0546875</c:v>
                </c:pt>
                <c:pt idx="758">
                  <c:v>109.8046875</c:v>
                </c:pt>
                <c:pt idx="759">
                  <c:v>108.14453125</c:v>
                </c:pt>
                <c:pt idx="760">
                  <c:v>106.875</c:v>
                </c:pt>
                <c:pt idx="761">
                  <c:v>95.546875</c:v>
                </c:pt>
                <c:pt idx="762">
                  <c:v>120.64453125</c:v>
                </c:pt>
                <c:pt idx="763">
                  <c:v>104.3359375</c:v>
                </c:pt>
                <c:pt idx="764">
                  <c:v>102.87109375</c:v>
                </c:pt>
                <c:pt idx="765">
                  <c:v>104.140625</c:v>
                </c:pt>
                <c:pt idx="766">
                  <c:v>104.7265625</c:v>
                </c:pt>
                <c:pt idx="767">
                  <c:v>102.96875</c:v>
                </c:pt>
                <c:pt idx="768">
                  <c:v>102.7734375</c:v>
                </c:pt>
                <c:pt idx="769">
                  <c:v>100.546875</c:v>
                </c:pt>
                <c:pt idx="770">
                  <c:v>100.64453125</c:v>
                </c:pt>
                <c:pt idx="771">
                  <c:v>102.79296875</c:v>
                </c:pt>
                <c:pt idx="772">
                  <c:v>102.109375</c:v>
                </c:pt>
                <c:pt idx="773">
                  <c:v>91.5625</c:v>
                </c:pt>
                <c:pt idx="774">
                  <c:v>101.328125</c:v>
                </c:pt>
                <c:pt idx="775">
                  <c:v>102.3046875</c:v>
                </c:pt>
                <c:pt idx="776">
                  <c:v>102.59765625</c:v>
                </c:pt>
                <c:pt idx="777">
                  <c:v>101.5234375</c:v>
                </c:pt>
                <c:pt idx="778">
                  <c:v>101.9140625</c:v>
                </c:pt>
                <c:pt idx="779">
                  <c:v>103.0859375</c:v>
                </c:pt>
                <c:pt idx="780">
                  <c:v>104.35546875</c:v>
                </c:pt>
                <c:pt idx="781">
                  <c:v>105.8203125</c:v>
                </c:pt>
                <c:pt idx="782">
                  <c:v>112.0703125</c:v>
                </c:pt>
                <c:pt idx="783">
                  <c:v>111.09375</c:v>
                </c:pt>
                <c:pt idx="784">
                  <c:v>110.80078125</c:v>
                </c:pt>
                <c:pt idx="785">
                  <c:v>105.0390625</c:v>
                </c:pt>
                <c:pt idx="786">
                  <c:v>103.4765625</c:v>
                </c:pt>
                <c:pt idx="787">
                  <c:v>103.76953125</c:v>
                </c:pt>
                <c:pt idx="788">
                  <c:v>101.81640625</c:v>
                </c:pt>
                <c:pt idx="789">
                  <c:v>103.28125</c:v>
                </c:pt>
                <c:pt idx="790">
                  <c:v>100.3515625</c:v>
                </c:pt>
                <c:pt idx="791">
                  <c:v>90</c:v>
                </c:pt>
                <c:pt idx="792">
                  <c:v>90</c:v>
                </c:pt>
                <c:pt idx="793">
                  <c:v>91.3671875</c:v>
                </c:pt>
                <c:pt idx="794">
                  <c:v>103.96484375</c:v>
                </c:pt>
                <c:pt idx="795">
                  <c:v>110.01953125</c:v>
                </c:pt>
                <c:pt idx="796">
                  <c:v>113.5</c:v>
                </c:pt>
                <c:pt idx="797">
                  <c:v>115.87890625</c:v>
                </c:pt>
                <c:pt idx="798">
                  <c:v>115.390625</c:v>
                </c:pt>
                <c:pt idx="799">
                  <c:v>112.16796875</c:v>
                </c:pt>
                <c:pt idx="800">
                  <c:v>119.00390625</c:v>
                </c:pt>
                <c:pt idx="801">
                  <c:v>116.171875</c:v>
                </c:pt>
                <c:pt idx="802">
                  <c:v>117.63671875</c:v>
                </c:pt>
                <c:pt idx="803">
                  <c:v>110.1171875</c:v>
                </c:pt>
                <c:pt idx="804">
                  <c:v>109.53125</c:v>
                </c:pt>
                <c:pt idx="805">
                  <c:v>109.62890625</c:v>
                </c:pt>
                <c:pt idx="806">
                  <c:v>104.6484375</c:v>
                </c:pt>
                <c:pt idx="807">
                  <c:v>114.21875</c:v>
                </c:pt>
                <c:pt idx="808">
                  <c:v>116.171875</c:v>
                </c:pt>
                <c:pt idx="809">
                  <c:v>112.16796875</c:v>
                </c:pt>
                <c:pt idx="810">
                  <c:v>114.609375</c:v>
                </c:pt>
                <c:pt idx="811">
                  <c:v>114.21875</c:v>
                </c:pt>
                <c:pt idx="812">
                  <c:v>116.7578125</c:v>
                </c:pt>
                <c:pt idx="813">
                  <c:v>114.70703125</c:v>
                </c:pt>
                <c:pt idx="814">
                  <c:v>109.3359375</c:v>
                </c:pt>
                <c:pt idx="815">
                  <c:v>100.7509765625</c:v>
                </c:pt>
                <c:pt idx="816">
                  <c:v>112.0703125</c:v>
                </c:pt>
                <c:pt idx="817">
                  <c:v>111.09375</c:v>
                </c:pt>
                <c:pt idx="818">
                  <c:v>108.359375</c:v>
                </c:pt>
                <c:pt idx="819">
                  <c:v>105.13671875</c:v>
                </c:pt>
                <c:pt idx="820">
                  <c:v>105.52734375</c:v>
                </c:pt>
                <c:pt idx="821">
                  <c:v>109.140625</c:v>
                </c:pt>
                <c:pt idx="822">
                  <c:v>110.80078125</c:v>
                </c:pt>
                <c:pt idx="823">
                  <c:v>109.62890625</c:v>
                </c:pt>
                <c:pt idx="824">
                  <c:v>90</c:v>
                </c:pt>
                <c:pt idx="825">
                  <c:v>90.87890625</c:v>
                </c:pt>
                <c:pt idx="826">
                  <c:v>91.171875</c:v>
                </c:pt>
                <c:pt idx="827">
                  <c:v>90.5859375</c:v>
                </c:pt>
                <c:pt idx="828">
                  <c:v>90.87890625</c:v>
                </c:pt>
                <c:pt idx="829">
                  <c:v>92.734375</c:v>
                </c:pt>
                <c:pt idx="830">
                  <c:v>103.8671875</c:v>
                </c:pt>
                <c:pt idx="831">
                  <c:v>103.76953125</c:v>
                </c:pt>
                <c:pt idx="832">
                  <c:v>102.79296875</c:v>
                </c:pt>
                <c:pt idx="833">
                  <c:v>104.35546875</c:v>
                </c:pt>
                <c:pt idx="834">
                  <c:v>100.25390625</c:v>
                </c:pt>
                <c:pt idx="835">
                  <c:v>102.59765625</c:v>
                </c:pt>
                <c:pt idx="836">
                  <c:v>103.8671875</c:v>
                </c:pt>
                <c:pt idx="837">
                  <c:v>97.32421875</c:v>
                </c:pt>
                <c:pt idx="838">
                  <c:v>103.0859375</c:v>
                </c:pt>
                <c:pt idx="839">
                  <c:v>104.453125</c:v>
                </c:pt>
                <c:pt idx="840">
                  <c:v>98.7890625</c:v>
                </c:pt>
                <c:pt idx="841">
                  <c:v>104.16015625</c:v>
                </c:pt>
                <c:pt idx="842">
                  <c:v>103.28125</c:v>
                </c:pt>
                <c:pt idx="843">
                  <c:v>103.96484375</c:v>
                </c:pt>
                <c:pt idx="844">
                  <c:v>103.76953125</c:v>
                </c:pt>
                <c:pt idx="845">
                  <c:v>104.453125</c:v>
                </c:pt>
                <c:pt idx="846">
                  <c:v>103.671875</c:v>
                </c:pt>
                <c:pt idx="847">
                  <c:v>104.6484375</c:v>
                </c:pt>
                <c:pt idx="848">
                  <c:v>95.76171875</c:v>
                </c:pt>
                <c:pt idx="849">
                  <c:v>96.34765625</c:v>
                </c:pt>
                <c:pt idx="850">
                  <c:v>105.52734375</c:v>
                </c:pt>
                <c:pt idx="851">
                  <c:v>103.671875</c:v>
                </c:pt>
                <c:pt idx="852">
                  <c:v>106.6015625</c:v>
                </c:pt>
                <c:pt idx="853">
                  <c:v>105.0390625</c:v>
                </c:pt>
                <c:pt idx="854">
                  <c:v>102.79296875</c:v>
                </c:pt>
                <c:pt idx="855">
                  <c:v>103.28125</c:v>
                </c:pt>
                <c:pt idx="856">
                  <c:v>103.18359375</c:v>
                </c:pt>
                <c:pt idx="857">
                  <c:v>105.625</c:v>
                </c:pt>
                <c:pt idx="858">
                  <c:v>105.13671875</c:v>
                </c:pt>
                <c:pt idx="859">
                  <c:v>102.6953125</c:v>
                </c:pt>
                <c:pt idx="860">
                  <c:v>106.40625</c:v>
                </c:pt>
                <c:pt idx="861">
                  <c:v>104.94140625</c:v>
                </c:pt>
                <c:pt idx="862">
                  <c:v>103.37890625</c:v>
                </c:pt>
                <c:pt idx="863">
                  <c:v>105.52734375</c:v>
                </c:pt>
                <c:pt idx="864">
                  <c:v>102.890625</c:v>
                </c:pt>
                <c:pt idx="865">
                  <c:v>104.55078125</c:v>
                </c:pt>
                <c:pt idx="866">
                  <c:v>104.0625</c:v>
                </c:pt>
                <c:pt idx="867">
                  <c:v>102.59765625</c:v>
                </c:pt>
                <c:pt idx="868">
                  <c:v>105.4296875</c:v>
                </c:pt>
                <c:pt idx="869">
                  <c:v>103.76953125</c:v>
                </c:pt>
                <c:pt idx="870">
                  <c:v>102.20703125</c:v>
                </c:pt>
                <c:pt idx="871">
                  <c:v>105.4296875</c:v>
                </c:pt>
                <c:pt idx="872">
                  <c:v>104.16015625</c:v>
                </c:pt>
                <c:pt idx="873">
                  <c:v>104.35546875</c:v>
                </c:pt>
                <c:pt idx="874">
                  <c:v>105.13671875</c:v>
                </c:pt>
                <c:pt idx="875">
                  <c:v>91.85546875</c:v>
                </c:pt>
                <c:pt idx="876">
                  <c:v>90</c:v>
                </c:pt>
                <c:pt idx="877">
                  <c:v>90</c:v>
                </c:pt>
                <c:pt idx="878">
                  <c:v>90</c:v>
                </c:pt>
                <c:pt idx="879">
                  <c:v>102.01171875</c:v>
                </c:pt>
                <c:pt idx="880">
                  <c:v>109.82421875</c:v>
                </c:pt>
                <c:pt idx="881">
                  <c:v>109.3359375</c:v>
                </c:pt>
                <c:pt idx="882">
                  <c:v>107.08984375</c:v>
                </c:pt>
                <c:pt idx="883">
                  <c:v>106.6015625</c:v>
                </c:pt>
                <c:pt idx="884">
                  <c:v>107.28515625</c:v>
                </c:pt>
                <c:pt idx="885">
                  <c:v>109.3359375</c:v>
                </c:pt>
                <c:pt idx="886">
                  <c:v>110.01953125</c:v>
                </c:pt>
                <c:pt idx="887">
                  <c:v>110.703125</c:v>
                </c:pt>
                <c:pt idx="888">
                  <c:v>105.72265625</c:v>
                </c:pt>
                <c:pt idx="889">
                  <c:v>110.80078125</c:v>
                </c:pt>
                <c:pt idx="890">
                  <c:v>109.140625</c:v>
                </c:pt>
                <c:pt idx="891">
                  <c:v>109.921875</c:v>
                </c:pt>
                <c:pt idx="892">
                  <c:v>109.3359375</c:v>
                </c:pt>
                <c:pt idx="893">
                  <c:v>110.1171875</c:v>
                </c:pt>
                <c:pt idx="894">
                  <c:v>105.52734375</c:v>
                </c:pt>
                <c:pt idx="895">
                  <c:v>110.99609375</c:v>
                </c:pt>
                <c:pt idx="896">
                  <c:v>107.1875</c:v>
                </c:pt>
                <c:pt idx="897">
                  <c:v>109.53125</c:v>
                </c:pt>
                <c:pt idx="898">
                  <c:v>111.484375</c:v>
                </c:pt>
                <c:pt idx="899">
                  <c:v>113.4375</c:v>
                </c:pt>
                <c:pt idx="900">
                  <c:v>110.703125</c:v>
                </c:pt>
                <c:pt idx="901">
                  <c:v>113.73046875</c:v>
                </c:pt>
                <c:pt idx="902">
                  <c:v>113.14453125</c:v>
                </c:pt>
                <c:pt idx="903">
                  <c:v>106.50390625</c:v>
                </c:pt>
                <c:pt idx="904">
                  <c:v>112.265625</c:v>
                </c:pt>
                <c:pt idx="905">
                  <c:v>111.484375</c:v>
                </c:pt>
                <c:pt idx="906">
                  <c:v>111.38671875</c:v>
                </c:pt>
                <c:pt idx="907">
                  <c:v>114.21875</c:v>
                </c:pt>
                <c:pt idx="908">
                  <c:v>109.53125</c:v>
                </c:pt>
                <c:pt idx="909">
                  <c:v>110.21484375</c:v>
                </c:pt>
                <c:pt idx="910">
                  <c:v>110.41015625</c:v>
                </c:pt>
                <c:pt idx="911">
                  <c:v>106.89453125</c:v>
                </c:pt>
                <c:pt idx="912">
                  <c:v>110.703125</c:v>
                </c:pt>
                <c:pt idx="913">
                  <c:v>107.96875</c:v>
                </c:pt>
                <c:pt idx="914">
                  <c:v>104.94140625</c:v>
                </c:pt>
                <c:pt idx="915">
                  <c:v>106.40625</c:v>
                </c:pt>
                <c:pt idx="916">
                  <c:v>111.2890625</c:v>
                </c:pt>
                <c:pt idx="917">
                  <c:v>90.78125</c:v>
                </c:pt>
                <c:pt idx="918">
                  <c:v>90</c:v>
                </c:pt>
                <c:pt idx="919">
                  <c:v>96.0546875</c:v>
                </c:pt>
                <c:pt idx="920">
                  <c:v>98.3984375</c:v>
                </c:pt>
                <c:pt idx="921">
                  <c:v>112.36328125</c:v>
                </c:pt>
                <c:pt idx="922">
                  <c:v>115.87890625</c:v>
                </c:pt>
                <c:pt idx="923">
                  <c:v>116.66015625</c:v>
                </c:pt>
                <c:pt idx="924">
                  <c:v>115.09765625</c:v>
                </c:pt>
                <c:pt idx="925">
                  <c:v>118.02734375</c:v>
                </c:pt>
                <c:pt idx="926">
                  <c:v>109.62890625</c:v>
                </c:pt>
                <c:pt idx="927">
                  <c:v>114.31640625</c:v>
                </c:pt>
                <c:pt idx="928">
                  <c:v>111.97265625</c:v>
                </c:pt>
                <c:pt idx="929">
                  <c:v>115.87890625</c:v>
                </c:pt>
                <c:pt idx="930">
                  <c:v>115.09765625</c:v>
                </c:pt>
                <c:pt idx="931">
                  <c:v>114.8046875</c:v>
                </c:pt>
                <c:pt idx="932">
                  <c:v>114.0234375</c:v>
                </c:pt>
                <c:pt idx="933">
                  <c:v>114.21875</c:v>
                </c:pt>
                <c:pt idx="934">
                  <c:v>107.48046875</c:v>
                </c:pt>
                <c:pt idx="935">
                  <c:v>112.0703125</c:v>
                </c:pt>
                <c:pt idx="936">
                  <c:v>115.48828125</c:v>
                </c:pt>
                <c:pt idx="937">
                  <c:v>116.953125</c:v>
                </c:pt>
                <c:pt idx="938">
                  <c:v>115.09765625</c:v>
                </c:pt>
                <c:pt idx="939">
                  <c:v>116.07421875</c:v>
                </c:pt>
                <c:pt idx="940">
                  <c:v>115.29296875</c:v>
                </c:pt>
                <c:pt idx="941">
                  <c:v>109.7265625</c:v>
                </c:pt>
                <c:pt idx="942">
                  <c:v>112.75390625</c:v>
                </c:pt>
                <c:pt idx="943">
                  <c:v>114.21875</c:v>
                </c:pt>
                <c:pt idx="944">
                  <c:v>114.0234375</c:v>
                </c:pt>
                <c:pt idx="945">
                  <c:v>110.1171875</c:v>
                </c:pt>
                <c:pt idx="946">
                  <c:v>111.484375</c:v>
                </c:pt>
                <c:pt idx="947">
                  <c:v>109.43359375</c:v>
                </c:pt>
                <c:pt idx="948">
                  <c:v>113.6328125</c:v>
                </c:pt>
                <c:pt idx="949">
                  <c:v>110.99609375</c:v>
                </c:pt>
                <c:pt idx="950">
                  <c:v>110.21484375</c:v>
                </c:pt>
                <c:pt idx="951">
                  <c:v>113.828125</c:v>
                </c:pt>
                <c:pt idx="952">
                  <c:v>115.48828125</c:v>
                </c:pt>
                <c:pt idx="953">
                  <c:v>110.703125</c:v>
                </c:pt>
                <c:pt idx="954">
                  <c:v>111.2890625</c:v>
                </c:pt>
                <c:pt idx="955">
                  <c:v>107.578125</c:v>
                </c:pt>
                <c:pt idx="956">
                  <c:v>109.04296875</c:v>
                </c:pt>
                <c:pt idx="957">
                  <c:v>103.671875</c:v>
                </c:pt>
                <c:pt idx="958">
                  <c:v>110.703125</c:v>
                </c:pt>
                <c:pt idx="959">
                  <c:v>111.2890625</c:v>
                </c:pt>
                <c:pt idx="960">
                  <c:v>108.45703125</c:v>
                </c:pt>
                <c:pt idx="961">
                  <c:v>112.4609375</c:v>
                </c:pt>
                <c:pt idx="962">
                  <c:v>112.65625</c:v>
                </c:pt>
                <c:pt idx="963">
                  <c:v>111.97265625</c:v>
                </c:pt>
                <c:pt idx="964">
                  <c:v>111.6796875</c:v>
                </c:pt>
                <c:pt idx="965">
                  <c:v>112.8515625</c:v>
                </c:pt>
                <c:pt idx="966">
                  <c:v>113.6328125</c:v>
                </c:pt>
                <c:pt idx="967">
                  <c:v>99.08203125</c:v>
                </c:pt>
                <c:pt idx="968">
                  <c:v>93.61328125</c:v>
                </c:pt>
                <c:pt idx="969">
                  <c:v>91.26953125</c:v>
                </c:pt>
                <c:pt idx="970">
                  <c:v>96.8359375</c:v>
                </c:pt>
                <c:pt idx="971">
                  <c:v>111.97265625</c:v>
                </c:pt>
                <c:pt idx="972">
                  <c:v>118.02734375</c:v>
                </c:pt>
                <c:pt idx="973">
                  <c:v>116.5625</c:v>
                </c:pt>
                <c:pt idx="974">
                  <c:v>111.77734375</c:v>
                </c:pt>
                <c:pt idx="975">
                  <c:v>113.14453125</c:v>
                </c:pt>
                <c:pt idx="976">
                  <c:v>113.14453125</c:v>
                </c:pt>
                <c:pt idx="977">
                  <c:v>115.09765625</c:v>
                </c:pt>
                <c:pt idx="978">
                  <c:v>116.07421875</c:v>
                </c:pt>
                <c:pt idx="979">
                  <c:v>114.0234375</c:v>
                </c:pt>
                <c:pt idx="980">
                  <c:v>110.21484375</c:v>
                </c:pt>
                <c:pt idx="981">
                  <c:v>106.69921875</c:v>
                </c:pt>
                <c:pt idx="982">
                  <c:v>108.45703125</c:v>
                </c:pt>
                <c:pt idx="983">
                  <c:v>109.82421875</c:v>
                </c:pt>
                <c:pt idx="984">
                  <c:v>112.65625</c:v>
                </c:pt>
                <c:pt idx="985">
                  <c:v>108.359375</c:v>
                </c:pt>
                <c:pt idx="986">
                  <c:v>113.14453125</c:v>
                </c:pt>
                <c:pt idx="987">
                  <c:v>114.609375</c:v>
                </c:pt>
                <c:pt idx="988">
                  <c:v>114.0234375</c:v>
                </c:pt>
                <c:pt idx="989">
                  <c:v>112.94921875</c:v>
                </c:pt>
                <c:pt idx="990">
                  <c:v>108.75</c:v>
                </c:pt>
                <c:pt idx="991">
                  <c:v>110.80078125</c:v>
                </c:pt>
                <c:pt idx="992">
                  <c:v>113.4375</c:v>
                </c:pt>
                <c:pt idx="993">
                  <c:v>115.390625</c:v>
                </c:pt>
                <c:pt idx="994">
                  <c:v>112.65625</c:v>
                </c:pt>
                <c:pt idx="995">
                  <c:v>110.21484375</c:v>
                </c:pt>
                <c:pt idx="996">
                  <c:v>111.97265625</c:v>
                </c:pt>
                <c:pt idx="997">
                  <c:v>111.09375</c:v>
                </c:pt>
                <c:pt idx="998">
                  <c:v>112.75390625</c:v>
                </c:pt>
                <c:pt idx="999">
                  <c:v>114.12109375</c:v>
                </c:pt>
                <c:pt idx="1000">
                  <c:v>115.68359375</c:v>
                </c:pt>
                <c:pt idx="1001">
                  <c:v>116.7578125</c:v>
                </c:pt>
                <c:pt idx="1002">
                  <c:v>117.24609375</c:v>
                </c:pt>
                <c:pt idx="1003">
                  <c:v>113.53515625</c:v>
                </c:pt>
                <c:pt idx="1004">
                  <c:v>111.2890625</c:v>
                </c:pt>
                <c:pt idx="1005">
                  <c:v>109.82421875</c:v>
                </c:pt>
                <c:pt idx="1006">
                  <c:v>107.08984375</c:v>
                </c:pt>
                <c:pt idx="1007">
                  <c:v>107.08984375</c:v>
                </c:pt>
                <c:pt idx="1008">
                  <c:v>109.140625</c:v>
                </c:pt>
                <c:pt idx="1009">
                  <c:v>105.72265625</c:v>
                </c:pt>
                <c:pt idx="1010">
                  <c:v>105.9453125</c:v>
                </c:pt>
                <c:pt idx="1011">
                  <c:v>95.6337890625</c:v>
                </c:pt>
                <c:pt idx="1012">
                  <c:v>93.25</c:v>
                </c:pt>
                <c:pt idx="1013">
                  <c:v>107.1337890625</c:v>
                </c:pt>
                <c:pt idx="1014">
                  <c:v>107.9541015625</c:v>
                </c:pt>
                <c:pt idx="1015">
                  <c:v>105.314453125</c:v>
                </c:pt>
                <c:pt idx="1016">
                  <c:v>85.5634765625</c:v>
                </c:pt>
                <c:pt idx="1017">
                  <c:v>78.9619140625</c:v>
                </c:pt>
                <c:pt idx="1018">
                  <c:v>74.1337890625</c:v>
                </c:pt>
                <c:pt idx="1019">
                  <c:v>72.9775390625</c:v>
                </c:pt>
                <c:pt idx="1020">
                  <c:v>74.3212890625</c:v>
                </c:pt>
                <c:pt idx="1021">
                  <c:v>75.0322265625</c:v>
                </c:pt>
                <c:pt idx="1022">
                  <c:v>74.4072265625</c:v>
                </c:pt>
                <c:pt idx="1023">
                  <c:v>74.5185546875</c:v>
                </c:pt>
                <c:pt idx="1024">
                  <c:v>71.8779296875</c:v>
                </c:pt>
                <c:pt idx="1025">
                  <c:v>69.6123046875</c:v>
                </c:pt>
                <c:pt idx="1026">
                  <c:v>67.642578125</c:v>
                </c:pt>
                <c:pt idx="1027">
                  <c:v>66.642578125</c:v>
                </c:pt>
                <c:pt idx="1028">
                  <c:v>66.384765625</c:v>
                </c:pt>
                <c:pt idx="1029">
                  <c:v>66.5869140625</c:v>
                </c:pt>
                <c:pt idx="1030">
                  <c:v>66.0634765625</c:v>
                </c:pt>
                <c:pt idx="1031">
                  <c:v>65.615234375</c:v>
                </c:pt>
                <c:pt idx="1032">
                  <c:v>65.3369140625</c:v>
                </c:pt>
                <c:pt idx="1033">
                  <c:v>65.5322265625</c:v>
                </c:pt>
                <c:pt idx="1034">
                  <c:v>65.0322265625</c:v>
                </c:pt>
                <c:pt idx="1035">
                  <c:v>64.595703125</c:v>
                </c:pt>
                <c:pt idx="1036">
                  <c:v>64.392578125</c:v>
                </c:pt>
                <c:pt idx="1037">
                  <c:v>64.7119140625</c:v>
                </c:pt>
                <c:pt idx="1038">
                  <c:v>64.6494140625</c:v>
                </c:pt>
                <c:pt idx="1039">
                  <c:v>64.9150390625</c:v>
                </c:pt>
                <c:pt idx="1040">
                  <c:v>64.7900390625</c:v>
                </c:pt>
                <c:pt idx="1041">
                  <c:v>64.6494140625</c:v>
                </c:pt>
                <c:pt idx="1042">
                  <c:v>64.5947265625</c:v>
                </c:pt>
                <c:pt idx="1043">
                  <c:v>64.728515625</c:v>
                </c:pt>
                <c:pt idx="1044">
                  <c:v>64.4697265625</c:v>
                </c:pt>
                <c:pt idx="1045">
                  <c:v>64.3310546875</c:v>
                </c:pt>
                <c:pt idx="1046">
                  <c:v>63.322265625</c:v>
                </c:pt>
                <c:pt idx="1047">
                  <c:v>62.3212890625</c:v>
                </c:pt>
                <c:pt idx="1048">
                  <c:v>62.5634765625</c:v>
                </c:pt>
                <c:pt idx="1049">
                  <c:v>63.0634765625</c:v>
                </c:pt>
                <c:pt idx="1050">
                  <c:v>64.080078125</c:v>
                </c:pt>
                <c:pt idx="1051">
                  <c:v>65.1650390625</c:v>
                </c:pt>
                <c:pt idx="1052">
                  <c:v>65.0947265625</c:v>
                </c:pt>
                <c:pt idx="1053">
                  <c:v>66.7587890625</c:v>
                </c:pt>
                <c:pt idx="1054">
                  <c:v>68.4072265625</c:v>
                </c:pt>
                <c:pt idx="1055">
                  <c:v>68.5244140625</c:v>
                </c:pt>
                <c:pt idx="1056">
                  <c:v>68.5244140625</c:v>
                </c:pt>
                <c:pt idx="1057">
                  <c:v>60.6650390625</c:v>
                </c:pt>
                <c:pt idx="1058">
                  <c:v>71.3994140625</c:v>
                </c:pt>
                <c:pt idx="1059">
                  <c:v>70.4541015625</c:v>
                </c:pt>
                <c:pt idx="1060">
                  <c:v>69.4541015625</c:v>
                </c:pt>
                <c:pt idx="1061">
                  <c:v>69.822265625</c:v>
                </c:pt>
                <c:pt idx="1062">
                  <c:v>72.0107421875</c:v>
                </c:pt>
                <c:pt idx="1063">
                  <c:v>71.509765625</c:v>
                </c:pt>
                <c:pt idx="1064">
                  <c:v>77.7509765625</c:v>
                </c:pt>
                <c:pt idx="1065">
                  <c:v>73.5634765625</c:v>
                </c:pt>
                <c:pt idx="1066">
                  <c:v>74.2509765625</c:v>
                </c:pt>
                <c:pt idx="1067">
                  <c:v>74.2119140625</c:v>
                </c:pt>
                <c:pt idx="1068">
                  <c:v>75.3310546875</c:v>
                </c:pt>
                <c:pt idx="1069">
                  <c:v>77.4560546875</c:v>
                </c:pt>
                <c:pt idx="1070">
                  <c:v>77.6259765625</c:v>
                </c:pt>
                <c:pt idx="1071">
                  <c:v>77.408203125</c:v>
                </c:pt>
                <c:pt idx="1072">
                  <c:v>79.2822265625</c:v>
                </c:pt>
                <c:pt idx="1073">
                  <c:v>82.1337890625</c:v>
                </c:pt>
                <c:pt idx="1074">
                  <c:v>82.822265625</c:v>
                </c:pt>
                <c:pt idx="1075">
                  <c:v>79.2138671875</c:v>
                </c:pt>
                <c:pt idx="1076">
                  <c:v>78.2666015625</c:v>
                </c:pt>
                <c:pt idx="1077">
                  <c:v>77.8837890625</c:v>
                </c:pt>
                <c:pt idx="1078">
                  <c:v>82.6337890625</c:v>
                </c:pt>
                <c:pt idx="1079">
                  <c:v>85.2119140625</c:v>
                </c:pt>
                <c:pt idx="1080">
                  <c:v>86.189453125</c:v>
                </c:pt>
                <c:pt idx="1081">
                  <c:v>90</c:v>
                </c:pt>
                <c:pt idx="1082">
                  <c:v>90.5859375</c:v>
                </c:pt>
                <c:pt idx="1083">
                  <c:v>90</c:v>
                </c:pt>
                <c:pt idx="1084">
                  <c:v>90</c:v>
                </c:pt>
                <c:pt idx="1085">
                  <c:v>90</c:v>
                </c:pt>
                <c:pt idx="1086">
                  <c:v>90</c:v>
                </c:pt>
                <c:pt idx="1087">
                  <c:v>91.26953125</c:v>
                </c:pt>
                <c:pt idx="1088">
                  <c:v>96.15234375</c:v>
                </c:pt>
                <c:pt idx="1089">
                  <c:v>106.2109375</c:v>
                </c:pt>
                <c:pt idx="1090">
                  <c:v>106.50390625</c:v>
                </c:pt>
                <c:pt idx="1091">
                  <c:v>107.48046875</c:v>
                </c:pt>
                <c:pt idx="1092">
                  <c:v>108.359375</c:v>
                </c:pt>
                <c:pt idx="1093">
                  <c:v>113.33984375</c:v>
                </c:pt>
                <c:pt idx="1094">
                  <c:v>104.453125</c:v>
                </c:pt>
                <c:pt idx="1095">
                  <c:v>110.5078125</c:v>
                </c:pt>
                <c:pt idx="1096">
                  <c:v>110.60546875</c:v>
                </c:pt>
                <c:pt idx="1097">
                  <c:v>109.7265625</c:v>
                </c:pt>
                <c:pt idx="1098">
                  <c:v>106.015625</c:v>
                </c:pt>
                <c:pt idx="1099">
                  <c:v>106.69921875</c:v>
                </c:pt>
                <c:pt idx="1100">
                  <c:v>106.69921875</c:v>
                </c:pt>
                <c:pt idx="1101">
                  <c:v>106.69921875</c:v>
                </c:pt>
                <c:pt idx="1102">
                  <c:v>107.7734375</c:v>
                </c:pt>
                <c:pt idx="1103">
                  <c:v>112.8515625</c:v>
                </c:pt>
                <c:pt idx="1104">
                  <c:v>115.29296875</c:v>
                </c:pt>
                <c:pt idx="1105">
                  <c:v>115.29296875</c:v>
                </c:pt>
                <c:pt idx="1106">
                  <c:v>110.01953125</c:v>
                </c:pt>
                <c:pt idx="1107">
                  <c:v>114.609375</c:v>
                </c:pt>
                <c:pt idx="1108">
                  <c:v>110.8984375</c:v>
                </c:pt>
                <c:pt idx="1109">
                  <c:v>111.484375</c:v>
                </c:pt>
                <c:pt idx="1110">
                  <c:v>115.87890625</c:v>
                </c:pt>
                <c:pt idx="1111">
                  <c:v>110.01953125</c:v>
                </c:pt>
                <c:pt idx="1112">
                  <c:v>115.09765625</c:v>
                </c:pt>
                <c:pt idx="1113">
                  <c:v>119.58984375</c:v>
                </c:pt>
                <c:pt idx="1114">
                  <c:v>118.02734375</c:v>
                </c:pt>
                <c:pt idx="1115">
                  <c:v>120.5009765625</c:v>
                </c:pt>
                <c:pt idx="1116">
                  <c:v>118.572265625</c:v>
                </c:pt>
                <c:pt idx="1117">
                  <c:v>120.8759765625</c:v>
                </c:pt>
                <c:pt idx="1118">
                  <c:v>126.080078125</c:v>
                </c:pt>
                <c:pt idx="1119">
                  <c:v>127.390625</c:v>
                </c:pt>
                <c:pt idx="1120">
                  <c:v>124.5</c:v>
                </c:pt>
                <c:pt idx="1121">
                  <c:v>123.4560546875</c:v>
                </c:pt>
                <c:pt idx="1122">
                  <c:v>125.0732421875</c:v>
                </c:pt>
                <c:pt idx="1123">
                  <c:v>121.322265625</c:v>
                </c:pt>
                <c:pt idx="1124">
                  <c:v>120.6875</c:v>
                </c:pt>
                <c:pt idx="1125">
                  <c:v>119.2041015625</c:v>
                </c:pt>
                <c:pt idx="1126">
                  <c:v>138.765625</c:v>
                </c:pt>
                <c:pt idx="1127">
                  <c:v>102.1982421875</c:v>
                </c:pt>
                <c:pt idx="1128">
                  <c:v>92.3291015625</c:v>
                </c:pt>
                <c:pt idx="1129">
                  <c:v>96.837890625</c:v>
                </c:pt>
                <c:pt idx="1130">
                  <c:v>98.4541015625</c:v>
                </c:pt>
                <c:pt idx="1131">
                  <c:v>109.8203125</c:v>
                </c:pt>
                <c:pt idx="1132">
                  <c:v>117.8837890625</c:v>
                </c:pt>
                <c:pt idx="1133">
                  <c:v>117.580078125</c:v>
                </c:pt>
                <c:pt idx="1134">
                  <c:v>118.140625</c:v>
                </c:pt>
                <c:pt idx="1135">
                  <c:v>119.267578125</c:v>
                </c:pt>
                <c:pt idx="1136">
                  <c:v>119.0791015625</c:v>
                </c:pt>
                <c:pt idx="1137">
                  <c:v>112.6884765625</c:v>
                </c:pt>
                <c:pt idx="1138">
                  <c:v>110.455078125</c:v>
                </c:pt>
                <c:pt idx="1139">
                  <c:v>122.9541015625</c:v>
                </c:pt>
                <c:pt idx="1140">
                  <c:v>121.3828125</c:v>
                </c:pt>
                <c:pt idx="1141">
                  <c:v>116.3759765625</c:v>
                </c:pt>
                <c:pt idx="1142">
                  <c:v>119.515625</c:v>
                </c:pt>
                <c:pt idx="1143">
                  <c:v>121.572265625</c:v>
                </c:pt>
                <c:pt idx="1144">
                  <c:v>121.509765625</c:v>
                </c:pt>
                <c:pt idx="1145">
                  <c:v>123.5810546875</c:v>
                </c:pt>
                <c:pt idx="1146">
                  <c:v>122.259765625</c:v>
                </c:pt>
                <c:pt idx="1147">
                  <c:v>120.4462890625</c:v>
                </c:pt>
                <c:pt idx="1148">
                  <c:v>119.89453125</c:v>
                </c:pt>
                <c:pt idx="1149">
                  <c:v>116.3134765625</c:v>
                </c:pt>
                <c:pt idx="1150">
                  <c:v>118.5791015625</c:v>
                </c:pt>
                <c:pt idx="1151">
                  <c:v>121.322265625</c:v>
                </c:pt>
                <c:pt idx="1152">
                  <c:v>122.197265625</c:v>
                </c:pt>
                <c:pt idx="1153">
                  <c:v>120.7587890625</c:v>
                </c:pt>
                <c:pt idx="1154">
                  <c:v>118.517578125</c:v>
                </c:pt>
                <c:pt idx="1155">
                  <c:v>119.900390625</c:v>
                </c:pt>
                <c:pt idx="1156">
                  <c:v>117.3837890625</c:v>
                </c:pt>
                <c:pt idx="1157">
                  <c:v>119.962890625</c:v>
                </c:pt>
                <c:pt idx="1158">
                  <c:v>118.0732421875</c:v>
                </c:pt>
                <c:pt idx="1159">
                  <c:v>113.822265625</c:v>
                </c:pt>
                <c:pt idx="1160">
                  <c:v>116.8837890625</c:v>
                </c:pt>
                <c:pt idx="1161">
                  <c:v>115.64453125</c:v>
                </c:pt>
                <c:pt idx="1162">
                  <c:v>111.830078125</c:v>
                </c:pt>
                <c:pt idx="1163">
                  <c:v>109.2587890625</c:v>
                </c:pt>
                <c:pt idx="1164">
                  <c:v>117.5087890625</c:v>
                </c:pt>
                <c:pt idx="1165">
                  <c:v>121.4462890625</c:v>
                </c:pt>
                <c:pt idx="1166">
                  <c:v>122.0166015625</c:v>
                </c:pt>
                <c:pt idx="1167">
                  <c:v>121.5087890625</c:v>
                </c:pt>
                <c:pt idx="1168">
                  <c:v>121.259765625</c:v>
                </c:pt>
                <c:pt idx="1169">
                  <c:v>103.142578125</c:v>
                </c:pt>
                <c:pt idx="1170">
                  <c:v>94.4462890625</c:v>
                </c:pt>
                <c:pt idx="1171">
                  <c:v>97.6337890625</c:v>
                </c:pt>
                <c:pt idx="1172">
                  <c:v>102.7041015625</c:v>
                </c:pt>
                <c:pt idx="1173">
                  <c:v>110.884765625</c:v>
                </c:pt>
                <c:pt idx="1174">
                  <c:v>111.4541015625</c:v>
                </c:pt>
                <c:pt idx="1175">
                  <c:v>118.384765625</c:v>
                </c:pt>
                <c:pt idx="1176">
                  <c:v>117.947265625</c:v>
                </c:pt>
                <c:pt idx="1177">
                  <c:v>115.4560546875</c:v>
                </c:pt>
                <c:pt idx="1178">
                  <c:v>118.267578125</c:v>
                </c:pt>
                <c:pt idx="1179">
                  <c:v>114.4541015625</c:v>
                </c:pt>
                <c:pt idx="1180">
                  <c:v>116.6259765625</c:v>
                </c:pt>
                <c:pt idx="1181">
                  <c:v>119.392578125</c:v>
                </c:pt>
                <c:pt idx="1182">
                  <c:v>118.0166015625</c:v>
                </c:pt>
                <c:pt idx="1183">
                  <c:v>116.572265625</c:v>
                </c:pt>
                <c:pt idx="1184">
                  <c:v>117.1962890625</c:v>
                </c:pt>
                <c:pt idx="1185">
                  <c:v>102.6962890625</c:v>
                </c:pt>
                <c:pt idx="1186">
                  <c:v>103.267578125</c:v>
                </c:pt>
                <c:pt idx="1187">
                  <c:v>114.205078125</c:v>
                </c:pt>
                <c:pt idx="1188">
                  <c:v>117.001953125</c:v>
                </c:pt>
                <c:pt idx="1189">
                  <c:v>119.517578125</c:v>
                </c:pt>
                <c:pt idx="1190">
                  <c:v>117.447265625</c:v>
                </c:pt>
                <c:pt idx="1191">
                  <c:v>116.6337890625</c:v>
                </c:pt>
                <c:pt idx="1192">
                  <c:v>114.8310546875</c:v>
                </c:pt>
                <c:pt idx="1193">
                  <c:v>115.767578125</c:v>
                </c:pt>
                <c:pt idx="1194">
                  <c:v>116.3759765625</c:v>
                </c:pt>
                <c:pt idx="1195">
                  <c:v>117.259765625</c:v>
                </c:pt>
                <c:pt idx="1196">
                  <c:v>119.1416015625</c:v>
                </c:pt>
                <c:pt idx="1197">
                  <c:v>115.6435546875</c:v>
                </c:pt>
                <c:pt idx="1198">
                  <c:v>112.2763671875</c:v>
                </c:pt>
                <c:pt idx="1199">
                  <c:v>114.5732421875</c:v>
                </c:pt>
                <c:pt idx="1200">
                  <c:v>114.1962890625</c:v>
                </c:pt>
                <c:pt idx="1201">
                  <c:v>110.9560546875</c:v>
                </c:pt>
                <c:pt idx="1202">
                  <c:v>111.892578125</c:v>
                </c:pt>
                <c:pt idx="1203">
                  <c:v>116.5087890625</c:v>
                </c:pt>
                <c:pt idx="1204">
                  <c:v>115.205078125</c:v>
                </c:pt>
                <c:pt idx="1205">
                  <c:v>114.658203125</c:v>
                </c:pt>
                <c:pt idx="1206">
                  <c:v>110.447265625</c:v>
                </c:pt>
                <c:pt idx="1207">
                  <c:v>114.4560546875</c:v>
                </c:pt>
                <c:pt idx="1208">
                  <c:v>115.142578125</c:v>
                </c:pt>
                <c:pt idx="1209">
                  <c:v>109.3857421875</c:v>
                </c:pt>
                <c:pt idx="1210">
                  <c:v>99.8388671875</c:v>
                </c:pt>
                <c:pt idx="1211">
                  <c:v>104.2744140625</c:v>
                </c:pt>
                <c:pt idx="1212">
                  <c:v>113.009765625</c:v>
                </c:pt>
                <c:pt idx="1213">
                  <c:v>104.08203125</c:v>
                </c:pt>
                <c:pt idx="1214">
                  <c:v>103.142578125</c:v>
                </c:pt>
                <c:pt idx="1215">
                  <c:v>114.8212890625</c:v>
                </c:pt>
                <c:pt idx="1216">
                  <c:v>115.392578125</c:v>
                </c:pt>
                <c:pt idx="1217">
                  <c:v>115.3935546875</c:v>
                </c:pt>
                <c:pt idx="1218">
                  <c:v>112.2138671875</c:v>
                </c:pt>
                <c:pt idx="1219">
                  <c:v>114.5166015625</c:v>
                </c:pt>
                <c:pt idx="1220">
                  <c:v>113.634765625</c:v>
                </c:pt>
                <c:pt idx="1221">
                  <c:v>113.8212890625</c:v>
                </c:pt>
                <c:pt idx="1222">
                  <c:v>115.5791015625</c:v>
                </c:pt>
                <c:pt idx="1223">
                  <c:v>120.5087890625</c:v>
                </c:pt>
                <c:pt idx="1224">
                  <c:v>119.9638671875</c:v>
                </c:pt>
                <c:pt idx="1225">
                  <c:v>81.6337890625</c:v>
                </c:pt>
                <c:pt idx="1226">
                  <c:v>94.197265625</c:v>
                </c:pt>
                <c:pt idx="1227">
                  <c:v>96.212890625</c:v>
                </c:pt>
                <c:pt idx="1228">
                  <c:v>95.6494140625</c:v>
                </c:pt>
                <c:pt idx="1229">
                  <c:v>101.9541015625</c:v>
                </c:pt>
                <c:pt idx="1230">
                  <c:v>111.009765625</c:v>
                </c:pt>
                <c:pt idx="1231">
                  <c:v>100.0263671875</c:v>
                </c:pt>
                <c:pt idx="1232">
                  <c:v>94.0087890625</c:v>
                </c:pt>
                <c:pt idx="1233">
                  <c:v>110.455078125</c:v>
                </c:pt>
                <c:pt idx="1234">
                  <c:v>114.642578125</c:v>
                </c:pt>
                <c:pt idx="1235">
                  <c:v>114.4541015625</c:v>
                </c:pt>
                <c:pt idx="1236">
                  <c:v>115.7138671875</c:v>
                </c:pt>
                <c:pt idx="1237">
                  <c:v>114.8935546875</c:v>
                </c:pt>
                <c:pt idx="1238">
                  <c:v>113.9560546875</c:v>
                </c:pt>
                <c:pt idx="1239">
                  <c:v>115.830078125</c:v>
                </c:pt>
                <c:pt idx="1240">
                  <c:v>111.3935546875</c:v>
                </c:pt>
                <c:pt idx="1241">
                  <c:v>116.884765625</c:v>
                </c:pt>
                <c:pt idx="1242">
                  <c:v>114.1337890625</c:v>
                </c:pt>
                <c:pt idx="1243">
                  <c:v>116.3759765625</c:v>
                </c:pt>
                <c:pt idx="1244">
                  <c:v>118.080078125</c:v>
                </c:pt>
                <c:pt idx="1245">
                  <c:v>115.7666015625</c:v>
                </c:pt>
                <c:pt idx="1246">
                  <c:v>117.134765625</c:v>
                </c:pt>
                <c:pt idx="1247">
                  <c:v>113.3212890625</c:v>
                </c:pt>
                <c:pt idx="1248">
                  <c:v>110.572265625</c:v>
                </c:pt>
                <c:pt idx="1249">
                  <c:v>111.5244140625</c:v>
                </c:pt>
                <c:pt idx="1250">
                  <c:v>115.275390625</c:v>
                </c:pt>
                <c:pt idx="1251">
                  <c:v>116.025390625</c:v>
                </c:pt>
                <c:pt idx="1252">
                  <c:v>109.884765625</c:v>
                </c:pt>
                <c:pt idx="1253">
                  <c:v>104.017578125</c:v>
                </c:pt>
                <c:pt idx="1254">
                  <c:v>117.8837890625</c:v>
                </c:pt>
                <c:pt idx="1255">
                  <c:v>115.205078125</c:v>
                </c:pt>
                <c:pt idx="1256">
                  <c:v>111.142578125</c:v>
                </c:pt>
                <c:pt idx="1257">
                  <c:v>115.5244140625</c:v>
                </c:pt>
                <c:pt idx="1258">
                  <c:v>117.7666015625</c:v>
                </c:pt>
                <c:pt idx="1259">
                  <c:v>113.1259765625</c:v>
                </c:pt>
                <c:pt idx="1260">
                  <c:v>117.1337890625</c:v>
                </c:pt>
                <c:pt idx="1261">
                  <c:v>114.580078125</c:v>
                </c:pt>
                <c:pt idx="1262">
                  <c:v>113.5087890625</c:v>
                </c:pt>
                <c:pt idx="1263">
                  <c:v>110.0712890625</c:v>
                </c:pt>
                <c:pt idx="1264">
                  <c:v>117.4462890625</c:v>
                </c:pt>
                <c:pt idx="1265">
                  <c:v>106.259765625</c:v>
                </c:pt>
                <c:pt idx="1266">
                  <c:v>100.6513671875</c:v>
                </c:pt>
                <c:pt idx="1267">
                  <c:v>102.1416015625</c:v>
                </c:pt>
                <c:pt idx="1268">
                  <c:v>107.517578125</c:v>
                </c:pt>
                <c:pt idx="1269">
                  <c:v>114.4482421875</c:v>
                </c:pt>
                <c:pt idx="1270">
                  <c:v>104.4619140625</c:v>
                </c:pt>
                <c:pt idx="1271">
                  <c:v>99.7763671875</c:v>
                </c:pt>
                <c:pt idx="1272">
                  <c:v>103.3916015625</c:v>
                </c:pt>
                <c:pt idx="1273">
                  <c:v>114.5791015625</c:v>
                </c:pt>
                <c:pt idx="1274">
                  <c:v>113.759765625</c:v>
                </c:pt>
                <c:pt idx="1275">
                  <c:v>114.4462890625</c:v>
                </c:pt>
                <c:pt idx="1276">
                  <c:v>113.634765625</c:v>
                </c:pt>
                <c:pt idx="1277">
                  <c:v>117.2587890625</c:v>
                </c:pt>
                <c:pt idx="1278">
                  <c:v>112.697265625</c:v>
                </c:pt>
                <c:pt idx="1279">
                  <c:v>101.384765625</c:v>
                </c:pt>
                <c:pt idx="1280">
                  <c:v>115.5810546875</c:v>
                </c:pt>
                <c:pt idx="1281">
                  <c:v>99.0166015625</c:v>
                </c:pt>
                <c:pt idx="1282">
                  <c:v>94.001953125</c:v>
                </c:pt>
                <c:pt idx="1283">
                  <c:v>99.1416015625</c:v>
                </c:pt>
                <c:pt idx="1284">
                  <c:v>111.9619140625</c:v>
                </c:pt>
                <c:pt idx="1285">
                  <c:v>117.314453125</c:v>
                </c:pt>
                <c:pt idx="1286">
                  <c:v>134.70703125</c:v>
                </c:pt>
                <c:pt idx="1287">
                  <c:v>133.3212890625</c:v>
                </c:pt>
                <c:pt idx="1288">
                  <c:v>133.4482421875</c:v>
                </c:pt>
                <c:pt idx="1289">
                  <c:v>133.1982421875</c:v>
                </c:pt>
                <c:pt idx="1290">
                  <c:v>133.8291015625</c:v>
                </c:pt>
                <c:pt idx="1291">
                  <c:v>132.2509765625</c:v>
                </c:pt>
                <c:pt idx="1292">
                  <c:v>133.5732421875</c:v>
                </c:pt>
                <c:pt idx="1293">
                  <c:v>132.1259765625</c:v>
                </c:pt>
                <c:pt idx="1294">
                  <c:v>121.0009765625</c:v>
                </c:pt>
                <c:pt idx="1295">
                  <c:v>130.205078125</c:v>
                </c:pt>
                <c:pt idx="1296">
                  <c:v>131.330078125</c:v>
                </c:pt>
                <c:pt idx="1297">
                  <c:v>128.6884765625</c:v>
                </c:pt>
                <c:pt idx="1298">
                  <c:v>127.345703125</c:v>
                </c:pt>
                <c:pt idx="1299">
                  <c:v>130.080078125</c:v>
                </c:pt>
                <c:pt idx="1300">
                  <c:v>122.7666015625</c:v>
                </c:pt>
                <c:pt idx="1301">
                  <c:v>119.0888671875</c:v>
                </c:pt>
                <c:pt idx="1302">
                  <c:v>127.8759765625</c:v>
                </c:pt>
                <c:pt idx="1303">
                  <c:v>134.0888671875</c:v>
                </c:pt>
                <c:pt idx="1304">
                  <c:v>128.001953125</c:v>
                </c:pt>
                <c:pt idx="1305">
                  <c:v>129.3916015625</c:v>
                </c:pt>
                <c:pt idx="1306">
                  <c:v>132.0009765625</c:v>
                </c:pt>
                <c:pt idx="1307">
                  <c:v>131.705078125</c:v>
                </c:pt>
                <c:pt idx="1308">
                  <c:v>134.1982421875</c:v>
                </c:pt>
                <c:pt idx="1309">
                  <c:v>135.2509765625</c:v>
                </c:pt>
                <c:pt idx="1310">
                  <c:v>132.6962890625</c:v>
                </c:pt>
                <c:pt idx="1311">
                  <c:v>128.6962890625</c:v>
                </c:pt>
                <c:pt idx="1312">
                  <c:v>130.3212890625</c:v>
                </c:pt>
                <c:pt idx="1313">
                  <c:v>136.0009765625</c:v>
                </c:pt>
                <c:pt idx="1314">
                  <c:v>126.5712890625</c:v>
                </c:pt>
                <c:pt idx="1315">
                  <c:v>135.0791015625</c:v>
                </c:pt>
                <c:pt idx="1316">
                  <c:v>133.947265625</c:v>
                </c:pt>
                <c:pt idx="1317">
                  <c:v>133.6416015625</c:v>
                </c:pt>
                <c:pt idx="1318">
                  <c:v>128.3134765625</c:v>
                </c:pt>
                <c:pt idx="1319">
                  <c:v>126.509765625</c:v>
                </c:pt>
                <c:pt idx="1320">
                  <c:v>134.1962890625</c:v>
                </c:pt>
                <c:pt idx="1321">
                  <c:v>134.9384765625</c:v>
                </c:pt>
                <c:pt idx="1322">
                  <c:v>133.5732421875</c:v>
                </c:pt>
                <c:pt idx="1323">
                  <c:v>133.634765625</c:v>
                </c:pt>
                <c:pt idx="1324">
                  <c:v>121.6904296875</c:v>
                </c:pt>
                <c:pt idx="1325">
                  <c:v>130.6279296875</c:v>
                </c:pt>
                <c:pt idx="1326">
                  <c:v>128.5634765625</c:v>
                </c:pt>
                <c:pt idx="1327">
                  <c:v>130.509765625</c:v>
                </c:pt>
                <c:pt idx="1328">
                  <c:v>137.9560546875</c:v>
                </c:pt>
                <c:pt idx="1329">
                  <c:v>137.5654296875</c:v>
                </c:pt>
                <c:pt idx="1330">
                  <c:v>136.884765625</c:v>
                </c:pt>
                <c:pt idx="1331">
                  <c:v>138.9541015625</c:v>
                </c:pt>
                <c:pt idx="1332">
                  <c:v>141.0087890625</c:v>
                </c:pt>
                <c:pt idx="1333">
                  <c:v>139.884765625</c:v>
                </c:pt>
                <c:pt idx="1334">
                  <c:v>132.2587890625</c:v>
                </c:pt>
                <c:pt idx="1335">
                  <c:v>135.0810546875</c:v>
                </c:pt>
                <c:pt idx="1336">
                  <c:v>134.2041015625</c:v>
                </c:pt>
                <c:pt idx="1337">
                  <c:v>132.6337890625</c:v>
                </c:pt>
                <c:pt idx="1338">
                  <c:v>131.9462890625</c:v>
                </c:pt>
                <c:pt idx="1339">
                  <c:v>133.080078125</c:v>
                </c:pt>
                <c:pt idx="1340">
                  <c:v>133.8857421875</c:v>
                </c:pt>
                <c:pt idx="1341">
                  <c:v>134.080078125</c:v>
                </c:pt>
                <c:pt idx="1342">
                  <c:v>133.205078125</c:v>
                </c:pt>
                <c:pt idx="1343">
                  <c:v>135.142578125</c:v>
                </c:pt>
                <c:pt idx="1344">
                  <c:v>133.072265625</c:v>
                </c:pt>
                <c:pt idx="1345">
                  <c:v>125.0087890625</c:v>
                </c:pt>
                <c:pt idx="1346">
                  <c:v>126.017578125</c:v>
                </c:pt>
                <c:pt idx="1347">
                  <c:v>125.9462890625</c:v>
                </c:pt>
                <c:pt idx="1348">
                  <c:v>125.8935546875</c:v>
                </c:pt>
                <c:pt idx="1349">
                  <c:v>135.689453125</c:v>
                </c:pt>
                <c:pt idx="1350">
                  <c:v>136.9384765625</c:v>
                </c:pt>
                <c:pt idx="1351">
                  <c:v>119.837890625</c:v>
                </c:pt>
                <c:pt idx="1352">
                  <c:v>108.2666015625</c:v>
                </c:pt>
                <c:pt idx="1353">
                  <c:v>113.2041015625</c:v>
                </c:pt>
                <c:pt idx="1354">
                  <c:v>108.259765625</c:v>
                </c:pt>
                <c:pt idx="1355">
                  <c:v>107.6572265625</c:v>
                </c:pt>
                <c:pt idx="1356">
                  <c:v>135.330078125</c:v>
                </c:pt>
                <c:pt idx="1357">
                  <c:v>132.8291015625</c:v>
                </c:pt>
                <c:pt idx="1358">
                  <c:v>131.322265625</c:v>
                </c:pt>
                <c:pt idx="1359">
                  <c:v>139.1279296875</c:v>
                </c:pt>
                <c:pt idx="1360">
                  <c:v>134.712890625</c:v>
                </c:pt>
                <c:pt idx="1361">
                  <c:v>136.5009765625</c:v>
                </c:pt>
                <c:pt idx="1362">
                  <c:v>135.5908203125</c:v>
                </c:pt>
                <c:pt idx="1363">
                  <c:v>135.8212890625</c:v>
                </c:pt>
                <c:pt idx="1364">
                  <c:v>132.3134765625</c:v>
                </c:pt>
                <c:pt idx="1365">
                  <c:v>129.0791015625</c:v>
                </c:pt>
                <c:pt idx="1366">
                  <c:v>130.7119140625</c:v>
                </c:pt>
                <c:pt idx="1367">
                  <c:v>130.3837890625</c:v>
                </c:pt>
                <c:pt idx="1368">
                  <c:v>132.126953125</c:v>
                </c:pt>
                <c:pt idx="1369">
                  <c:v>127.1337890625</c:v>
                </c:pt>
                <c:pt idx="1370">
                  <c:v>130.947265625</c:v>
                </c:pt>
                <c:pt idx="1371">
                  <c:v>129.8212890625</c:v>
                </c:pt>
                <c:pt idx="1372">
                  <c:v>127.9384765625</c:v>
                </c:pt>
                <c:pt idx="1373">
                  <c:v>111.712890625</c:v>
                </c:pt>
                <c:pt idx="1374">
                  <c:v>110.5712890625</c:v>
                </c:pt>
                <c:pt idx="1375">
                  <c:v>125.9482421875</c:v>
                </c:pt>
                <c:pt idx="1376">
                  <c:v>125.759765625</c:v>
                </c:pt>
                <c:pt idx="1377">
                  <c:v>128.5009765625</c:v>
                </c:pt>
                <c:pt idx="1378">
                  <c:v>130.4482421875</c:v>
                </c:pt>
                <c:pt idx="1379">
                  <c:v>126.6337890625</c:v>
                </c:pt>
                <c:pt idx="1380">
                  <c:v>130.642578125</c:v>
                </c:pt>
                <c:pt idx="1381">
                  <c:v>123.76171875</c:v>
                </c:pt>
                <c:pt idx="1382">
                  <c:v>107.8837890625</c:v>
                </c:pt>
                <c:pt idx="1383">
                  <c:v>95.4013671875</c:v>
                </c:pt>
                <c:pt idx="1384">
                  <c:v>91.072265625</c:v>
                </c:pt>
                <c:pt idx="1385">
                  <c:v>90.4384765625</c:v>
                </c:pt>
                <c:pt idx="1386">
                  <c:v>94.0009765625</c:v>
                </c:pt>
                <c:pt idx="1387">
                  <c:v>96.4384765625</c:v>
                </c:pt>
                <c:pt idx="1388">
                  <c:v>61.126953125</c:v>
                </c:pt>
                <c:pt idx="1389">
                  <c:v>64.7529296875</c:v>
                </c:pt>
                <c:pt idx="1390">
                  <c:v>84.689453125</c:v>
                </c:pt>
                <c:pt idx="1391">
                  <c:v>73.3134765625</c:v>
                </c:pt>
                <c:pt idx="1392">
                  <c:v>71.4384765625</c:v>
                </c:pt>
                <c:pt idx="1393">
                  <c:v>81.6259765625</c:v>
                </c:pt>
                <c:pt idx="1394">
                  <c:v>81.1962890625</c:v>
                </c:pt>
                <c:pt idx="1395">
                  <c:v>81.5634765625</c:v>
                </c:pt>
                <c:pt idx="1396">
                  <c:v>81.0712890625</c:v>
                </c:pt>
                <c:pt idx="1397">
                  <c:v>81.0087890625</c:v>
                </c:pt>
                <c:pt idx="1398">
                  <c:v>80.689453125</c:v>
                </c:pt>
                <c:pt idx="1399">
                  <c:v>80.4462890625</c:v>
                </c:pt>
                <c:pt idx="1400">
                  <c:v>80.251953125</c:v>
                </c:pt>
                <c:pt idx="1401">
                  <c:v>80.1259765625</c:v>
                </c:pt>
                <c:pt idx="1402">
                  <c:v>80.3134765625</c:v>
                </c:pt>
                <c:pt idx="1403">
                  <c:v>80.0634765625</c:v>
                </c:pt>
                <c:pt idx="1404">
                  <c:v>80.1962890625</c:v>
                </c:pt>
                <c:pt idx="1405">
                  <c:v>80.134765625</c:v>
                </c:pt>
                <c:pt idx="1406">
                  <c:v>80.2509765625</c:v>
                </c:pt>
                <c:pt idx="1407">
                  <c:v>80.1259765625</c:v>
                </c:pt>
                <c:pt idx="1408">
                  <c:v>80.1884765625</c:v>
                </c:pt>
                <c:pt idx="1409">
                  <c:v>79.8759765625</c:v>
                </c:pt>
                <c:pt idx="1410">
                  <c:v>79.8134765625</c:v>
                </c:pt>
                <c:pt idx="1411">
                  <c:v>80.0634765625</c:v>
                </c:pt>
                <c:pt idx="1412">
                  <c:v>79.376953125</c:v>
                </c:pt>
                <c:pt idx="1413">
                  <c:v>79.1884765625</c:v>
                </c:pt>
                <c:pt idx="1414">
                  <c:v>70.6259765625</c:v>
                </c:pt>
                <c:pt idx="1415">
                  <c:v>60.4384765625</c:v>
                </c:pt>
                <c:pt idx="1416">
                  <c:v>60.3134765625</c:v>
                </c:pt>
                <c:pt idx="1417">
                  <c:v>68.150390625</c:v>
                </c:pt>
                <c:pt idx="1418">
                  <c:v>82.9462890625</c:v>
                </c:pt>
                <c:pt idx="1419">
                  <c:v>85.0166015625</c:v>
                </c:pt>
                <c:pt idx="1420">
                  <c:v>85.0087890625</c:v>
                </c:pt>
                <c:pt idx="1421">
                  <c:v>84.1884765625</c:v>
                </c:pt>
                <c:pt idx="1422">
                  <c:v>82.1962890625</c:v>
                </c:pt>
                <c:pt idx="1423">
                  <c:v>83.626953125</c:v>
                </c:pt>
                <c:pt idx="1424">
                  <c:v>83.1416015625</c:v>
                </c:pt>
                <c:pt idx="1425">
                  <c:v>84.1962890625</c:v>
                </c:pt>
                <c:pt idx="1426">
                  <c:v>84.3291015625</c:v>
                </c:pt>
                <c:pt idx="1427">
                  <c:v>83.8212890625</c:v>
                </c:pt>
                <c:pt idx="1428">
                  <c:v>84.080078125</c:v>
                </c:pt>
                <c:pt idx="1429">
                  <c:v>84.2666015625</c:v>
                </c:pt>
                <c:pt idx="1430">
                  <c:v>84.2587890625</c:v>
                </c:pt>
                <c:pt idx="1431">
                  <c:v>84.1962890625</c:v>
                </c:pt>
                <c:pt idx="1432">
                  <c:v>85.9462890625</c:v>
                </c:pt>
                <c:pt idx="1433">
                  <c:v>86.5087890625</c:v>
                </c:pt>
                <c:pt idx="1434">
                  <c:v>86.5634765625</c:v>
                </c:pt>
                <c:pt idx="1435">
                  <c:v>86.9384765625</c:v>
                </c:pt>
                <c:pt idx="1436">
                  <c:v>82.3212890625</c:v>
                </c:pt>
                <c:pt idx="1437">
                  <c:v>87.0634765625</c:v>
                </c:pt>
                <c:pt idx="1438">
                  <c:v>92.955078125</c:v>
                </c:pt>
                <c:pt idx="1439">
                  <c:v>89.2509765625</c:v>
                </c:pt>
                <c:pt idx="1440">
                  <c:v>75.3837890625</c:v>
                </c:pt>
                <c:pt idx="1441">
                  <c:v>74.7587890625</c:v>
                </c:pt>
                <c:pt idx="1442">
                  <c:v>89.2587890625</c:v>
                </c:pt>
                <c:pt idx="1443">
                  <c:v>97.6337890625</c:v>
                </c:pt>
                <c:pt idx="1444">
                  <c:v>96.1259765625</c:v>
                </c:pt>
                <c:pt idx="1445">
                  <c:v>93.9384765625</c:v>
                </c:pt>
                <c:pt idx="1446">
                  <c:v>95.8291015625</c:v>
                </c:pt>
                <c:pt idx="1447">
                  <c:v>96.3916015625</c:v>
                </c:pt>
                <c:pt idx="1448">
                  <c:v>96.330078125</c:v>
                </c:pt>
                <c:pt idx="1449">
                  <c:v>98.2587890625</c:v>
                </c:pt>
                <c:pt idx="1450">
                  <c:v>102.8916015625</c:v>
                </c:pt>
                <c:pt idx="1451">
                  <c:v>102.962890625</c:v>
                </c:pt>
                <c:pt idx="1452">
                  <c:v>100.666015625</c:v>
                </c:pt>
                <c:pt idx="1453">
                  <c:v>102.580078125</c:v>
                </c:pt>
                <c:pt idx="1454">
                  <c:v>102.837890625</c:v>
                </c:pt>
                <c:pt idx="1455">
                  <c:v>103.7197265625</c:v>
                </c:pt>
                <c:pt idx="1456">
                  <c:v>103.142578125</c:v>
                </c:pt>
                <c:pt idx="1457">
                  <c:v>102.2666015625</c:v>
                </c:pt>
                <c:pt idx="1458">
                  <c:v>103.1572265625</c:v>
                </c:pt>
                <c:pt idx="1459">
                  <c:v>105.3837890625</c:v>
                </c:pt>
                <c:pt idx="1460">
                  <c:v>107.9169921875</c:v>
                </c:pt>
                <c:pt idx="1461">
                  <c:v>110.212890625</c:v>
                </c:pt>
                <c:pt idx="1462">
                  <c:v>109.9541015625</c:v>
                </c:pt>
                <c:pt idx="1463">
                  <c:v>107.837890625</c:v>
                </c:pt>
                <c:pt idx="1464">
                  <c:v>109.8212890625</c:v>
                </c:pt>
                <c:pt idx="1465">
                  <c:v>112.5712890625</c:v>
                </c:pt>
                <c:pt idx="1466">
                  <c:v>111.205078125</c:v>
                </c:pt>
                <c:pt idx="1467">
                  <c:v>112.4384765625</c:v>
                </c:pt>
                <c:pt idx="1468">
                  <c:v>111.080078125</c:v>
                </c:pt>
                <c:pt idx="1469">
                  <c:v>92.4619140625</c:v>
                </c:pt>
                <c:pt idx="1470">
                  <c:v>106.8916015625</c:v>
                </c:pt>
                <c:pt idx="1471">
                  <c:v>113.634765625</c:v>
                </c:pt>
                <c:pt idx="1472">
                  <c:v>112.0888671875</c:v>
                </c:pt>
                <c:pt idx="1473">
                  <c:v>122.8291015625</c:v>
                </c:pt>
                <c:pt idx="1474">
                  <c:v>124.5634765625</c:v>
                </c:pt>
                <c:pt idx="1475">
                  <c:v>133.6435546875</c:v>
                </c:pt>
                <c:pt idx="1476">
                  <c:v>132.6337890625</c:v>
                </c:pt>
                <c:pt idx="1477">
                  <c:v>125.95703125</c:v>
                </c:pt>
                <c:pt idx="1478">
                  <c:v>128.4384765625</c:v>
                </c:pt>
                <c:pt idx="1479">
                  <c:v>133.705078125</c:v>
                </c:pt>
                <c:pt idx="1480">
                  <c:v>139.9384765625</c:v>
                </c:pt>
                <c:pt idx="1481">
                  <c:v>137.3212890625</c:v>
                </c:pt>
                <c:pt idx="1482">
                  <c:v>139.8134765625</c:v>
                </c:pt>
                <c:pt idx="1483">
                  <c:v>139.2119140625</c:v>
                </c:pt>
                <c:pt idx="1484">
                  <c:v>138.6416015625</c:v>
                </c:pt>
                <c:pt idx="1485">
                  <c:v>137.455078125</c:v>
                </c:pt>
                <c:pt idx="1486">
                  <c:v>142.892578125</c:v>
                </c:pt>
                <c:pt idx="1487">
                  <c:v>154.455078125</c:v>
                </c:pt>
                <c:pt idx="1488">
                  <c:v>150.2666015625</c:v>
                </c:pt>
                <c:pt idx="1489">
                  <c:v>152.3837890625</c:v>
                </c:pt>
                <c:pt idx="1490">
                  <c:v>171.3837890625</c:v>
                </c:pt>
                <c:pt idx="1491">
                  <c:v>138.9541015625</c:v>
                </c:pt>
                <c:pt idx="1492">
                  <c:v>131.1435546875</c:v>
                </c:pt>
                <c:pt idx="1493">
                  <c:v>134.205078125</c:v>
                </c:pt>
                <c:pt idx="1494">
                  <c:v>134.8935546875</c:v>
                </c:pt>
                <c:pt idx="1495">
                  <c:v>145.5185546875</c:v>
                </c:pt>
                <c:pt idx="1496">
                  <c:v>156.072265625</c:v>
                </c:pt>
                <c:pt idx="1497">
                  <c:v>157.509765625</c:v>
                </c:pt>
                <c:pt idx="1498">
                  <c:v>152.3837890625</c:v>
                </c:pt>
                <c:pt idx="1499">
                  <c:v>153.0791015625</c:v>
                </c:pt>
                <c:pt idx="1500">
                  <c:v>152.009765625</c:v>
                </c:pt>
                <c:pt idx="1501">
                  <c:v>140.634765625</c:v>
                </c:pt>
                <c:pt idx="1502">
                  <c:v>140.884765625</c:v>
                </c:pt>
                <c:pt idx="1503">
                  <c:v>140.1259765625</c:v>
                </c:pt>
                <c:pt idx="1504">
                  <c:v>142.267578125</c:v>
                </c:pt>
                <c:pt idx="1505">
                  <c:v>140.4462890625</c:v>
                </c:pt>
                <c:pt idx="1506">
                  <c:v>138.642578125</c:v>
                </c:pt>
                <c:pt idx="1507">
                  <c:v>143.7509765625</c:v>
                </c:pt>
                <c:pt idx="1508">
                  <c:v>155.2509765625</c:v>
                </c:pt>
                <c:pt idx="1509">
                  <c:v>152.072265625</c:v>
                </c:pt>
                <c:pt idx="1510">
                  <c:v>158.77734375</c:v>
                </c:pt>
                <c:pt idx="1511">
                  <c:v>154.3916015625</c:v>
                </c:pt>
                <c:pt idx="1512">
                  <c:v>153.892578125</c:v>
                </c:pt>
                <c:pt idx="1513">
                  <c:v>151.6884765625</c:v>
                </c:pt>
                <c:pt idx="1514">
                  <c:v>153.0087890625</c:v>
                </c:pt>
                <c:pt idx="1515">
                  <c:v>158.8837890625</c:v>
                </c:pt>
                <c:pt idx="1516">
                  <c:v>160.0009765625</c:v>
                </c:pt>
                <c:pt idx="1517">
                  <c:v>161.830078125</c:v>
                </c:pt>
                <c:pt idx="1518">
                  <c:v>151.5087890625</c:v>
                </c:pt>
                <c:pt idx="1519">
                  <c:v>125.0634765625</c:v>
                </c:pt>
                <c:pt idx="1520">
                  <c:v>111.392578125</c:v>
                </c:pt>
                <c:pt idx="1521">
                  <c:v>112.6884765625</c:v>
                </c:pt>
                <c:pt idx="1522">
                  <c:v>125.5791015625</c:v>
                </c:pt>
                <c:pt idx="1523">
                  <c:v>167.0009765625</c:v>
                </c:pt>
                <c:pt idx="1524">
                  <c:v>223.9541015625</c:v>
                </c:pt>
                <c:pt idx="1525">
                  <c:v>152.4462890625</c:v>
                </c:pt>
                <c:pt idx="1526">
                  <c:v>154.9638671875</c:v>
                </c:pt>
                <c:pt idx="1527">
                  <c:v>147.5009765625</c:v>
                </c:pt>
                <c:pt idx="1528">
                  <c:v>153.0166015625</c:v>
                </c:pt>
                <c:pt idx="1529">
                  <c:v>153.205078125</c:v>
                </c:pt>
                <c:pt idx="1530">
                  <c:v>145.009765625</c:v>
                </c:pt>
                <c:pt idx="1531">
                  <c:v>138.9541015625</c:v>
                </c:pt>
                <c:pt idx="1532">
                  <c:v>151.3134765625</c:v>
                </c:pt>
                <c:pt idx="1533">
                  <c:v>152.7041015625</c:v>
                </c:pt>
                <c:pt idx="1534">
                  <c:v>153.9541015625</c:v>
                </c:pt>
                <c:pt idx="1535">
                  <c:v>146.08203125</c:v>
                </c:pt>
                <c:pt idx="1536">
                  <c:v>140.5087890625</c:v>
                </c:pt>
                <c:pt idx="1537">
                  <c:v>135.4541015625</c:v>
                </c:pt>
                <c:pt idx="1538">
                  <c:v>137.947265625</c:v>
                </c:pt>
                <c:pt idx="1539">
                  <c:v>137.6962890625</c:v>
                </c:pt>
                <c:pt idx="1540">
                  <c:v>139.8134765625</c:v>
                </c:pt>
                <c:pt idx="1541">
                  <c:v>139.8837890625</c:v>
                </c:pt>
                <c:pt idx="1542">
                  <c:v>136.0009765625</c:v>
                </c:pt>
                <c:pt idx="1543">
                  <c:v>138.322265625</c:v>
                </c:pt>
                <c:pt idx="1544">
                  <c:v>140.064453125</c:v>
                </c:pt>
                <c:pt idx="1545">
                  <c:v>141.2666015625</c:v>
                </c:pt>
                <c:pt idx="1546">
                  <c:v>137.0712890625</c:v>
                </c:pt>
                <c:pt idx="1547">
                  <c:v>135.517578125</c:v>
                </c:pt>
                <c:pt idx="1548">
                  <c:v>136.822265625</c:v>
                </c:pt>
                <c:pt idx="1549">
                  <c:v>137.5107421875</c:v>
                </c:pt>
                <c:pt idx="1550">
                  <c:v>139.0185546875</c:v>
                </c:pt>
                <c:pt idx="1551">
                  <c:v>145.1435546875</c:v>
                </c:pt>
                <c:pt idx="1552">
                  <c:v>147.08984375</c:v>
                </c:pt>
                <c:pt idx="1553">
                  <c:v>129.572265625</c:v>
                </c:pt>
                <c:pt idx="1554">
                  <c:v>138.4560546875</c:v>
                </c:pt>
                <c:pt idx="1555">
                  <c:v>136.6357421875</c:v>
                </c:pt>
                <c:pt idx="1556">
                  <c:v>145.19921875</c:v>
                </c:pt>
                <c:pt idx="1557">
                  <c:v>146.8310546875</c:v>
                </c:pt>
                <c:pt idx="1558">
                  <c:v>148.509765625</c:v>
                </c:pt>
                <c:pt idx="1559">
                  <c:v>148.8857421875</c:v>
                </c:pt>
                <c:pt idx="1560">
                  <c:v>140.8232421875</c:v>
                </c:pt>
                <c:pt idx="1561">
                  <c:v>144.00390625</c:v>
                </c:pt>
                <c:pt idx="1562">
                  <c:v>145.8857421875</c:v>
                </c:pt>
                <c:pt idx="1563">
                  <c:v>135.6884765625</c:v>
                </c:pt>
                <c:pt idx="1564">
                  <c:v>142.775390625</c:v>
                </c:pt>
                <c:pt idx="1565">
                  <c:v>149.7060546875</c:v>
                </c:pt>
                <c:pt idx="1566">
                  <c:v>152.947265625</c:v>
                </c:pt>
                <c:pt idx="1567">
                  <c:v>153.64453125</c:v>
                </c:pt>
                <c:pt idx="1568">
                  <c:v>146.14453125</c:v>
                </c:pt>
                <c:pt idx="1569">
                  <c:v>145.642578125</c:v>
                </c:pt>
                <c:pt idx="1570">
                  <c:v>144.0029296875</c:v>
                </c:pt>
                <c:pt idx="1571">
                  <c:v>142.3935546875</c:v>
                </c:pt>
                <c:pt idx="1572">
                  <c:v>149.6435546875</c:v>
                </c:pt>
                <c:pt idx="1573">
                  <c:v>152.759765625</c:v>
                </c:pt>
                <c:pt idx="1574">
                  <c:v>151.689453125</c:v>
                </c:pt>
                <c:pt idx="1575">
                  <c:v>143.017578125</c:v>
                </c:pt>
                <c:pt idx="1576">
                  <c:v>144.009765625</c:v>
                </c:pt>
                <c:pt idx="1577">
                  <c:v>148.32421875</c:v>
                </c:pt>
                <c:pt idx="1578">
                  <c:v>146.197265625</c:v>
                </c:pt>
                <c:pt idx="1579">
                  <c:v>143.1435546875</c:v>
                </c:pt>
                <c:pt idx="1580">
                  <c:v>148.5107421875</c:v>
                </c:pt>
                <c:pt idx="1581">
                  <c:v>146.7060546875</c:v>
                </c:pt>
                <c:pt idx="1582">
                  <c:v>119.705078125</c:v>
                </c:pt>
                <c:pt idx="1583">
                  <c:v>109.9541015625</c:v>
                </c:pt>
                <c:pt idx="1584">
                  <c:v>111.7685546875</c:v>
                </c:pt>
                <c:pt idx="1585">
                  <c:v>116.818359375</c:v>
                </c:pt>
                <c:pt idx="1586">
                  <c:v>127.5771484375</c:v>
                </c:pt>
                <c:pt idx="1587">
                  <c:v>147.2509765625</c:v>
                </c:pt>
                <c:pt idx="1588">
                  <c:v>144.634765625</c:v>
                </c:pt>
                <c:pt idx="1589">
                  <c:v>148.189453125</c:v>
                </c:pt>
                <c:pt idx="1590">
                  <c:v>148.314453125</c:v>
                </c:pt>
                <c:pt idx="1591">
                  <c:v>155.822265625</c:v>
                </c:pt>
                <c:pt idx="1592">
                  <c:v>155.501953125</c:v>
                </c:pt>
                <c:pt idx="1593">
                  <c:v>150.892578125</c:v>
                </c:pt>
                <c:pt idx="1594">
                  <c:v>155.1259765625</c:v>
                </c:pt>
                <c:pt idx="1595">
                  <c:v>151.822265625</c:v>
                </c:pt>
                <c:pt idx="1596">
                  <c:v>145.009765625</c:v>
                </c:pt>
                <c:pt idx="1597">
                  <c:v>149.134765625</c:v>
                </c:pt>
                <c:pt idx="1598">
                  <c:v>140.1279296875</c:v>
                </c:pt>
                <c:pt idx="1599">
                  <c:v>138.95703125</c:v>
                </c:pt>
                <c:pt idx="1600">
                  <c:v>145.5732421875</c:v>
                </c:pt>
                <c:pt idx="1601">
                  <c:v>151.876953125</c:v>
                </c:pt>
                <c:pt idx="1602">
                  <c:v>150.1435546875</c:v>
                </c:pt>
                <c:pt idx="1603">
                  <c:v>146.5810546875</c:v>
                </c:pt>
                <c:pt idx="1604">
                  <c:v>144.126953125</c:v>
                </c:pt>
                <c:pt idx="1605">
                  <c:v>136.189453125</c:v>
                </c:pt>
                <c:pt idx="1606">
                  <c:v>145.57421875</c:v>
                </c:pt>
                <c:pt idx="1607">
                  <c:v>147.134765625</c:v>
                </c:pt>
                <c:pt idx="1608">
                  <c:v>148.759765625</c:v>
                </c:pt>
                <c:pt idx="1609">
                  <c:v>154.0185546875</c:v>
                </c:pt>
                <c:pt idx="1610">
                  <c:v>146.4560546875</c:v>
                </c:pt>
                <c:pt idx="1611">
                  <c:v>148.009765625</c:v>
                </c:pt>
                <c:pt idx="1612">
                  <c:v>139.087890625</c:v>
                </c:pt>
                <c:pt idx="1613">
                  <c:v>143.5009765625</c:v>
                </c:pt>
                <c:pt idx="1614">
                  <c:v>146.759765625</c:v>
                </c:pt>
                <c:pt idx="1615">
                  <c:v>149.017578125</c:v>
                </c:pt>
                <c:pt idx="1616">
                  <c:v>148.81640625</c:v>
                </c:pt>
                <c:pt idx="1617">
                  <c:v>144.259765625</c:v>
                </c:pt>
                <c:pt idx="1618">
                  <c:v>146.033203125</c:v>
                </c:pt>
                <c:pt idx="1619">
                  <c:v>141.7060546875</c:v>
                </c:pt>
                <c:pt idx="1620">
                  <c:v>141.5732421875</c:v>
                </c:pt>
                <c:pt idx="1621">
                  <c:v>144.0029296875</c:v>
                </c:pt>
                <c:pt idx="1622">
                  <c:v>146.65234375</c:v>
                </c:pt>
                <c:pt idx="1623">
                  <c:v>135.46484375</c:v>
                </c:pt>
                <c:pt idx="1624">
                  <c:v>142.07421875</c:v>
                </c:pt>
                <c:pt idx="1625">
                  <c:v>151.4384765625</c:v>
                </c:pt>
                <c:pt idx="1626">
                  <c:v>145.6337890625</c:v>
                </c:pt>
                <c:pt idx="1627">
                  <c:v>135.587890625</c:v>
                </c:pt>
                <c:pt idx="1628">
                  <c:v>137.3857421875</c:v>
                </c:pt>
                <c:pt idx="1629">
                  <c:v>138.384765625</c:v>
                </c:pt>
                <c:pt idx="1630">
                  <c:v>141.8310546875</c:v>
                </c:pt>
                <c:pt idx="1631">
                  <c:v>142.1513671875</c:v>
                </c:pt>
                <c:pt idx="1632">
                  <c:v>141.330078125</c:v>
                </c:pt>
                <c:pt idx="1633">
                  <c:v>140.322265625</c:v>
                </c:pt>
                <c:pt idx="1634">
                  <c:v>139.9384765625</c:v>
                </c:pt>
                <c:pt idx="1635">
                  <c:v>140.564453125</c:v>
                </c:pt>
                <c:pt idx="1636">
                  <c:v>145.267578125</c:v>
                </c:pt>
                <c:pt idx="1637">
                  <c:v>137.1357421875</c:v>
                </c:pt>
                <c:pt idx="1638">
                  <c:v>139.5009765625</c:v>
                </c:pt>
                <c:pt idx="1639">
                  <c:v>144.8857421875</c:v>
                </c:pt>
                <c:pt idx="1640">
                  <c:v>142.63671875</c:v>
                </c:pt>
                <c:pt idx="1641">
                  <c:v>138.70703125</c:v>
                </c:pt>
                <c:pt idx="1642">
                  <c:v>148.8857421875</c:v>
                </c:pt>
                <c:pt idx="1643">
                  <c:v>150.76953125</c:v>
                </c:pt>
                <c:pt idx="1644">
                  <c:v>151.8857421875</c:v>
                </c:pt>
                <c:pt idx="1645">
                  <c:v>140.501953125</c:v>
                </c:pt>
                <c:pt idx="1646">
                  <c:v>146.017578125</c:v>
                </c:pt>
                <c:pt idx="1647">
                  <c:v>120.6884765625</c:v>
                </c:pt>
                <c:pt idx="1648">
                  <c:v>127.0810546875</c:v>
                </c:pt>
                <c:pt idx="1649">
                  <c:v>142.1435546875</c:v>
                </c:pt>
                <c:pt idx="1650">
                  <c:v>149.2060546875</c:v>
                </c:pt>
                <c:pt idx="1651">
                  <c:v>153.7685546875</c:v>
                </c:pt>
                <c:pt idx="1652">
                  <c:v>139.5009765625</c:v>
                </c:pt>
                <c:pt idx="1653">
                  <c:v>139.1435546875</c:v>
                </c:pt>
                <c:pt idx="1654">
                  <c:v>139.6259765625</c:v>
                </c:pt>
                <c:pt idx="1655">
                  <c:v>139.8837890625</c:v>
                </c:pt>
                <c:pt idx="1656">
                  <c:v>139.7509765625</c:v>
                </c:pt>
                <c:pt idx="1657">
                  <c:v>136.759765625</c:v>
                </c:pt>
                <c:pt idx="1658">
                  <c:v>141.017578125</c:v>
                </c:pt>
                <c:pt idx="1659">
                  <c:v>133.3779296875</c:v>
                </c:pt>
                <c:pt idx="1660">
                  <c:v>120.8232421875</c:v>
                </c:pt>
                <c:pt idx="1661">
                  <c:v>129.0107421875</c:v>
                </c:pt>
                <c:pt idx="1662">
                  <c:v>138.71484375</c:v>
                </c:pt>
                <c:pt idx="1663">
                  <c:v>136.689453125</c:v>
                </c:pt>
                <c:pt idx="1664">
                  <c:v>144.634765625</c:v>
                </c:pt>
                <c:pt idx="1665">
                  <c:v>153.205078125</c:v>
                </c:pt>
                <c:pt idx="1666">
                  <c:v>114.70703125</c:v>
                </c:pt>
                <c:pt idx="1667">
                  <c:v>110.189453125</c:v>
                </c:pt>
                <c:pt idx="1668">
                  <c:v>106.900390625</c:v>
                </c:pt>
                <c:pt idx="1669">
                  <c:v>116.5634765625</c:v>
                </c:pt>
                <c:pt idx="1670">
                  <c:v>125.572265625</c:v>
                </c:pt>
                <c:pt idx="1671">
                  <c:v>134.2080078125</c:v>
                </c:pt>
                <c:pt idx="1672">
                  <c:v>137.76171875</c:v>
                </c:pt>
                <c:pt idx="1673">
                  <c:v>150.517578125</c:v>
                </c:pt>
                <c:pt idx="1674">
                  <c:v>146.642578125</c:v>
                </c:pt>
                <c:pt idx="1675">
                  <c:v>138.8310546875</c:v>
                </c:pt>
                <c:pt idx="1676">
                  <c:v>142.4560546875</c:v>
                </c:pt>
                <c:pt idx="1677">
                  <c:v>143.947265625</c:v>
                </c:pt>
                <c:pt idx="1678">
                  <c:v>139.072265625</c:v>
                </c:pt>
                <c:pt idx="1679">
                  <c:v>154.0732421875</c:v>
                </c:pt>
                <c:pt idx="1680">
                  <c:v>142.1357421875</c:v>
                </c:pt>
                <c:pt idx="1681">
                  <c:v>150.8935546875</c:v>
                </c:pt>
                <c:pt idx="1682">
                  <c:v>142.955078125</c:v>
                </c:pt>
                <c:pt idx="1683">
                  <c:v>143.6259765625</c:v>
                </c:pt>
                <c:pt idx="1684">
                  <c:v>147.94140625</c:v>
                </c:pt>
                <c:pt idx="1685">
                  <c:v>154.5810546875</c:v>
                </c:pt>
                <c:pt idx="1686">
                  <c:v>151.947265625</c:v>
                </c:pt>
                <c:pt idx="1687">
                  <c:v>139.45703125</c:v>
                </c:pt>
                <c:pt idx="1688">
                  <c:v>144.626953125</c:v>
                </c:pt>
                <c:pt idx="1689">
                  <c:v>145.4404296875</c:v>
                </c:pt>
                <c:pt idx="1690">
                  <c:v>146.2685546875</c:v>
                </c:pt>
                <c:pt idx="1691">
                  <c:v>148.3779296875</c:v>
                </c:pt>
                <c:pt idx="1692">
                  <c:v>146.7685546875</c:v>
                </c:pt>
                <c:pt idx="1693">
                  <c:v>147.009765625</c:v>
                </c:pt>
                <c:pt idx="1694">
                  <c:v>147.0810546875</c:v>
                </c:pt>
                <c:pt idx="1695">
                  <c:v>147.1435546875</c:v>
                </c:pt>
                <c:pt idx="1696">
                  <c:v>140.314453125</c:v>
                </c:pt>
                <c:pt idx="1697">
                  <c:v>136.947265625</c:v>
                </c:pt>
                <c:pt idx="1698">
                  <c:v>149.3857421875</c:v>
                </c:pt>
                <c:pt idx="1699">
                  <c:v>149.2685546875</c:v>
                </c:pt>
                <c:pt idx="1700">
                  <c:v>151.8134765625</c:v>
                </c:pt>
                <c:pt idx="1701">
                  <c:v>145.44921875</c:v>
                </c:pt>
                <c:pt idx="1702">
                  <c:v>149.4404296875</c:v>
                </c:pt>
                <c:pt idx="1703">
                  <c:v>148.376953125</c:v>
                </c:pt>
                <c:pt idx="1704">
                  <c:v>149.447265625</c:v>
                </c:pt>
                <c:pt idx="1705">
                  <c:v>140.1884765625</c:v>
                </c:pt>
                <c:pt idx="1706">
                  <c:v>155.8759765625</c:v>
                </c:pt>
                <c:pt idx="1707">
                  <c:v>150.767578125</c:v>
                </c:pt>
                <c:pt idx="1708">
                  <c:v>152.5087890625</c:v>
                </c:pt>
                <c:pt idx="1709">
                  <c:v>146.1357421875</c:v>
                </c:pt>
                <c:pt idx="1710">
                  <c:v>144.822265625</c:v>
                </c:pt>
                <c:pt idx="1711">
                  <c:v>150.080078125</c:v>
                </c:pt>
                <c:pt idx="1712">
                  <c:v>146.0712890625</c:v>
                </c:pt>
                <c:pt idx="1713">
                  <c:v>150.3857421875</c:v>
                </c:pt>
                <c:pt idx="1714">
                  <c:v>149.072265625</c:v>
                </c:pt>
                <c:pt idx="1715">
                  <c:v>139.3232421875</c:v>
                </c:pt>
                <c:pt idx="1716">
                  <c:v>134.6982421875</c:v>
                </c:pt>
                <c:pt idx="1717">
                  <c:v>140.4384765625</c:v>
                </c:pt>
                <c:pt idx="1718">
                  <c:v>141.072265625</c:v>
                </c:pt>
                <c:pt idx="1719">
                  <c:v>139.5634765625</c:v>
                </c:pt>
                <c:pt idx="1720">
                  <c:v>134.1962890625</c:v>
                </c:pt>
                <c:pt idx="1721">
                  <c:v>141.5732421875</c:v>
                </c:pt>
                <c:pt idx="1722">
                  <c:v>145.0107421875</c:v>
                </c:pt>
                <c:pt idx="1723">
                  <c:v>145.8935546875</c:v>
                </c:pt>
                <c:pt idx="1724">
                  <c:v>153.322265625</c:v>
                </c:pt>
                <c:pt idx="1725">
                  <c:v>146.892578125</c:v>
                </c:pt>
                <c:pt idx="1726">
                  <c:v>149.197265625</c:v>
                </c:pt>
                <c:pt idx="1727">
                  <c:v>152.3759765625</c:v>
                </c:pt>
                <c:pt idx="1728">
                  <c:v>155.8837890625</c:v>
                </c:pt>
                <c:pt idx="1729">
                  <c:v>139.6884765625</c:v>
                </c:pt>
                <c:pt idx="1730">
                  <c:v>131.142578125</c:v>
                </c:pt>
                <c:pt idx="1731">
                  <c:v>131.3310546875</c:v>
                </c:pt>
                <c:pt idx="1732">
                  <c:v>146.259765625</c:v>
                </c:pt>
                <c:pt idx="1733">
                  <c:v>145.197265625</c:v>
                </c:pt>
                <c:pt idx="1734">
                  <c:v>150.705078125</c:v>
                </c:pt>
                <c:pt idx="1735">
                  <c:v>152.5009765625</c:v>
                </c:pt>
                <c:pt idx="1736">
                  <c:v>145.017578125</c:v>
                </c:pt>
                <c:pt idx="1737">
                  <c:v>148.3134765625</c:v>
                </c:pt>
                <c:pt idx="1738">
                  <c:v>147.087890625</c:v>
                </c:pt>
                <c:pt idx="1739">
                  <c:v>140.1259765625</c:v>
                </c:pt>
                <c:pt idx="1740">
                  <c:v>148.3134765625</c:v>
                </c:pt>
                <c:pt idx="1741">
                  <c:v>151.0810546875</c:v>
                </c:pt>
                <c:pt idx="1742">
                  <c:v>155.1884765625</c:v>
                </c:pt>
                <c:pt idx="1743">
                  <c:v>141.759765625</c:v>
                </c:pt>
                <c:pt idx="1744">
                  <c:v>140.697265625</c:v>
                </c:pt>
                <c:pt idx="1745">
                  <c:v>133.5712890625</c:v>
                </c:pt>
                <c:pt idx="1746">
                  <c:v>136.9462890625</c:v>
                </c:pt>
                <c:pt idx="1747">
                  <c:v>141.447265625</c:v>
                </c:pt>
                <c:pt idx="1748">
                  <c:v>140.884765625</c:v>
                </c:pt>
                <c:pt idx="1749">
                  <c:v>141.634765625</c:v>
                </c:pt>
                <c:pt idx="1750">
                  <c:v>136.1884765625</c:v>
                </c:pt>
                <c:pt idx="1751">
                  <c:v>137.447265625</c:v>
                </c:pt>
                <c:pt idx="1752">
                  <c:v>135.8759765625</c:v>
                </c:pt>
                <c:pt idx="1753">
                  <c:v>139.392578125</c:v>
                </c:pt>
                <c:pt idx="1754">
                  <c:v>138.0810546875</c:v>
                </c:pt>
                <c:pt idx="1755">
                  <c:v>140.0634765625</c:v>
                </c:pt>
                <c:pt idx="1756">
                  <c:v>140.0009765625</c:v>
                </c:pt>
                <c:pt idx="1757">
                  <c:v>109.314453125</c:v>
                </c:pt>
                <c:pt idx="1758">
                  <c:v>91.376953125</c:v>
                </c:pt>
                <c:pt idx="1759">
                  <c:v>90.9384765625</c:v>
                </c:pt>
                <c:pt idx="1760">
                  <c:v>90.6884765625</c:v>
                </c:pt>
                <c:pt idx="1761">
                  <c:v>90.6259765625</c:v>
                </c:pt>
                <c:pt idx="1762">
                  <c:v>90.5009765625</c:v>
                </c:pt>
                <c:pt idx="1763">
                  <c:v>90.564453125</c:v>
                </c:pt>
                <c:pt idx="1764">
                  <c:v>90.8759765625</c:v>
                </c:pt>
                <c:pt idx="1765">
                  <c:v>91.1259765625</c:v>
                </c:pt>
                <c:pt idx="1766">
                  <c:v>90.8134765625</c:v>
                </c:pt>
                <c:pt idx="1767">
                  <c:v>90.939453125</c:v>
                </c:pt>
                <c:pt idx="1768">
                  <c:v>90.939453125</c:v>
                </c:pt>
                <c:pt idx="1769">
                  <c:v>90.8134765625</c:v>
                </c:pt>
                <c:pt idx="1770">
                  <c:v>90.8759765625</c:v>
                </c:pt>
                <c:pt idx="1771">
                  <c:v>90.6259765625</c:v>
                </c:pt>
                <c:pt idx="1772">
                  <c:v>90.501953125</c:v>
                </c:pt>
                <c:pt idx="1773">
                  <c:v>90.0009765625</c:v>
                </c:pt>
                <c:pt idx="1774">
                  <c:v>89.2509765625</c:v>
                </c:pt>
                <c:pt idx="1775">
                  <c:v>84.3212890625</c:v>
                </c:pt>
                <c:pt idx="1776">
                  <c:v>86.0009765625</c:v>
                </c:pt>
                <c:pt idx="1777">
                  <c:v>86.0634765625</c:v>
                </c:pt>
                <c:pt idx="1778">
                  <c:v>102.0029296875</c:v>
                </c:pt>
                <c:pt idx="1779">
                  <c:v>114.955078125</c:v>
                </c:pt>
                <c:pt idx="1780">
                  <c:v>116.5009765625</c:v>
                </c:pt>
                <c:pt idx="1781">
                  <c:v>118.892578125</c:v>
                </c:pt>
                <c:pt idx="1782">
                  <c:v>133.509765625</c:v>
                </c:pt>
                <c:pt idx="1783">
                  <c:v>132.9384765625</c:v>
                </c:pt>
                <c:pt idx="1784">
                  <c:v>118.0712890625</c:v>
                </c:pt>
                <c:pt idx="1785">
                  <c:v>132.1259765625</c:v>
                </c:pt>
                <c:pt idx="1786">
                  <c:v>123.51953125</c:v>
                </c:pt>
                <c:pt idx="1787">
                  <c:v>127.1416015625</c:v>
                </c:pt>
                <c:pt idx="1788">
                  <c:v>133.5087890625</c:v>
                </c:pt>
                <c:pt idx="1789">
                  <c:v>133.6279296875</c:v>
                </c:pt>
                <c:pt idx="1790">
                  <c:v>134.072265625</c:v>
                </c:pt>
                <c:pt idx="1791">
                  <c:v>134.642578125</c:v>
                </c:pt>
                <c:pt idx="1792">
                  <c:v>133.0009765625</c:v>
                </c:pt>
                <c:pt idx="1793">
                  <c:v>135.2666015625</c:v>
                </c:pt>
                <c:pt idx="1794">
                  <c:v>134.009765625</c:v>
                </c:pt>
                <c:pt idx="1795">
                  <c:v>133.884765625</c:v>
                </c:pt>
                <c:pt idx="1796">
                  <c:v>134.884765625</c:v>
                </c:pt>
                <c:pt idx="1797">
                  <c:v>134.0869140625</c:v>
                </c:pt>
                <c:pt idx="1798">
                  <c:v>133.697265625</c:v>
                </c:pt>
                <c:pt idx="1799">
                  <c:v>133.3134765625</c:v>
                </c:pt>
                <c:pt idx="1800">
                  <c:v>134.6416015625</c:v>
                </c:pt>
                <c:pt idx="1801">
                  <c:v>130.2607421875</c:v>
                </c:pt>
                <c:pt idx="1802">
                  <c:v>131.517578125</c:v>
                </c:pt>
                <c:pt idx="1803">
                  <c:v>133.6884765625</c:v>
                </c:pt>
                <c:pt idx="1804">
                  <c:v>132.939453125</c:v>
                </c:pt>
                <c:pt idx="1805">
                  <c:v>133.697265625</c:v>
                </c:pt>
                <c:pt idx="1806">
                  <c:v>134.509765625</c:v>
                </c:pt>
                <c:pt idx="1807">
                  <c:v>133.6337890625</c:v>
                </c:pt>
                <c:pt idx="1808">
                  <c:v>134.009765625</c:v>
                </c:pt>
                <c:pt idx="1809">
                  <c:v>135.3291015625</c:v>
                </c:pt>
                <c:pt idx="1810">
                  <c:v>133.322265625</c:v>
                </c:pt>
                <c:pt idx="1811">
                  <c:v>134.259765625</c:v>
                </c:pt>
                <c:pt idx="1812">
                  <c:v>131.8134765625</c:v>
                </c:pt>
                <c:pt idx="1813">
                  <c:v>134.0791015625</c:v>
                </c:pt>
                <c:pt idx="1814">
                  <c:v>134.4560546875</c:v>
                </c:pt>
                <c:pt idx="1815">
                  <c:v>135.2060546875</c:v>
                </c:pt>
                <c:pt idx="1816">
                  <c:v>136.884765625</c:v>
                </c:pt>
                <c:pt idx="1817">
                  <c:v>132.4384765625</c:v>
                </c:pt>
                <c:pt idx="1818">
                  <c:v>121.6982421875</c:v>
                </c:pt>
                <c:pt idx="1819">
                  <c:v>114.4541015625</c:v>
                </c:pt>
                <c:pt idx="1820">
                  <c:v>114.3212890625</c:v>
                </c:pt>
                <c:pt idx="1821">
                  <c:v>114.0009765625</c:v>
                </c:pt>
                <c:pt idx="1822">
                  <c:v>114.3212890625</c:v>
                </c:pt>
                <c:pt idx="1823">
                  <c:v>114.3759765625</c:v>
                </c:pt>
                <c:pt idx="1824">
                  <c:v>114.6962890625</c:v>
                </c:pt>
                <c:pt idx="1825">
                  <c:v>113.3759765625</c:v>
                </c:pt>
                <c:pt idx="1826">
                  <c:v>113.3134765625</c:v>
                </c:pt>
                <c:pt idx="1827">
                  <c:v>113.0634765625</c:v>
                </c:pt>
                <c:pt idx="1828">
                  <c:v>114.0712890625</c:v>
                </c:pt>
                <c:pt idx="1829">
                  <c:v>112.212890625</c:v>
                </c:pt>
                <c:pt idx="1830">
                  <c:v>105.9541015625</c:v>
                </c:pt>
                <c:pt idx="1831">
                  <c:v>105.1259765625</c:v>
                </c:pt>
                <c:pt idx="1832">
                  <c:v>104.3916015625</c:v>
                </c:pt>
                <c:pt idx="1833">
                  <c:v>104.455078125</c:v>
                </c:pt>
                <c:pt idx="1834">
                  <c:v>102.3212890625</c:v>
                </c:pt>
                <c:pt idx="1835">
                  <c:v>100.642578125</c:v>
                </c:pt>
                <c:pt idx="1836">
                  <c:v>102.4541015625</c:v>
                </c:pt>
                <c:pt idx="1837">
                  <c:v>102.6884765625</c:v>
                </c:pt>
                <c:pt idx="1838">
                  <c:v>98.6337890625</c:v>
                </c:pt>
                <c:pt idx="1839">
                  <c:v>95.3212890625</c:v>
                </c:pt>
                <c:pt idx="1840">
                  <c:v>95.6337890625</c:v>
                </c:pt>
                <c:pt idx="1841">
                  <c:v>95.884765625</c:v>
                </c:pt>
                <c:pt idx="1842">
                  <c:v>95.1337890625</c:v>
                </c:pt>
                <c:pt idx="1843">
                  <c:v>94.7587890625</c:v>
                </c:pt>
                <c:pt idx="1844">
                  <c:v>94.4384765625</c:v>
                </c:pt>
                <c:pt idx="1845">
                  <c:v>93.0634765625</c:v>
                </c:pt>
                <c:pt idx="1846">
                  <c:v>92.884765625</c:v>
                </c:pt>
                <c:pt idx="1847">
                  <c:v>93.0634765625</c:v>
                </c:pt>
                <c:pt idx="1848">
                  <c:v>95.447265625</c:v>
                </c:pt>
                <c:pt idx="1849">
                  <c:v>99.650390625</c:v>
                </c:pt>
                <c:pt idx="1850">
                  <c:v>97.0009765625</c:v>
                </c:pt>
                <c:pt idx="1851">
                  <c:v>94.189453125</c:v>
                </c:pt>
                <c:pt idx="1852">
                  <c:v>92.8935546875</c:v>
                </c:pt>
                <c:pt idx="1853">
                  <c:v>92.572265625</c:v>
                </c:pt>
                <c:pt idx="1854">
                  <c:v>92.892578125</c:v>
                </c:pt>
                <c:pt idx="1855">
                  <c:v>91.376953125</c:v>
                </c:pt>
                <c:pt idx="1856">
                  <c:v>90.947265625</c:v>
                </c:pt>
                <c:pt idx="1857">
                  <c:v>94.322265625</c:v>
                </c:pt>
                <c:pt idx="1858">
                  <c:v>132.4384765625</c:v>
                </c:pt>
                <c:pt idx="1859">
                  <c:v>132.7587890625</c:v>
                </c:pt>
                <c:pt idx="1860">
                  <c:v>133.2509765625</c:v>
                </c:pt>
                <c:pt idx="1861">
                  <c:v>150.0029296875</c:v>
                </c:pt>
                <c:pt idx="1862">
                  <c:v>133.001953125</c:v>
                </c:pt>
                <c:pt idx="1863">
                  <c:v>126.5087890625</c:v>
                </c:pt>
                <c:pt idx="1864">
                  <c:v>131.267578125</c:v>
                </c:pt>
                <c:pt idx="1865">
                  <c:v>126.626953125</c:v>
                </c:pt>
                <c:pt idx="1866">
                  <c:v>129.4013671875</c:v>
                </c:pt>
                <c:pt idx="1867">
                  <c:v>132.2509765625</c:v>
                </c:pt>
                <c:pt idx="1868">
                  <c:v>131.330078125</c:v>
                </c:pt>
                <c:pt idx="1869">
                  <c:v>129.4384765625</c:v>
                </c:pt>
                <c:pt idx="1870">
                  <c:v>124.5009765625</c:v>
                </c:pt>
                <c:pt idx="1871">
                  <c:v>122.939453125</c:v>
                </c:pt>
                <c:pt idx="1872">
                  <c:v>121.0634765625</c:v>
                </c:pt>
                <c:pt idx="1873">
                  <c:v>120.3759765625</c:v>
                </c:pt>
                <c:pt idx="1874">
                  <c:v>119.939453125</c:v>
                </c:pt>
                <c:pt idx="1875">
                  <c:v>119.8232421875</c:v>
                </c:pt>
                <c:pt idx="1876">
                  <c:v>121.314453125</c:v>
                </c:pt>
                <c:pt idx="1877">
                  <c:v>121.6279296875</c:v>
                </c:pt>
                <c:pt idx="1878">
                  <c:v>121.2529296875</c:v>
                </c:pt>
                <c:pt idx="1879">
                  <c:v>121.3759765625</c:v>
                </c:pt>
                <c:pt idx="1880">
                  <c:v>121.3291015625</c:v>
                </c:pt>
                <c:pt idx="1881">
                  <c:v>120.9384765625</c:v>
                </c:pt>
                <c:pt idx="1882">
                  <c:v>120.6259765625</c:v>
                </c:pt>
                <c:pt idx="1883">
                  <c:v>119.4384765625</c:v>
                </c:pt>
                <c:pt idx="1884">
                  <c:v>119.376953125</c:v>
                </c:pt>
                <c:pt idx="1885">
                  <c:v>123.1337890625</c:v>
                </c:pt>
                <c:pt idx="1886">
                  <c:v>124.1962890625</c:v>
                </c:pt>
                <c:pt idx="1887">
                  <c:v>113.1279296875</c:v>
                </c:pt>
                <c:pt idx="1888">
                  <c:v>98.3837890625</c:v>
                </c:pt>
                <c:pt idx="1889">
                  <c:v>98.3837890625</c:v>
                </c:pt>
                <c:pt idx="1890">
                  <c:v>99.876953125</c:v>
                </c:pt>
                <c:pt idx="1891">
                  <c:v>98.7509765625</c:v>
                </c:pt>
                <c:pt idx="1892">
                  <c:v>98.314453125</c:v>
                </c:pt>
                <c:pt idx="1893">
                  <c:v>98.314453125</c:v>
                </c:pt>
                <c:pt idx="1894">
                  <c:v>98.3212890625</c:v>
                </c:pt>
                <c:pt idx="1895">
                  <c:v>98.384765625</c:v>
                </c:pt>
                <c:pt idx="1896">
                  <c:v>98.3369140625</c:v>
                </c:pt>
                <c:pt idx="1897">
                  <c:v>98.501953125</c:v>
                </c:pt>
                <c:pt idx="1898">
                  <c:v>99.001953125</c:v>
                </c:pt>
                <c:pt idx="1899">
                  <c:v>92.1904296875</c:v>
                </c:pt>
                <c:pt idx="1900">
                  <c:v>81.8134765625</c:v>
                </c:pt>
                <c:pt idx="1901">
                  <c:v>81.7509765625</c:v>
                </c:pt>
                <c:pt idx="1902">
                  <c:v>81.626953125</c:v>
                </c:pt>
                <c:pt idx="1903">
                  <c:v>81.814453125</c:v>
                </c:pt>
                <c:pt idx="1904">
                  <c:v>67.439453125</c:v>
                </c:pt>
                <c:pt idx="1905">
                  <c:v>60.001953125</c:v>
                </c:pt>
                <c:pt idx="1906">
                  <c:v>57.564453125</c:v>
                </c:pt>
                <c:pt idx="1907">
                  <c:v>54.0078125</c:v>
                </c:pt>
                <c:pt idx="1908">
                  <c:v>62.8994140625</c:v>
                </c:pt>
                <c:pt idx="1909">
                  <c:v>58.3779296875</c:v>
                </c:pt>
                <c:pt idx="1910">
                  <c:v>55.44921875</c:v>
                </c:pt>
                <c:pt idx="1911">
                  <c:v>55.5732421875</c:v>
                </c:pt>
                <c:pt idx="1912">
                  <c:v>56.89453125</c:v>
                </c:pt>
                <c:pt idx="1913">
                  <c:v>73.3232421875</c:v>
                </c:pt>
                <c:pt idx="1914">
                  <c:v>81.330078125</c:v>
                </c:pt>
                <c:pt idx="1915">
                  <c:v>80.1279296875</c:v>
                </c:pt>
                <c:pt idx="1916">
                  <c:v>78.939453125</c:v>
                </c:pt>
                <c:pt idx="1917">
                  <c:v>79.2060546875</c:v>
                </c:pt>
                <c:pt idx="1918">
                  <c:v>78.939453125</c:v>
                </c:pt>
                <c:pt idx="1919">
                  <c:v>77.4560546875</c:v>
                </c:pt>
                <c:pt idx="1920">
                  <c:v>78.947265625</c:v>
                </c:pt>
                <c:pt idx="1921">
                  <c:v>82.080078125</c:v>
                </c:pt>
                <c:pt idx="1922">
                  <c:v>82.4384765625</c:v>
                </c:pt>
                <c:pt idx="1923">
                  <c:v>83.20703125</c:v>
                </c:pt>
                <c:pt idx="1924">
                  <c:v>83.0712890625</c:v>
                </c:pt>
                <c:pt idx="1925">
                  <c:v>76.697265625</c:v>
                </c:pt>
                <c:pt idx="1926">
                  <c:v>64.517578125</c:v>
                </c:pt>
                <c:pt idx="1927">
                  <c:v>45.2119140625</c:v>
                </c:pt>
                <c:pt idx="1928">
                  <c:v>38.0888671875</c:v>
                </c:pt>
                <c:pt idx="1929">
                  <c:v>37.837890625</c:v>
                </c:pt>
                <c:pt idx="1930">
                  <c:v>26.6474609375</c:v>
                </c:pt>
                <c:pt idx="1931">
                  <c:v>16.8828125</c:v>
                </c:pt>
                <c:pt idx="1932">
                  <c:v>17.1953125</c:v>
                </c:pt>
                <c:pt idx="1933">
                  <c:v>28.1982421875</c:v>
                </c:pt>
                <c:pt idx="1934">
                  <c:v>37.2744140625</c:v>
                </c:pt>
                <c:pt idx="1935">
                  <c:v>33.8466796875</c:v>
                </c:pt>
                <c:pt idx="1936">
                  <c:v>27.634765625</c:v>
                </c:pt>
                <c:pt idx="1937">
                  <c:v>27.3759765625</c:v>
                </c:pt>
                <c:pt idx="1938">
                  <c:v>27.5634765625</c:v>
                </c:pt>
                <c:pt idx="1939">
                  <c:v>27.3759765625</c:v>
                </c:pt>
                <c:pt idx="1940">
                  <c:v>27.1884765625</c:v>
                </c:pt>
                <c:pt idx="1941">
                  <c:v>25.2763671875</c:v>
                </c:pt>
                <c:pt idx="1942">
                  <c:v>23.0361328125</c:v>
                </c:pt>
                <c:pt idx="1943">
                  <c:v>22.4091796875</c:v>
                </c:pt>
                <c:pt idx="1944">
                  <c:v>22.2841796875</c:v>
                </c:pt>
                <c:pt idx="1945">
                  <c:v>22.2841796875</c:v>
                </c:pt>
                <c:pt idx="1946">
                  <c:v>19.4384765625</c:v>
                </c:pt>
                <c:pt idx="1947">
                  <c:v>17.8447265625</c:v>
                </c:pt>
                <c:pt idx="1948">
                  <c:v>9.603515625</c:v>
                </c:pt>
                <c:pt idx="1949">
                  <c:v>8.6865234375</c:v>
                </c:pt>
                <c:pt idx="1950">
                  <c:v>8.7158203125</c:v>
                </c:pt>
                <c:pt idx="1951">
                  <c:v>8.3662109375</c:v>
                </c:pt>
                <c:pt idx="1952">
                  <c:v>7.9404296875</c:v>
                </c:pt>
                <c:pt idx="1953">
                  <c:v>8.0673828125</c:v>
                </c:pt>
                <c:pt idx="1954">
                  <c:v>21.2744140625</c:v>
                </c:pt>
                <c:pt idx="1955">
                  <c:v>24.5869140625</c:v>
                </c:pt>
                <c:pt idx="1956">
                  <c:v>26.791015625</c:v>
                </c:pt>
                <c:pt idx="1957">
                  <c:v>26.986328125</c:v>
                </c:pt>
                <c:pt idx="1958">
                  <c:v>26.541015625</c:v>
                </c:pt>
                <c:pt idx="1959">
                  <c:v>26.7900390625</c:v>
                </c:pt>
                <c:pt idx="1960">
                  <c:v>26.916015625</c:v>
                </c:pt>
                <c:pt idx="1961">
                  <c:v>26.478515625</c:v>
                </c:pt>
                <c:pt idx="1962">
                  <c:v>27.935546875</c:v>
                </c:pt>
                <c:pt idx="1963">
                  <c:v>27.818359375</c:v>
                </c:pt>
                <c:pt idx="1964">
                  <c:v>26.6025390625</c:v>
                </c:pt>
                <c:pt idx="1965">
                  <c:v>26.728515625</c:v>
                </c:pt>
                <c:pt idx="1966">
                  <c:v>26.6650390625</c:v>
                </c:pt>
                <c:pt idx="1967">
                  <c:v>23.572265625</c:v>
                </c:pt>
                <c:pt idx="1968">
                  <c:v>21.845703125</c:v>
                </c:pt>
                <c:pt idx="1969">
                  <c:v>21.9072265625</c:v>
                </c:pt>
                <c:pt idx="1970">
                  <c:v>19.7587890625</c:v>
                </c:pt>
                <c:pt idx="1971">
                  <c:v>19.173828125</c:v>
                </c:pt>
                <c:pt idx="1972">
                  <c:v>18.478515625</c:v>
                </c:pt>
                <c:pt idx="1973">
                  <c:v>8.0712890625</c:v>
                </c:pt>
                <c:pt idx="1974">
                  <c:v>13.1494140625</c:v>
                </c:pt>
                <c:pt idx="1975">
                  <c:v>15.439453125</c:v>
                </c:pt>
                <c:pt idx="1976">
                  <c:v>16.7744140625</c:v>
                </c:pt>
                <c:pt idx="1977">
                  <c:v>16.5166015625</c:v>
                </c:pt>
                <c:pt idx="1978">
                  <c:v>16.580078125</c:v>
                </c:pt>
                <c:pt idx="1979">
                  <c:v>16.392578125</c:v>
                </c:pt>
                <c:pt idx="1980">
                  <c:v>16.455078125</c:v>
                </c:pt>
                <c:pt idx="1981">
                  <c:v>16.5166015625</c:v>
                </c:pt>
                <c:pt idx="1982">
                  <c:v>16.447265625</c:v>
                </c:pt>
                <c:pt idx="1983">
                  <c:v>16.4541015625</c:v>
                </c:pt>
                <c:pt idx="1984">
                  <c:v>16.5166015625</c:v>
                </c:pt>
                <c:pt idx="1985">
                  <c:v>16.7119140625</c:v>
                </c:pt>
                <c:pt idx="1986">
                  <c:v>16.259765625</c:v>
                </c:pt>
                <c:pt idx="1987">
                  <c:v>16.322265625</c:v>
                </c:pt>
                <c:pt idx="1988">
                  <c:v>16.642578125</c:v>
                </c:pt>
                <c:pt idx="1989">
                  <c:v>16.587890625</c:v>
                </c:pt>
                <c:pt idx="1990">
                  <c:v>16.642578125</c:v>
                </c:pt>
                <c:pt idx="1991">
                  <c:v>16.5166015625</c:v>
                </c:pt>
                <c:pt idx="1992">
                  <c:v>12.126953125</c:v>
                </c:pt>
                <c:pt idx="1993">
                  <c:v>7.1103515625</c:v>
                </c:pt>
                <c:pt idx="1994">
                  <c:v>7.0400390625</c:v>
                </c:pt>
                <c:pt idx="1995">
                  <c:v>6.7744140625</c:v>
                </c:pt>
                <c:pt idx="1996">
                  <c:v>6.669921875</c:v>
                </c:pt>
                <c:pt idx="1997">
                  <c:v>6.953125</c:v>
                </c:pt>
                <c:pt idx="1998">
                  <c:v>6.986328125</c:v>
                </c:pt>
                <c:pt idx="1999">
                  <c:v>6.6875</c:v>
                </c:pt>
                <c:pt idx="2000">
                  <c:v>6.4814453125</c:v>
                </c:pt>
                <c:pt idx="2001">
                  <c:v>6.615234375</c:v>
                </c:pt>
                <c:pt idx="2002">
                  <c:v>6.3955078125</c:v>
                </c:pt>
                <c:pt idx="2003">
                  <c:v>6.544921875</c:v>
                </c:pt>
                <c:pt idx="2004">
                  <c:v>6.912109375</c:v>
                </c:pt>
                <c:pt idx="2005">
                  <c:v>6.951171875</c:v>
                </c:pt>
                <c:pt idx="2006">
                  <c:v>7.0234375</c:v>
                </c:pt>
                <c:pt idx="2007">
                  <c:v>6.9140625</c:v>
                </c:pt>
                <c:pt idx="2008">
                  <c:v>6.9130859375</c:v>
                </c:pt>
                <c:pt idx="2009">
                  <c:v>6.8515625</c:v>
                </c:pt>
                <c:pt idx="2010">
                  <c:v>6.7490234375</c:v>
                </c:pt>
                <c:pt idx="2011">
                  <c:v>6.45703125</c:v>
                </c:pt>
                <c:pt idx="2012">
                  <c:v>6.0322265625</c:v>
                </c:pt>
                <c:pt idx="2013">
                  <c:v>5.6630859375</c:v>
                </c:pt>
                <c:pt idx="2014">
                  <c:v>5.47265625</c:v>
                </c:pt>
                <c:pt idx="2015">
                  <c:v>5.47265625</c:v>
                </c:pt>
                <c:pt idx="2016">
                  <c:v>5.47265625</c:v>
                </c:pt>
                <c:pt idx="2017">
                  <c:v>5.8251953125</c:v>
                </c:pt>
                <c:pt idx="2018">
                  <c:v>7.0546875</c:v>
                </c:pt>
                <c:pt idx="2019">
                  <c:v>7.158203125</c:v>
                </c:pt>
                <c:pt idx="2020">
                  <c:v>7.345703125</c:v>
                </c:pt>
                <c:pt idx="2021">
                  <c:v>7.337890625</c:v>
                </c:pt>
                <c:pt idx="2022">
                  <c:v>7.291015625</c:v>
                </c:pt>
                <c:pt idx="2023">
                  <c:v>7.3544921875</c:v>
                </c:pt>
                <c:pt idx="2024">
                  <c:v>7.4306640625</c:v>
                </c:pt>
                <c:pt idx="2025">
                  <c:v>7.2119140625</c:v>
                </c:pt>
                <c:pt idx="2026">
                  <c:v>7.158203125</c:v>
                </c:pt>
                <c:pt idx="2027">
                  <c:v>7.2822265625</c:v>
                </c:pt>
                <c:pt idx="2028">
                  <c:v>7.291015625</c:v>
                </c:pt>
                <c:pt idx="2029">
                  <c:v>7.353515625</c:v>
                </c:pt>
                <c:pt idx="2030">
                  <c:v>7.5478515625</c:v>
                </c:pt>
                <c:pt idx="2031">
                  <c:v>7.5498046875</c:v>
                </c:pt>
                <c:pt idx="2032">
                  <c:v>4.3076171875</c:v>
                </c:pt>
                <c:pt idx="2033">
                  <c:v>3.447265625</c:v>
                </c:pt>
                <c:pt idx="2034">
                  <c:v>3.384765625</c:v>
                </c:pt>
                <c:pt idx="2035">
                  <c:v>3.384765625</c:v>
                </c:pt>
                <c:pt idx="2036">
                  <c:v>3.384765625</c:v>
                </c:pt>
                <c:pt idx="2037">
                  <c:v>7.0556640625</c:v>
                </c:pt>
                <c:pt idx="2038">
                  <c:v>12.0166015625</c:v>
                </c:pt>
                <c:pt idx="2039">
                  <c:v>11.947265625</c:v>
                </c:pt>
                <c:pt idx="2040">
                  <c:v>11.9462890625</c:v>
                </c:pt>
                <c:pt idx="2041">
                  <c:v>11.955078125</c:v>
                </c:pt>
                <c:pt idx="2042">
                  <c:v>11.892578125</c:v>
                </c:pt>
                <c:pt idx="2043">
                  <c:v>11.9541015625</c:v>
                </c:pt>
                <c:pt idx="2044">
                  <c:v>11.8935546875</c:v>
                </c:pt>
                <c:pt idx="2045">
                  <c:v>11.7587890625</c:v>
                </c:pt>
                <c:pt idx="2046">
                  <c:v>11.8212890625</c:v>
                </c:pt>
                <c:pt idx="2047">
                  <c:v>11.9384765625</c:v>
                </c:pt>
                <c:pt idx="2048">
                  <c:v>11.884765625</c:v>
                </c:pt>
                <c:pt idx="2049">
                  <c:v>11.7587890625</c:v>
                </c:pt>
                <c:pt idx="2050">
                  <c:v>11.8212890625</c:v>
                </c:pt>
                <c:pt idx="2051">
                  <c:v>11.8837890625</c:v>
                </c:pt>
                <c:pt idx="2052">
                  <c:v>11.8134765625</c:v>
                </c:pt>
                <c:pt idx="2053">
                  <c:v>11.6962890625</c:v>
                </c:pt>
                <c:pt idx="2054">
                  <c:v>11.255859375</c:v>
                </c:pt>
                <c:pt idx="2055">
                  <c:v>11.314453125</c:v>
                </c:pt>
                <c:pt idx="2056">
                  <c:v>11.2587890625</c:v>
                </c:pt>
                <c:pt idx="2057">
                  <c:v>11.1884765625</c:v>
                </c:pt>
                <c:pt idx="2058">
                  <c:v>11.3203125</c:v>
                </c:pt>
                <c:pt idx="2059">
                  <c:v>11.265625</c:v>
                </c:pt>
                <c:pt idx="2060">
                  <c:v>13.05078125</c:v>
                </c:pt>
                <c:pt idx="2061">
                  <c:v>13.9736328125</c:v>
                </c:pt>
                <c:pt idx="2062">
                  <c:v>12.70703125</c:v>
                </c:pt>
                <c:pt idx="2063">
                  <c:v>7.8759765625</c:v>
                </c:pt>
                <c:pt idx="2064">
                  <c:v>13.9033203125</c:v>
                </c:pt>
                <c:pt idx="2065">
                  <c:v>14.15234375</c:v>
                </c:pt>
                <c:pt idx="2066">
                  <c:v>14.1005859375</c:v>
                </c:pt>
                <c:pt idx="2067">
                  <c:v>14.0341796875</c:v>
                </c:pt>
                <c:pt idx="2068">
                  <c:v>13.4560546875</c:v>
                </c:pt>
                <c:pt idx="2069">
                  <c:v>13.8330078125</c:v>
                </c:pt>
                <c:pt idx="2070">
                  <c:v>13.88671875</c:v>
                </c:pt>
                <c:pt idx="2071">
                  <c:v>13.89453125</c:v>
                </c:pt>
                <c:pt idx="2072">
                  <c:v>13.8232421875</c:v>
                </c:pt>
                <c:pt idx="2073">
                  <c:v>11.1083984375</c:v>
                </c:pt>
                <c:pt idx="2074">
                  <c:v>5.767578125</c:v>
                </c:pt>
                <c:pt idx="2075">
                  <c:v>5.828125</c:v>
                </c:pt>
                <c:pt idx="2076">
                  <c:v>5.7744140625</c:v>
                </c:pt>
                <c:pt idx="2077">
                  <c:v>5.7001953125</c:v>
                </c:pt>
                <c:pt idx="2078">
                  <c:v>5.7041015625</c:v>
                </c:pt>
                <c:pt idx="2079">
                  <c:v>6.162109375</c:v>
                </c:pt>
                <c:pt idx="2080">
                  <c:v>6.0244140625</c:v>
                </c:pt>
                <c:pt idx="2081">
                  <c:v>5.5830078125</c:v>
                </c:pt>
                <c:pt idx="2082">
                  <c:v>5.5673828125</c:v>
                </c:pt>
                <c:pt idx="2083">
                  <c:v>5.5517578125</c:v>
                </c:pt>
                <c:pt idx="2084">
                  <c:v>5.61328125</c:v>
                </c:pt>
                <c:pt idx="2085">
                  <c:v>5.8203125</c:v>
                </c:pt>
                <c:pt idx="2086">
                  <c:v>5.8798828125</c:v>
                </c:pt>
                <c:pt idx="2087">
                  <c:v>5.7626953125</c:v>
                </c:pt>
                <c:pt idx="2088">
                  <c:v>5.9287109375</c:v>
                </c:pt>
                <c:pt idx="2089">
                  <c:v>5.953125</c:v>
                </c:pt>
                <c:pt idx="2090">
                  <c:v>5.8916015625</c:v>
                </c:pt>
                <c:pt idx="2091">
                  <c:v>5.888671875</c:v>
                </c:pt>
                <c:pt idx="2092">
                  <c:v>5.7578125</c:v>
                </c:pt>
                <c:pt idx="2093">
                  <c:v>5.857421875</c:v>
                </c:pt>
                <c:pt idx="2094">
                  <c:v>5.44140625</c:v>
                </c:pt>
                <c:pt idx="2095">
                  <c:v>4.9404296875</c:v>
                </c:pt>
                <c:pt idx="2096">
                  <c:v>5.39453125</c:v>
                </c:pt>
                <c:pt idx="2097">
                  <c:v>5.9677734375</c:v>
                </c:pt>
                <c:pt idx="2098">
                  <c:v>5.787109375</c:v>
                </c:pt>
                <c:pt idx="2099">
                  <c:v>5.552734375</c:v>
                </c:pt>
                <c:pt idx="2100">
                  <c:v>5.58984375</c:v>
                </c:pt>
                <c:pt idx="2101">
                  <c:v>5.8876953125</c:v>
                </c:pt>
                <c:pt idx="2102">
                  <c:v>5.7763671875</c:v>
                </c:pt>
                <c:pt idx="2103">
                  <c:v>5.6630859375</c:v>
                </c:pt>
                <c:pt idx="2104">
                  <c:v>5.5576171875</c:v>
                </c:pt>
                <c:pt idx="2105">
                  <c:v>5.5751953125</c:v>
                </c:pt>
                <c:pt idx="2106">
                  <c:v>5.47265625</c:v>
                </c:pt>
                <c:pt idx="2107">
                  <c:v>5.2685546875</c:v>
                </c:pt>
                <c:pt idx="2108">
                  <c:v>5.46484375</c:v>
                </c:pt>
                <c:pt idx="2109">
                  <c:v>5.6787109375</c:v>
                </c:pt>
                <c:pt idx="2110">
                  <c:v>5.4404296875</c:v>
                </c:pt>
                <c:pt idx="2111">
                  <c:v>5.57421875</c:v>
                </c:pt>
                <c:pt idx="2112">
                  <c:v>5.501953125</c:v>
                </c:pt>
                <c:pt idx="2113">
                  <c:v>5.5419921875</c:v>
                </c:pt>
                <c:pt idx="2114">
                  <c:v>5.234375</c:v>
                </c:pt>
                <c:pt idx="2115">
                  <c:v>4.98828125</c:v>
                </c:pt>
                <c:pt idx="2116">
                  <c:v>4.56640625</c:v>
                </c:pt>
                <c:pt idx="2117">
                  <c:v>4.4169921875</c:v>
                </c:pt>
                <c:pt idx="2118">
                  <c:v>5.267578125</c:v>
                </c:pt>
                <c:pt idx="2119">
                  <c:v>5.1884765625</c:v>
                </c:pt>
                <c:pt idx="2120">
                  <c:v>5.251953125</c:v>
                </c:pt>
                <c:pt idx="2121">
                  <c:v>5.251953125</c:v>
                </c:pt>
                <c:pt idx="2122">
                  <c:v>5.3466796875</c:v>
                </c:pt>
                <c:pt idx="2123">
                  <c:v>5.3466796875</c:v>
                </c:pt>
                <c:pt idx="2124">
                  <c:v>9.9140625</c:v>
                </c:pt>
                <c:pt idx="2125">
                  <c:v>5.2998046875</c:v>
                </c:pt>
                <c:pt idx="2126">
                  <c:v>5.359375</c:v>
                </c:pt>
                <c:pt idx="2127">
                  <c:v>5.35546875</c:v>
                </c:pt>
                <c:pt idx="2128">
                  <c:v>5.3564453125</c:v>
                </c:pt>
                <c:pt idx="2129">
                  <c:v>5.357421875</c:v>
                </c:pt>
                <c:pt idx="2130">
                  <c:v>5.1630859375</c:v>
                </c:pt>
                <c:pt idx="2131">
                  <c:v>5.078125</c:v>
                </c:pt>
                <c:pt idx="2132">
                  <c:v>5.140625</c:v>
                </c:pt>
                <c:pt idx="2133">
                  <c:v>5.3447265625</c:v>
                </c:pt>
                <c:pt idx="2134">
                  <c:v>5.3447265625</c:v>
                </c:pt>
                <c:pt idx="2135">
                  <c:v>5.3447265625</c:v>
                </c:pt>
                <c:pt idx="2136">
                  <c:v>5.345703125</c:v>
                </c:pt>
                <c:pt idx="2137">
                  <c:v>5.345703125</c:v>
                </c:pt>
                <c:pt idx="2138">
                  <c:v>5.21875</c:v>
                </c:pt>
                <c:pt idx="2139">
                  <c:v>4.72265625</c:v>
                </c:pt>
                <c:pt idx="2140">
                  <c:v>4.7802734375</c:v>
                </c:pt>
                <c:pt idx="2141">
                  <c:v>4.890625</c:v>
                </c:pt>
                <c:pt idx="2142">
                  <c:v>5.1884765625</c:v>
                </c:pt>
                <c:pt idx="2143">
                  <c:v>3.8759765625</c:v>
                </c:pt>
                <c:pt idx="2144">
                  <c:v>2.4267578125</c:v>
                </c:pt>
                <c:pt idx="2145">
                  <c:v>1.8720703125</c:v>
                </c:pt>
                <c:pt idx="2146">
                  <c:v>2.3642578125</c:v>
                </c:pt>
                <c:pt idx="2147">
                  <c:v>3.17578125</c:v>
                </c:pt>
                <c:pt idx="2148">
                  <c:v>3.17578125</c:v>
                </c:pt>
                <c:pt idx="2149">
                  <c:v>2.9287109375</c:v>
                </c:pt>
                <c:pt idx="2150">
                  <c:v>16.94140625</c:v>
                </c:pt>
                <c:pt idx="2151">
                  <c:v>22.328125</c:v>
                </c:pt>
                <c:pt idx="2152">
                  <c:v>24.13671875</c:v>
                </c:pt>
                <c:pt idx="2153">
                  <c:v>24.0107421875</c:v>
                </c:pt>
                <c:pt idx="2154">
                  <c:v>23.9404296875</c:v>
                </c:pt>
                <c:pt idx="2155">
                  <c:v>23.876953125</c:v>
                </c:pt>
                <c:pt idx="2156">
                  <c:v>23.876953125</c:v>
                </c:pt>
                <c:pt idx="2157">
                  <c:v>23.814453125</c:v>
                </c:pt>
                <c:pt idx="2158">
                  <c:v>24.38671875</c:v>
                </c:pt>
                <c:pt idx="2159">
                  <c:v>24.51171875</c:v>
                </c:pt>
                <c:pt idx="2160">
                  <c:v>23.3134765625</c:v>
                </c:pt>
                <c:pt idx="2161">
                  <c:v>19.3759765625</c:v>
                </c:pt>
                <c:pt idx="2162">
                  <c:v>19.3837890625</c:v>
                </c:pt>
                <c:pt idx="2163">
                  <c:v>22.1396484375</c:v>
                </c:pt>
                <c:pt idx="2164">
                  <c:v>23.2392578125</c:v>
                </c:pt>
                <c:pt idx="2165">
                  <c:v>14.783203125</c:v>
                </c:pt>
                <c:pt idx="2166">
                  <c:v>8.67578125</c:v>
                </c:pt>
                <c:pt idx="2167">
                  <c:v>17.650390625</c:v>
                </c:pt>
                <c:pt idx="2168">
                  <c:v>10.087890625</c:v>
                </c:pt>
                <c:pt idx="2169">
                  <c:v>10.0908203125</c:v>
                </c:pt>
                <c:pt idx="2170">
                  <c:v>18.5771484375</c:v>
                </c:pt>
                <c:pt idx="2171">
                  <c:v>23.384765625</c:v>
                </c:pt>
                <c:pt idx="2172">
                  <c:v>10.951171875</c:v>
                </c:pt>
                <c:pt idx="2173">
                  <c:v>3.5703125</c:v>
                </c:pt>
                <c:pt idx="2174">
                  <c:v>3.57421875</c:v>
                </c:pt>
                <c:pt idx="2175">
                  <c:v>3.5126953125</c:v>
                </c:pt>
                <c:pt idx="2176">
                  <c:v>3.3876953125</c:v>
                </c:pt>
                <c:pt idx="2177">
                  <c:v>3.5751953125</c:v>
                </c:pt>
                <c:pt idx="2178">
                  <c:v>3.7041015625</c:v>
                </c:pt>
                <c:pt idx="2179">
                  <c:v>3.7041015625</c:v>
                </c:pt>
                <c:pt idx="2180">
                  <c:v>3.6494140625</c:v>
                </c:pt>
                <c:pt idx="2181">
                  <c:v>3.7744140625</c:v>
                </c:pt>
                <c:pt idx="2182">
                  <c:v>3.712890625</c:v>
                </c:pt>
                <c:pt idx="2183">
                  <c:v>3.7138671875</c:v>
                </c:pt>
                <c:pt idx="2184">
                  <c:v>3.7119140625</c:v>
                </c:pt>
                <c:pt idx="2185">
                  <c:v>3.6572265625</c:v>
                </c:pt>
                <c:pt idx="2186">
                  <c:v>3.5302734375</c:v>
                </c:pt>
                <c:pt idx="2187">
                  <c:v>3.654296875</c:v>
                </c:pt>
                <c:pt idx="2188">
                  <c:v>3.841796875</c:v>
                </c:pt>
                <c:pt idx="2189">
                  <c:v>3.84375</c:v>
                </c:pt>
                <c:pt idx="2190">
                  <c:v>3.8427734375</c:v>
                </c:pt>
                <c:pt idx="2191">
                  <c:v>3.775390625</c:v>
                </c:pt>
                <c:pt idx="2192">
                  <c:v>3.71875</c:v>
                </c:pt>
                <c:pt idx="2193">
                  <c:v>3.650390625</c:v>
                </c:pt>
                <c:pt idx="2194">
                  <c:v>3.5830078125</c:v>
                </c:pt>
                <c:pt idx="2195">
                  <c:v>3.5830078125</c:v>
                </c:pt>
                <c:pt idx="2196">
                  <c:v>3.4580078125</c:v>
                </c:pt>
                <c:pt idx="2197">
                  <c:v>3.5830078125</c:v>
                </c:pt>
                <c:pt idx="2198">
                  <c:v>3.2705078125</c:v>
                </c:pt>
                <c:pt idx="2199">
                  <c:v>3.404296875</c:v>
                </c:pt>
                <c:pt idx="2200">
                  <c:v>3.583984375</c:v>
                </c:pt>
                <c:pt idx="2201">
                  <c:v>3.6494140625</c:v>
                </c:pt>
                <c:pt idx="2202">
                  <c:v>3.521484375</c:v>
                </c:pt>
                <c:pt idx="2203">
                  <c:v>3.45703125</c:v>
                </c:pt>
                <c:pt idx="2204">
                  <c:v>3.45703125</c:v>
                </c:pt>
                <c:pt idx="2205">
                  <c:v>3.3955078125</c:v>
                </c:pt>
                <c:pt idx="2206">
                  <c:v>3.6298828125</c:v>
                </c:pt>
                <c:pt idx="2207">
                  <c:v>5.564453125</c:v>
                </c:pt>
                <c:pt idx="2208">
                  <c:v>7.3232421875</c:v>
                </c:pt>
                <c:pt idx="2209">
                  <c:v>7.0009765625</c:v>
                </c:pt>
                <c:pt idx="2210">
                  <c:v>6.9423828125</c:v>
                </c:pt>
                <c:pt idx="2211">
                  <c:v>6.8779296875</c:v>
                </c:pt>
                <c:pt idx="2212">
                  <c:v>6.9404296875</c:v>
                </c:pt>
                <c:pt idx="2213">
                  <c:v>7.5732421875</c:v>
                </c:pt>
                <c:pt idx="2214">
                  <c:v>7.8759765625</c:v>
                </c:pt>
                <c:pt idx="2215">
                  <c:v>7.8759765625</c:v>
                </c:pt>
                <c:pt idx="2216">
                  <c:v>7.8759765625</c:v>
                </c:pt>
                <c:pt idx="2217">
                  <c:v>7.8759765625</c:v>
                </c:pt>
                <c:pt idx="2218">
                  <c:v>7.8134765625</c:v>
                </c:pt>
                <c:pt idx="2219">
                  <c:v>8.001953125</c:v>
                </c:pt>
                <c:pt idx="2220">
                  <c:v>8.001953125</c:v>
                </c:pt>
                <c:pt idx="2221">
                  <c:v>7.9462890625</c:v>
                </c:pt>
                <c:pt idx="2222">
                  <c:v>8.009765625</c:v>
                </c:pt>
                <c:pt idx="2223">
                  <c:v>7.8759765625</c:v>
                </c:pt>
                <c:pt idx="2224">
                  <c:v>7.7509765625</c:v>
                </c:pt>
                <c:pt idx="2225">
                  <c:v>8.314453125</c:v>
                </c:pt>
                <c:pt idx="2226">
                  <c:v>7.8134765625</c:v>
                </c:pt>
                <c:pt idx="2227">
                  <c:v>8.0654296875</c:v>
                </c:pt>
                <c:pt idx="2228">
                  <c:v>8.56640625</c:v>
                </c:pt>
                <c:pt idx="2229">
                  <c:v>13.13671875</c:v>
                </c:pt>
                <c:pt idx="2230">
                  <c:v>18.951171875</c:v>
                </c:pt>
                <c:pt idx="2231">
                  <c:v>20.19140625</c:v>
                </c:pt>
                <c:pt idx="2232">
                  <c:v>20.1884765625</c:v>
                </c:pt>
                <c:pt idx="2233">
                  <c:v>21.859375</c:v>
                </c:pt>
                <c:pt idx="2234">
                  <c:v>25.7265625</c:v>
                </c:pt>
                <c:pt idx="2235">
                  <c:v>28.3603515625</c:v>
                </c:pt>
                <c:pt idx="2236">
                  <c:v>27.7509765625</c:v>
                </c:pt>
                <c:pt idx="2237">
                  <c:v>28.595703125</c:v>
                </c:pt>
                <c:pt idx="2238">
                  <c:v>29.38671875</c:v>
                </c:pt>
                <c:pt idx="2239">
                  <c:v>29.517578125</c:v>
                </c:pt>
                <c:pt idx="2240">
                  <c:v>28.8076171875</c:v>
                </c:pt>
                <c:pt idx="2241">
                  <c:v>26.962890625</c:v>
                </c:pt>
                <c:pt idx="2242">
                  <c:v>27.1962890625</c:v>
                </c:pt>
                <c:pt idx="2243">
                  <c:v>27.91015625</c:v>
                </c:pt>
                <c:pt idx="2244">
                  <c:v>28.3642578125</c:v>
                </c:pt>
                <c:pt idx="2245">
                  <c:v>28.4892578125</c:v>
                </c:pt>
                <c:pt idx="2246">
                  <c:v>28.23828125</c:v>
                </c:pt>
                <c:pt idx="2247">
                  <c:v>27.9716796875</c:v>
                </c:pt>
                <c:pt idx="2248">
                  <c:v>26.92578125</c:v>
                </c:pt>
                <c:pt idx="2249">
                  <c:v>27.642578125</c:v>
                </c:pt>
                <c:pt idx="2250">
                  <c:v>30.162109375</c:v>
                </c:pt>
                <c:pt idx="2251">
                  <c:v>33.1376953125</c:v>
                </c:pt>
                <c:pt idx="2252">
                  <c:v>32.36328125</c:v>
                </c:pt>
                <c:pt idx="2253">
                  <c:v>32.3642578125</c:v>
                </c:pt>
                <c:pt idx="2254">
                  <c:v>34.4814453125</c:v>
                </c:pt>
                <c:pt idx="2255">
                  <c:v>33.21484375</c:v>
                </c:pt>
                <c:pt idx="2256">
                  <c:v>27.712890625</c:v>
                </c:pt>
                <c:pt idx="2257">
                  <c:v>25.5224609375</c:v>
                </c:pt>
                <c:pt idx="2258">
                  <c:v>24.595703125</c:v>
                </c:pt>
                <c:pt idx="2259">
                  <c:v>24.8837890625</c:v>
                </c:pt>
                <c:pt idx="2260">
                  <c:v>23.2041015625</c:v>
                </c:pt>
                <c:pt idx="2261">
                  <c:v>25.572265625</c:v>
                </c:pt>
                <c:pt idx="2262">
                  <c:v>36.689453125</c:v>
                </c:pt>
                <c:pt idx="2263">
                  <c:v>38.2685546875</c:v>
                </c:pt>
                <c:pt idx="2264">
                  <c:v>43.1884765625</c:v>
                </c:pt>
                <c:pt idx="2265">
                  <c:v>55.064453125</c:v>
                </c:pt>
                <c:pt idx="2266">
                  <c:v>58.5634765625</c:v>
                </c:pt>
                <c:pt idx="2267">
                  <c:v>58.1259765625</c:v>
                </c:pt>
                <c:pt idx="2268">
                  <c:v>57.6982421875</c:v>
                </c:pt>
                <c:pt idx="2269">
                  <c:v>58.6884765625</c:v>
                </c:pt>
                <c:pt idx="2270">
                  <c:v>58.5634765625</c:v>
                </c:pt>
                <c:pt idx="2271">
                  <c:v>60.8759765625</c:v>
                </c:pt>
                <c:pt idx="2272">
                  <c:v>63.9482421875</c:v>
                </c:pt>
                <c:pt idx="2273">
                  <c:v>64.251953125</c:v>
                </c:pt>
                <c:pt idx="2274">
                  <c:v>63.0087890625</c:v>
                </c:pt>
                <c:pt idx="2275">
                  <c:v>64.4482421875</c:v>
                </c:pt>
                <c:pt idx="2276">
                  <c:v>66.9384765625</c:v>
                </c:pt>
                <c:pt idx="2277">
                  <c:v>69.197265625</c:v>
                </c:pt>
                <c:pt idx="2278">
                  <c:v>71.8154296875</c:v>
                </c:pt>
                <c:pt idx="2279">
                  <c:v>72.9462890625</c:v>
                </c:pt>
                <c:pt idx="2280">
                  <c:v>72.822265625</c:v>
                </c:pt>
                <c:pt idx="2281">
                  <c:v>72.759765625</c:v>
                </c:pt>
                <c:pt idx="2282">
                  <c:v>72.501953125</c:v>
                </c:pt>
                <c:pt idx="2283">
                  <c:v>69.07421875</c:v>
                </c:pt>
                <c:pt idx="2284">
                  <c:v>70.0009765625</c:v>
                </c:pt>
                <c:pt idx="2285">
                  <c:v>78.689453125</c:v>
                </c:pt>
                <c:pt idx="2286">
                  <c:v>82.2509765625</c:v>
                </c:pt>
                <c:pt idx="2287">
                  <c:v>86.0634765625</c:v>
                </c:pt>
                <c:pt idx="2288">
                  <c:v>85.9384765625</c:v>
                </c:pt>
                <c:pt idx="2289">
                  <c:v>85.251953125</c:v>
                </c:pt>
                <c:pt idx="2290">
                  <c:v>87.00390625</c:v>
                </c:pt>
                <c:pt idx="2291">
                  <c:v>89.1259765625</c:v>
                </c:pt>
                <c:pt idx="2292">
                  <c:v>88.501953125</c:v>
                </c:pt>
                <c:pt idx="2293">
                  <c:v>91.1884765625</c:v>
                </c:pt>
                <c:pt idx="2294">
                  <c:v>84.509765625</c:v>
                </c:pt>
                <c:pt idx="2295">
                  <c:v>84.947265625</c:v>
                </c:pt>
                <c:pt idx="2296">
                  <c:v>87.8212890625</c:v>
                </c:pt>
                <c:pt idx="2297">
                  <c:v>98.001953125</c:v>
                </c:pt>
                <c:pt idx="2298">
                  <c:v>91.216796875</c:v>
                </c:pt>
                <c:pt idx="2299">
                  <c:v>91.029296875</c:v>
                </c:pt>
                <c:pt idx="2300">
                  <c:v>95.599609375</c:v>
                </c:pt>
                <c:pt idx="2301">
                  <c:v>90.716796875</c:v>
                </c:pt>
                <c:pt idx="2302">
                  <c:v>90.5205078125</c:v>
                </c:pt>
                <c:pt idx="2303">
                  <c:v>92.6806640625</c:v>
                </c:pt>
                <c:pt idx="2304">
                  <c:v>93.6806640625</c:v>
                </c:pt>
                <c:pt idx="2305">
                  <c:v>90.173828125</c:v>
                </c:pt>
                <c:pt idx="2306">
                  <c:v>89.8603515625</c:v>
                </c:pt>
                <c:pt idx="2307">
                  <c:v>95.4111328125</c:v>
                </c:pt>
                <c:pt idx="2308">
                  <c:v>97.3837890625</c:v>
                </c:pt>
                <c:pt idx="2309">
                  <c:v>96.8837890625</c:v>
                </c:pt>
                <c:pt idx="2310">
                  <c:v>95.3408203125</c:v>
                </c:pt>
                <c:pt idx="2311">
                  <c:v>96.634765625</c:v>
                </c:pt>
                <c:pt idx="2312">
                  <c:v>97.814453125</c:v>
                </c:pt>
                <c:pt idx="2313">
                  <c:v>91.5224609375</c:v>
                </c:pt>
                <c:pt idx="2314">
                  <c:v>114.9423828125</c:v>
                </c:pt>
                <c:pt idx="2315">
                  <c:v>112.123046875</c:v>
                </c:pt>
                <c:pt idx="2316">
                  <c:v>107.5517578125</c:v>
                </c:pt>
                <c:pt idx="2317">
                  <c:v>108.302734375</c:v>
                </c:pt>
                <c:pt idx="2318">
                  <c:v>107.490234375</c:v>
                </c:pt>
                <c:pt idx="2319">
                  <c:v>114.1572265625</c:v>
                </c:pt>
                <c:pt idx="2320">
                  <c:v>115.1298828125</c:v>
                </c:pt>
                <c:pt idx="2321">
                  <c:v>118.228515625</c:v>
                </c:pt>
                <c:pt idx="2322">
                  <c:v>116.255859375</c:v>
                </c:pt>
                <c:pt idx="2323">
                  <c:v>113.5419921875</c:v>
                </c:pt>
                <c:pt idx="2324">
                  <c:v>113.2294921875</c:v>
                </c:pt>
                <c:pt idx="2325">
                  <c:v>113.2841796875</c:v>
                </c:pt>
                <c:pt idx="2326">
                  <c:v>115.6298828125</c:v>
                </c:pt>
                <c:pt idx="2327">
                  <c:v>111.748046875</c:v>
                </c:pt>
                <c:pt idx="2328">
                  <c:v>104.3046875</c:v>
                </c:pt>
                <c:pt idx="2329">
                  <c:v>98.380859375</c:v>
                </c:pt>
                <c:pt idx="2330">
                  <c:v>98.763671875</c:v>
                </c:pt>
                <c:pt idx="2331">
                  <c:v>104.955078125</c:v>
                </c:pt>
                <c:pt idx="2332">
                  <c:v>112.1298828125</c:v>
                </c:pt>
                <c:pt idx="2333">
                  <c:v>109.564453125</c:v>
                </c:pt>
                <c:pt idx="2334">
                  <c:v>116.9462890625</c:v>
                </c:pt>
                <c:pt idx="2335">
                  <c:v>121.6259765625</c:v>
                </c:pt>
                <c:pt idx="2336">
                  <c:v>115.3759765625</c:v>
                </c:pt>
                <c:pt idx="2337">
                  <c:v>115.759765625</c:v>
                </c:pt>
                <c:pt idx="2338">
                  <c:v>122.197265625</c:v>
                </c:pt>
                <c:pt idx="2339">
                  <c:v>127.626953125</c:v>
                </c:pt>
                <c:pt idx="2340">
                  <c:v>129.0009765625</c:v>
                </c:pt>
                <c:pt idx="2341">
                  <c:v>131.564453125</c:v>
                </c:pt>
                <c:pt idx="2342">
                  <c:v>136.064453125</c:v>
                </c:pt>
                <c:pt idx="2343">
                  <c:v>131.634765625</c:v>
                </c:pt>
                <c:pt idx="2344">
                  <c:v>130.322265625</c:v>
                </c:pt>
                <c:pt idx="2345">
                  <c:v>133.822265625</c:v>
                </c:pt>
                <c:pt idx="2346">
                  <c:v>135.814453125</c:v>
                </c:pt>
                <c:pt idx="2347">
                  <c:v>137.6884765625</c:v>
                </c:pt>
                <c:pt idx="2348">
                  <c:v>141.9541015625</c:v>
                </c:pt>
                <c:pt idx="2349">
                  <c:v>153.6279296875</c:v>
                </c:pt>
                <c:pt idx="2350">
                  <c:v>158.8251953125</c:v>
                </c:pt>
                <c:pt idx="2351">
                  <c:v>161.44140625</c:v>
                </c:pt>
                <c:pt idx="2352">
                  <c:v>164.7607421875</c:v>
                </c:pt>
                <c:pt idx="2353">
                  <c:v>168.25390625</c:v>
                </c:pt>
                <c:pt idx="2354">
                  <c:v>169.32421875</c:v>
                </c:pt>
                <c:pt idx="2355">
                  <c:v>171.0654296875</c:v>
                </c:pt>
                <c:pt idx="2356">
                  <c:v>174.626953125</c:v>
                </c:pt>
                <c:pt idx="2357">
                  <c:v>173.00390625</c:v>
                </c:pt>
                <c:pt idx="2358">
                  <c:v>173.06640625</c:v>
                </c:pt>
                <c:pt idx="2359">
                  <c:v>171.6279296875</c:v>
                </c:pt>
                <c:pt idx="2360">
                  <c:v>171.001953125</c:v>
                </c:pt>
                <c:pt idx="2361">
                  <c:v>169.3154296875</c:v>
                </c:pt>
                <c:pt idx="2362">
                  <c:v>171.2607421875</c:v>
                </c:pt>
                <c:pt idx="2363">
                  <c:v>184.5107421875</c:v>
                </c:pt>
                <c:pt idx="2364">
                  <c:v>178.7529296875</c:v>
                </c:pt>
                <c:pt idx="2365">
                  <c:v>178.8154296875</c:v>
                </c:pt>
                <c:pt idx="2366">
                  <c:v>190.57421875</c:v>
                </c:pt>
                <c:pt idx="2367">
                  <c:v>207.32421875</c:v>
                </c:pt>
                <c:pt idx="2368">
                  <c:v>205.0810546875</c:v>
                </c:pt>
                <c:pt idx="2369">
                  <c:v>203.3779296875</c:v>
                </c:pt>
                <c:pt idx="2370">
                  <c:v>190.75390625</c:v>
                </c:pt>
                <c:pt idx="2371">
                  <c:v>191.3232421875</c:v>
                </c:pt>
                <c:pt idx="2372">
                  <c:v>191.822265625</c:v>
                </c:pt>
                <c:pt idx="2373">
                  <c:v>193.57421875</c:v>
                </c:pt>
                <c:pt idx="2374">
                  <c:v>197.76171875</c:v>
                </c:pt>
                <c:pt idx="2375">
                  <c:v>197.2529296875</c:v>
                </c:pt>
                <c:pt idx="2376">
                  <c:v>197.37890625</c:v>
                </c:pt>
                <c:pt idx="2377">
                  <c:v>211.0029296875</c:v>
                </c:pt>
                <c:pt idx="2378">
                  <c:v>202.06640625</c:v>
                </c:pt>
                <c:pt idx="2379">
                  <c:v>203.51171875</c:v>
                </c:pt>
                <c:pt idx="2380">
                  <c:v>214.88671875</c:v>
                </c:pt>
                <c:pt idx="2381">
                  <c:v>225.064453125</c:v>
                </c:pt>
                <c:pt idx="2382">
                  <c:v>222.06640625</c:v>
                </c:pt>
                <c:pt idx="2383">
                  <c:v>221.7607421875</c:v>
                </c:pt>
                <c:pt idx="2384">
                  <c:v>228.26171875</c:v>
                </c:pt>
                <c:pt idx="2385">
                  <c:v>229.9404296875</c:v>
                </c:pt>
                <c:pt idx="2386">
                  <c:v>225.1904296875</c:v>
                </c:pt>
                <c:pt idx="2387">
                  <c:v>227.634765625</c:v>
                </c:pt>
                <c:pt idx="2388">
                  <c:v>231.51171875</c:v>
                </c:pt>
                <c:pt idx="2389">
                  <c:v>233.62890625</c:v>
                </c:pt>
                <c:pt idx="2390">
                  <c:v>222.06640625</c:v>
                </c:pt>
                <c:pt idx="2391">
                  <c:v>225.94140625</c:v>
                </c:pt>
                <c:pt idx="2392">
                  <c:v>221.9404296875</c:v>
                </c:pt>
                <c:pt idx="2393">
                  <c:v>221.751953125</c:v>
                </c:pt>
                <c:pt idx="2394">
                  <c:v>221.56640625</c:v>
                </c:pt>
                <c:pt idx="2395">
                  <c:v>218.5732421875</c:v>
                </c:pt>
                <c:pt idx="2396">
                  <c:v>232.6904296875</c:v>
                </c:pt>
                <c:pt idx="2397">
                  <c:v>236.8154296875</c:v>
                </c:pt>
                <c:pt idx="2398">
                  <c:v>232.134765625</c:v>
                </c:pt>
                <c:pt idx="2399">
                  <c:v>238.2529296875</c:v>
                </c:pt>
                <c:pt idx="2400">
                  <c:v>238.572265625</c:v>
                </c:pt>
                <c:pt idx="2401">
                  <c:v>240.009765625</c:v>
                </c:pt>
                <c:pt idx="2402">
                  <c:v>248.572265625</c:v>
                </c:pt>
                <c:pt idx="2403">
                  <c:v>253.3134765625</c:v>
                </c:pt>
                <c:pt idx="2404">
                  <c:v>257.6416015625</c:v>
                </c:pt>
                <c:pt idx="2405">
                  <c:v>256.4462890625</c:v>
                </c:pt>
                <c:pt idx="2406">
                  <c:v>258.775390625</c:v>
                </c:pt>
                <c:pt idx="2407">
                  <c:v>258.7685546875</c:v>
                </c:pt>
                <c:pt idx="2408">
                  <c:v>254.3837890625</c:v>
                </c:pt>
                <c:pt idx="2409">
                  <c:v>249.064453125</c:v>
                </c:pt>
                <c:pt idx="2410">
                  <c:v>253.8212890625</c:v>
                </c:pt>
                <c:pt idx="2411">
                  <c:v>269.5869140625</c:v>
                </c:pt>
                <c:pt idx="2412">
                  <c:v>266.822265625</c:v>
                </c:pt>
                <c:pt idx="2413">
                  <c:v>267.072265625</c:v>
                </c:pt>
                <c:pt idx="2414">
                  <c:v>267.634765625</c:v>
                </c:pt>
                <c:pt idx="2415">
                  <c:v>266.822265625</c:v>
                </c:pt>
                <c:pt idx="2416">
                  <c:v>272.626953125</c:v>
                </c:pt>
                <c:pt idx="2417">
                  <c:v>277.7607421875</c:v>
                </c:pt>
                <c:pt idx="2418">
                  <c:v>279.197265625</c:v>
                </c:pt>
                <c:pt idx="2419">
                  <c:v>271.947265625</c:v>
                </c:pt>
                <c:pt idx="2420">
                  <c:v>271.697265625</c:v>
                </c:pt>
                <c:pt idx="2421">
                  <c:v>271.509765625</c:v>
                </c:pt>
                <c:pt idx="2422">
                  <c:v>277.384765625</c:v>
                </c:pt>
                <c:pt idx="2423">
                  <c:v>276.697265625</c:v>
                </c:pt>
                <c:pt idx="2424">
                  <c:v>266.953125</c:v>
                </c:pt>
                <c:pt idx="2425">
                  <c:v>247.2119140625</c:v>
                </c:pt>
                <c:pt idx="2426">
                  <c:v>255.3310546875</c:v>
                </c:pt>
                <c:pt idx="2427">
                  <c:v>261.955078125</c:v>
                </c:pt>
                <c:pt idx="2428">
                  <c:v>262.080078125</c:v>
                </c:pt>
                <c:pt idx="2429">
                  <c:v>261.822265625</c:v>
                </c:pt>
                <c:pt idx="2430">
                  <c:v>276.697265625</c:v>
                </c:pt>
                <c:pt idx="2431">
                  <c:v>285.892578125</c:v>
                </c:pt>
                <c:pt idx="2432">
                  <c:v>276.322265625</c:v>
                </c:pt>
                <c:pt idx="2433">
                  <c:v>271.759765625</c:v>
                </c:pt>
                <c:pt idx="2434">
                  <c:v>276.0087890625</c:v>
                </c:pt>
                <c:pt idx="2435">
                  <c:v>275.64453125</c:v>
                </c:pt>
                <c:pt idx="2436">
                  <c:v>277.9326171875</c:v>
                </c:pt>
                <c:pt idx="2437">
                  <c:v>271.0166015625</c:v>
                </c:pt>
                <c:pt idx="2438">
                  <c:v>254.392578125</c:v>
                </c:pt>
                <c:pt idx="2439">
                  <c:v>258.5966796875</c:v>
                </c:pt>
                <c:pt idx="2440">
                  <c:v>288.2744140625</c:v>
                </c:pt>
                <c:pt idx="2441">
                  <c:v>287.384765625</c:v>
                </c:pt>
                <c:pt idx="2442">
                  <c:v>290.822265625</c:v>
                </c:pt>
                <c:pt idx="2443">
                  <c:v>282.009765625</c:v>
                </c:pt>
                <c:pt idx="2444">
                  <c:v>285.087890625</c:v>
                </c:pt>
                <c:pt idx="2445">
                  <c:v>287.751953125</c:v>
                </c:pt>
                <c:pt idx="2446">
                  <c:v>280.001953125</c:v>
                </c:pt>
                <c:pt idx="2447">
                  <c:v>285.3232421875</c:v>
                </c:pt>
                <c:pt idx="2448">
                  <c:v>287.189453125</c:v>
                </c:pt>
                <c:pt idx="2449">
                  <c:v>286.0791015625</c:v>
                </c:pt>
                <c:pt idx="2450">
                  <c:v>281.7041015625</c:v>
                </c:pt>
                <c:pt idx="2451">
                  <c:v>281.83984375</c:v>
                </c:pt>
                <c:pt idx="2452">
                  <c:v>267.822265625</c:v>
                </c:pt>
                <c:pt idx="2453">
                  <c:v>262.2685546875</c:v>
                </c:pt>
                <c:pt idx="2454">
                  <c:v>279.189453125</c:v>
                </c:pt>
                <c:pt idx="2455">
                  <c:v>283.830078125</c:v>
                </c:pt>
                <c:pt idx="2456">
                  <c:v>280.2607421875</c:v>
                </c:pt>
                <c:pt idx="2457">
                  <c:v>280.1357421875</c:v>
                </c:pt>
                <c:pt idx="2458">
                  <c:v>286.2060546875</c:v>
                </c:pt>
                <c:pt idx="2459">
                  <c:v>290.767578125</c:v>
                </c:pt>
                <c:pt idx="2460">
                  <c:v>297.642578125</c:v>
                </c:pt>
                <c:pt idx="2461">
                  <c:v>308.220703125</c:v>
                </c:pt>
                <c:pt idx="2462">
                  <c:v>309.0888671875</c:v>
                </c:pt>
                <c:pt idx="2463">
                  <c:v>311.0732421875</c:v>
                </c:pt>
                <c:pt idx="2464">
                  <c:v>311.7607421875</c:v>
                </c:pt>
                <c:pt idx="2465">
                  <c:v>300.4462890625</c:v>
                </c:pt>
                <c:pt idx="2466">
                  <c:v>312.6435546875</c:v>
                </c:pt>
                <c:pt idx="2467">
                  <c:v>311.759765625</c:v>
                </c:pt>
                <c:pt idx="2468">
                  <c:v>319.767578125</c:v>
                </c:pt>
                <c:pt idx="2469">
                  <c:v>314.4482421875</c:v>
                </c:pt>
                <c:pt idx="2470">
                  <c:v>316.5107421875</c:v>
                </c:pt>
                <c:pt idx="2471">
                  <c:v>327.3935546875</c:v>
                </c:pt>
                <c:pt idx="2472">
                  <c:v>335.5810546875</c:v>
                </c:pt>
                <c:pt idx="2473">
                  <c:v>302.4462890625</c:v>
                </c:pt>
                <c:pt idx="2474">
                  <c:v>306.1259765625</c:v>
                </c:pt>
                <c:pt idx="2475">
                  <c:v>301.65234375</c:v>
                </c:pt>
                <c:pt idx="2476">
                  <c:v>299.8212890625</c:v>
                </c:pt>
                <c:pt idx="2477">
                  <c:v>299.697265625</c:v>
                </c:pt>
                <c:pt idx="2478">
                  <c:v>308.7666015625</c:v>
                </c:pt>
                <c:pt idx="2479">
                  <c:v>324.830078125</c:v>
                </c:pt>
                <c:pt idx="2480">
                  <c:v>317.3310546875</c:v>
                </c:pt>
                <c:pt idx="2481">
                  <c:v>323.009765625</c:v>
                </c:pt>
                <c:pt idx="2482">
                  <c:v>321.267578125</c:v>
                </c:pt>
                <c:pt idx="2483">
                  <c:v>318.3857421875</c:v>
                </c:pt>
                <c:pt idx="2484">
                  <c:v>320.392578125</c:v>
                </c:pt>
                <c:pt idx="2485">
                  <c:v>302.626953125</c:v>
                </c:pt>
                <c:pt idx="2486">
                  <c:v>302.439453125</c:v>
                </c:pt>
                <c:pt idx="2487">
                  <c:v>318.0634765625</c:v>
                </c:pt>
                <c:pt idx="2488">
                  <c:v>321.947265625</c:v>
                </c:pt>
                <c:pt idx="2489">
                  <c:v>322.314453125</c:v>
                </c:pt>
                <c:pt idx="2490">
                  <c:v>323.9462890625</c:v>
                </c:pt>
                <c:pt idx="2491">
                  <c:v>324.6962890625</c:v>
                </c:pt>
                <c:pt idx="2492">
                  <c:v>324.697265625</c:v>
                </c:pt>
                <c:pt idx="2493">
                  <c:v>323.3759765625</c:v>
                </c:pt>
                <c:pt idx="2494">
                  <c:v>324.001953125</c:v>
                </c:pt>
                <c:pt idx="2495">
                  <c:v>323.2587890625</c:v>
                </c:pt>
                <c:pt idx="2496">
                  <c:v>323.2587890625</c:v>
                </c:pt>
                <c:pt idx="2497">
                  <c:v>322.6259765625</c:v>
                </c:pt>
                <c:pt idx="2498">
                  <c:v>317.3857421875</c:v>
                </c:pt>
                <c:pt idx="2499">
                  <c:v>320.4453125</c:v>
                </c:pt>
                <c:pt idx="2500">
                  <c:v>321.0087890625</c:v>
                </c:pt>
                <c:pt idx="2501">
                  <c:v>317.0712890625</c:v>
                </c:pt>
                <c:pt idx="2502">
                  <c:v>317.4462890625</c:v>
                </c:pt>
                <c:pt idx="2503">
                  <c:v>319.8837890625</c:v>
                </c:pt>
                <c:pt idx="2504">
                  <c:v>313.9384765625</c:v>
                </c:pt>
                <c:pt idx="2505">
                  <c:v>311.5087890625</c:v>
                </c:pt>
                <c:pt idx="2506">
                  <c:v>305.5087890625</c:v>
                </c:pt>
                <c:pt idx="2507">
                  <c:v>299.759765625</c:v>
                </c:pt>
                <c:pt idx="2508">
                  <c:v>337.6884765625</c:v>
                </c:pt>
                <c:pt idx="2509">
                  <c:v>344.634765625</c:v>
                </c:pt>
                <c:pt idx="2510">
                  <c:v>344.9384765625</c:v>
                </c:pt>
                <c:pt idx="2511">
                  <c:v>347.384765625</c:v>
                </c:pt>
                <c:pt idx="2512">
                  <c:v>347.205078125</c:v>
                </c:pt>
                <c:pt idx="2513">
                  <c:v>346.751953125</c:v>
                </c:pt>
                <c:pt idx="2514">
                  <c:v>343.2607421875</c:v>
                </c:pt>
                <c:pt idx="2515">
                  <c:v>338.634765625</c:v>
                </c:pt>
                <c:pt idx="2516">
                  <c:v>335.572265625</c:v>
                </c:pt>
                <c:pt idx="2517">
                  <c:v>344.134765625</c:v>
                </c:pt>
                <c:pt idx="2518">
                  <c:v>344.0009765625</c:v>
                </c:pt>
                <c:pt idx="2519">
                  <c:v>343.5732421875</c:v>
                </c:pt>
                <c:pt idx="2520">
                  <c:v>340.7119140625</c:v>
                </c:pt>
                <c:pt idx="2521">
                  <c:v>336.314453125</c:v>
                </c:pt>
                <c:pt idx="2522">
                  <c:v>329.939453125</c:v>
                </c:pt>
                <c:pt idx="2523">
                  <c:v>336.814453125</c:v>
                </c:pt>
                <c:pt idx="2524">
                  <c:v>328.314453125</c:v>
                </c:pt>
                <c:pt idx="2525">
                  <c:v>335.1259765625</c:v>
                </c:pt>
                <c:pt idx="2526">
                  <c:v>346.8759765625</c:v>
                </c:pt>
                <c:pt idx="2527">
                  <c:v>330.439453125</c:v>
                </c:pt>
                <c:pt idx="2528">
                  <c:v>335.939453125</c:v>
                </c:pt>
                <c:pt idx="2529">
                  <c:v>333.751953125</c:v>
                </c:pt>
                <c:pt idx="2530">
                  <c:v>354.1259765625</c:v>
                </c:pt>
                <c:pt idx="2531">
                  <c:v>376.939453125</c:v>
                </c:pt>
                <c:pt idx="2532">
                  <c:v>362.1884765625</c:v>
                </c:pt>
                <c:pt idx="2533">
                  <c:v>364.689453125</c:v>
                </c:pt>
                <c:pt idx="2534">
                  <c:v>365.4404296875</c:v>
                </c:pt>
                <c:pt idx="2535">
                  <c:v>367.439453125</c:v>
                </c:pt>
                <c:pt idx="2536">
                  <c:v>367.126953125</c:v>
                </c:pt>
                <c:pt idx="2537">
                  <c:v>367.5634765625</c:v>
                </c:pt>
                <c:pt idx="2538">
                  <c:v>366.1904296875</c:v>
                </c:pt>
                <c:pt idx="2539">
                  <c:v>367.759765625</c:v>
                </c:pt>
                <c:pt idx="2540">
                  <c:v>364.6962890625</c:v>
                </c:pt>
                <c:pt idx="2541">
                  <c:v>365.251953125</c:v>
                </c:pt>
                <c:pt idx="2542">
                  <c:v>366.939453125</c:v>
                </c:pt>
                <c:pt idx="2543">
                  <c:v>368.69140625</c:v>
                </c:pt>
                <c:pt idx="2544">
                  <c:v>364.8779296875</c:v>
                </c:pt>
                <c:pt idx="2545">
                  <c:v>368.0009765625</c:v>
                </c:pt>
                <c:pt idx="2546">
                  <c:v>370.2509765625</c:v>
                </c:pt>
                <c:pt idx="2547">
                  <c:v>370.1279296875</c:v>
                </c:pt>
                <c:pt idx="2548">
                  <c:v>371.6904296875</c:v>
                </c:pt>
                <c:pt idx="2549">
                  <c:v>373.376953125</c:v>
                </c:pt>
                <c:pt idx="2550">
                  <c:v>375.939453125</c:v>
                </c:pt>
                <c:pt idx="2551">
                  <c:v>377.189453125</c:v>
                </c:pt>
                <c:pt idx="2552">
                  <c:v>377.189453125</c:v>
                </c:pt>
                <c:pt idx="2553">
                  <c:v>366.759765625</c:v>
                </c:pt>
                <c:pt idx="2554">
                  <c:v>367.3837890625</c:v>
                </c:pt>
                <c:pt idx="2555">
                  <c:v>367.501953125</c:v>
                </c:pt>
                <c:pt idx="2556">
                  <c:v>369.189453125</c:v>
                </c:pt>
                <c:pt idx="2557">
                  <c:v>370.001953125</c:v>
                </c:pt>
                <c:pt idx="2558">
                  <c:v>371.6962890625</c:v>
                </c:pt>
                <c:pt idx="2559">
                  <c:v>373.0634765625</c:v>
                </c:pt>
                <c:pt idx="2560">
                  <c:v>370.2509765625</c:v>
                </c:pt>
                <c:pt idx="2561">
                  <c:v>368.6904296875</c:v>
                </c:pt>
                <c:pt idx="2562">
                  <c:v>371.8779296875</c:v>
                </c:pt>
                <c:pt idx="2563">
                  <c:v>371.939453125</c:v>
                </c:pt>
                <c:pt idx="2564">
                  <c:v>386.25390625</c:v>
                </c:pt>
                <c:pt idx="2565">
                  <c:v>376.439453125</c:v>
                </c:pt>
                <c:pt idx="2566">
                  <c:v>379.1982421875</c:v>
                </c:pt>
                <c:pt idx="2567">
                  <c:v>392.822265625</c:v>
                </c:pt>
                <c:pt idx="2568">
                  <c:v>391.4384765625</c:v>
                </c:pt>
                <c:pt idx="2569">
                  <c:v>373.4404296875</c:v>
                </c:pt>
                <c:pt idx="2570">
                  <c:v>372.37890625</c:v>
                </c:pt>
                <c:pt idx="2571">
                  <c:v>374.0654296875</c:v>
                </c:pt>
                <c:pt idx="2572">
                  <c:v>376.689453125</c:v>
                </c:pt>
                <c:pt idx="2573">
                  <c:v>369.751953125</c:v>
                </c:pt>
                <c:pt idx="2574">
                  <c:v>361.189453125</c:v>
                </c:pt>
                <c:pt idx="2575">
                  <c:v>357.3759765625</c:v>
                </c:pt>
                <c:pt idx="2576">
                  <c:v>364.6259765625</c:v>
                </c:pt>
                <c:pt idx="2577">
                  <c:v>384.7509765625</c:v>
                </c:pt>
                <c:pt idx="2578">
                  <c:v>387.064453125</c:v>
                </c:pt>
                <c:pt idx="2579">
                  <c:v>365.9384765625</c:v>
                </c:pt>
                <c:pt idx="2580">
                  <c:v>372.3759765625</c:v>
                </c:pt>
                <c:pt idx="2581">
                  <c:v>367.7509765625</c:v>
                </c:pt>
                <c:pt idx="2582">
                  <c:v>366.2509765625</c:v>
                </c:pt>
                <c:pt idx="2583">
                  <c:v>369.8759765625</c:v>
                </c:pt>
                <c:pt idx="2584">
                  <c:v>366.8759765625</c:v>
                </c:pt>
                <c:pt idx="2585">
                  <c:v>364.5009765625</c:v>
                </c:pt>
                <c:pt idx="2586">
                  <c:v>367.6259765625</c:v>
                </c:pt>
                <c:pt idx="2587">
                  <c:v>365.3759765625</c:v>
                </c:pt>
                <c:pt idx="2588">
                  <c:v>365.3134765625</c:v>
                </c:pt>
                <c:pt idx="2589">
                  <c:v>365.4384765625</c:v>
                </c:pt>
                <c:pt idx="2590">
                  <c:v>363.6884765625</c:v>
                </c:pt>
                <c:pt idx="2591">
                  <c:v>372.6259765625</c:v>
                </c:pt>
                <c:pt idx="2592">
                  <c:v>370.0009765625</c:v>
                </c:pt>
                <c:pt idx="2593">
                  <c:v>370.1884765625</c:v>
                </c:pt>
                <c:pt idx="2594">
                  <c:v>371.1884765625</c:v>
                </c:pt>
                <c:pt idx="2595">
                  <c:v>373.3134765625</c:v>
                </c:pt>
                <c:pt idx="2596">
                  <c:v>382.6884765625</c:v>
                </c:pt>
                <c:pt idx="2597">
                  <c:v>384.5009765625</c:v>
                </c:pt>
                <c:pt idx="2598">
                  <c:v>399.8134765625</c:v>
                </c:pt>
                <c:pt idx="2599">
                  <c:v>400.6259765625</c:v>
                </c:pt>
                <c:pt idx="2600">
                  <c:v>392.1259765625</c:v>
                </c:pt>
                <c:pt idx="2601">
                  <c:v>388.1884765625</c:v>
                </c:pt>
                <c:pt idx="2602">
                  <c:v>394.8134765625</c:v>
                </c:pt>
                <c:pt idx="2603">
                  <c:v>406.5634765625</c:v>
                </c:pt>
                <c:pt idx="2604">
                  <c:v>396.4384765625</c:v>
                </c:pt>
                <c:pt idx="2605">
                  <c:v>393.0009765625</c:v>
                </c:pt>
                <c:pt idx="2606">
                  <c:v>387.5009765625</c:v>
                </c:pt>
                <c:pt idx="2607">
                  <c:v>392.9384765625</c:v>
                </c:pt>
                <c:pt idx="2608">
                  <c:v>402.0009765625</c:v>
                </c:pt>
                <c:pt idx="2609">
                  <c:v>408.5009765625</c:v>
                </c:pt>
                <c:pt idx="2610">
                  <c:v>384.5634765625</c:v>
                </c:pt>
                <c:pt idx="2611">
                  <c:v>395.0634765625</c:v>
                </c:pt>
                <c:pt idx="2612">
                  <c:v>393.5009765625</c:v>
                </c:pt>
                <c:pt idx="2613">
                  <c:v>393.8134765625</c:v>
                </c:pt>
                <c:pt idx="2614">
                  <c:v>396.6884765625</c:v>
                </c:pt>
                <c:pt idx="2615">
                  <c:v>400.1884765625</c:v>
                </c:pt>
                <c:pt idx="2616">
                  <c:v>393.1884765625</c:v>
                </c:pt>
                <c:pt idx="2617">
                  <c:v>397.1884765625</c:v>
                </c:pt>
                <c:pt idx="2618">
                  <c:v>392.3154296875</c:v>
                </c:pt>
                <c:pt idx="2619">
                  <c:v>393.955078125</c:v>
                </c:pt>
                <c:pt idx="2620">
                  <c:v>398.6357421875</c:v>
                </c:pt>
                <c:pt idx="2621">
                  <c:v>401.3212890625</c:v>
                </c:pt>
                <c:pt idx="2622">
                  <c:v>397.7509765625</c:v>
                </c:pt>
                <c:pt idx="2623">
                  <c:v>385.814453125</c:v>
                </c:pt>
                <c:pt idx="2624">
                  <c:v>391.8134765625</c:v>
                </c:pt>
                <c:pt idx="2625">
                  <c:v>391.1923828125</c:v>
                </c:pt>
                <c:pt idx="2626">
                  <c:v>391.1982421875</c:v>
                </c:pt>
                <c:pt idx="2627">
                  <c:v>390.501953125</c:v>
                </c:pt>
                <c:pt idx="2628">
                  <c:v>403.3759765625</c:v>
                </c:pt>
                <c:pt idx="2629">
                  <c:v>407.9541015625</c:v>
                </c:pt>
                <c:pt idx="2630">
                  <c:v>403.5634765625</c:v>
                </c:pt>
                <c:pt idx="2631">
                  <c:v>384.7509765625</c:v>
                </c:pt>
                <c:pt idx="2632">
                  <c:v>402.1337890625</c:v>
                </c:pt>
                <c:pt idx="2633">
                  <c:v>382.6357421875</c:v>
                </c:pt>
                <c:pt idx="2634">
                  <c:v>403.314453125</c:v>
                </c:pt>
                <c:pt idx="2635">
                  <c:v>416.1279296875</c:v>
                </c:pt>
                <c:pt idx="2636">
                  <c:v>395.939453125</c:v>
                </c:pt>
                <c:pt idx="2637">
                  <c:v>395.9384765625</c:v>
                </c:pt>
                <c:pt idx="2638">
                  <c:v>394.8212890625</c:v>
                </c:pt>
                <c:pt idx="2639">
                  <c:v>397.56640625</c:v>
                </c:pt>
                <c:pt idx="2640">
                  <c:v>395.3837890625</c:v>
                </c:pt>
                <c:pt idx="2641">
                  <c:v>396.3212890625</c:v>
                </c:pt>
                <c:pt idx="2642">
                  <c:v>402.8232421875</c:v>
                </c:pt>
                <c:pt idx="2643">
                  <c:v>398.1416015625</c:v>
                </c:pt>
                <c:pt idx="2644">
                  <c:v>388.2587890625</c:v>
                </c:pt>
                <c:pt idx="2645">
                  <c:v>403.3134765625</c:v>
                </c:pt>
                <c:pt idx="2646">
                  <c:v>399.5087890625</c:v>
                </c:pt>
                <c:pt idx="2647">
                  <c:v>395.1982421875</c:v>
                </c:pt>
                <c:pt idx="2648">
                  <c:v>395.2509765625</c:v>
                </c:pt>
                <c:pt idx="2649">
                  <c:v>400.4541015625</c:v>
                </c:pt>
                <c:pt idx="2650">
                  <c:v>405.4482421875</c:v>
                </c:pt>
                <c:pt idx="2651">
                  <c:v>395.5791015625</c:v>
                </c:pt>
                <c:pt idx="2652">
                  <c:v>392.814453125</c:v>
                </c:pt>
                <c:pt idx="2653">
                  <c:v>392.759765625</c:v>
                </c:pt>
                <c:pt idx="2654">
                  <c:v>405.6337890625</c:v>
                </c:pt>
                <c:pt idx="2655">
                  <c:v>406.3837890625</c:v>
                </c:pt>
                <c:pt idx="2656">
                  <c:v>393.822265625</c:v>
                </c:pt>
                <c:pt idx="2657">
                  <c:v>396.814453125</c:v>
                </c:pt>
                <c:pt idx="2658">
                  <c:v>392.7529296875</c:v>
                </c:pt>
                <c:pt idx="2659">
                  <c:v>399.3134765625</c:v>
                </c:pt>
                <c:pt idx="2660">
                  <c:v>407.2509765625</c:v>
                </c:pt>
                <c:pt idx="2661">
                  <c:v>402.876953125</c:v>
                </c:pt>
                <c:pt idx="2662">
                  <c:v>403.1259765625</c:v>
                </c:pt>
                <c:pt idx="2663">
                  <c:v>389.189453125</c:v>
                </c:pt>
                <c:pt idx="2664">
                  <c:v>402.564453125</c:v>
                </c:pt>
                <c:pt idx="2665">
                  <c:v>396.3134765625</c:v>
                </c:pt>
                <c:pt idx="2666">
                  <c:v>396.4462890625</c:v>
                </c:pt>
                <c:pt idx="2667">
                  <c:v>378.5712890625</c:v>
                </c:pt>
                <c:pt idx="2668">
                  <c:v>373.3134765625</c:v>
                </c:pt>
                <c:pt idx="2669">
                  <c:v>358.3134765625</c:v>
                </c:pt>
                <c:pt idx="2670">
                  <c:v>364.0634765625</c:v>
                </c:pt>
                <c:pt idx="2671">
                  <c:v>384.5009765625</c:v>
                </c:pt>
                <c:pt idx="2672">
                  <c:v>395.3759765625</c:v>
                </c:pt>
                <c:pt idx="2673">
                  <c:v>386.9384765625</c:v>
                </c:pt>
                <c:pt idx="2674">
                  <c:v>389.9384765625</c:v>
                </c:pt>
                <c:pt idx="2675">
                  <c:v>404.8759765625</c:v>
                </c:pt>
                <c:pt idx="2676">
                  <c:v>405.6884765625</c:v>
                </c:pt>
                <c:pt idx="2677">
                  <c:v>409.3759765625</c:v>
                </c:pt>
                <c:pt idx="2678">
                  <c:v>409.126953125</c:v>
                </c:pt>
                <c:pt idx="2679">
                  <c:v>404.5087890625</c:v>
                </c:pt>
                <c:pt idx="2680">
                  <c:v>417.259765625</c:v>
                </c:pt>
                <c:pt idx="2681">
                  <c:v>414.3251953125</c:v>
                </c:pt>
                <c:pt idx="2682">
                  <c:v>402.205078125</c:v>
                </c:pt>
                <c:pt idx="2683">
                  <c:v>390.642578125</c:v>
                </c:pt>
                <c:pt idx="2684">
                  <c:v>417.947265625</c:v>
                </c:pt>
                <c:pt idx="2685">
                  <c:v>405.884765625</c:v>
                </c:pt>
                <c:pt idx="2686">
                  <c:v>410.9384765625</c:v>
                </c:pt>
                <c:pt idx="2687">
                  <c:v>406.2607421875</c:v>
                </c:pt>
                <c:pt idx="2688">
                  <c:v>417.0009765625</c:v>
                </c:pt>
                <c:pt idx="2689">
                  <c:v>390.31640625</c:v>
                </c:pt>
                <c:pt idx="2690">
                  <c:v>391.939453125</c:v>
                </c:pt>
                <c:pt idx="2691">
                  <c:v>384.6259765625</c:v>
                </c:pt>
                <c:pt idx="2692">
                  <c:v>391.8154296875</c:v>
                </c:pt>
                <c:pt idx="2693">
                  <c:v>394.1904296875</c:v>
                </c:pt>
                <c:pt idx="2694">
                  <c:v>399.564453125</c:v>
                </c:pt>
                <c:pt idx="2695">
                  <c:v>403.626953125</c:v>
                </c:pt>
                <c:pt idx="2696">
                  <c:v>397.626953125</c:v>
                </c:pt>
                <c:pt idx="2697">
                  <c:v>407.376953125</c:v>
                </c:pt>
                <c:pt idx="2698">
                  <c:v>386.564453125</c:v>
                </c:pt>
                <c:pt idx="2699">
                  <c:v>379.50390625</c:v>
                </c:pt>
                <c:pt idx="2700">
                  <c:v>391.259765625</c:v>
                </c:pt>
                <c:pt idx="2701">
                  <c:v>403.876953125</c:v>
                </c:pt>
                <c:pt idx="2702">
                  <c:v>401.88671875</c:v>
                </c:pt>
                <c:pt idx="2703">
                  <c:v>400.876953125</c:v>
                </c:pt>
                <c:pt idx="2704">
                  <c:v>399.4404296875</c:v>
                </c:pt>
                <c:pt idx="2705">
                  <c:v>403.2509765625</c:v>
                </c:pt>
                <c:pt idx="2706">
                  <c:v>401.2607421875</c:v>
                </c:pt>
                <c:pt idx="2707">
                  <c:v>409.32421875</c:v>
                </c:pt>
                <c:pt idx="2708">
                  <c:v>417.6337890625</c:v>
                </c:pt>
                <c:pt idx="2709">
                  <c:v>413.8154296875</c:v>
                </c:pt>
                <c:pt idx="2710">
                  <c:v>406.5009765625</c:v>
                </c:pt>
                <c:pt idx="2711">
                  <c:v>413.2607421875</c:v>
                </c:pt>
                <c:pt idx="2712">
                  <c:v>416.5029296875</c:v>
                </c:pt>
                <c:pt idx="2713">
                  <c:v>420.8779296875</c:v>
                </c:pt>
                <c:pt idx="2714">
                  <c:v>416.3212890625</c:v>
                </c:pt>
                <c:pt idx="2715">
                  <c:v>415.5654296875</c:v>
                </c:pt>
                <c:pt idx="2716">
                  <c:v>422.7587890625</c:v>
                </c:pt>
                <c:pt idx="2717">
                  <c:v>432.5087890625</c:v>
                </c:pt>
                <c:pt idx="2718">
                  <c:v>422.4462890625</c:v>
                </c:pt>
                <c:pt idx="2719">
                  <c:v>411.9384765625</c:v>
                </c:pt>
                <c:pt idx="2720">
                  <c:v>412.6923828125</c:v>
                </c:pt>
                <c:pt idx="2721">
                  <c:v>412.876953125</c:v>
                </c:pt>
                <c:pt idx="2722">
                  <c:v>405.314453125</c:v>
                </c:pt>
                <c:pt idx="2723">
                  <c:v>405.4482421875</c:v>
                </c:pt>
                <c:pt idx="2724">
                  <c:v>394.197265625</c:v>
                </c:pt>
                <c:pt idx="2725">
                  <c:v>388.4384765625</c:v>
                </c:pt>
                <c:pt idx="2726">
                  <c:v>405.3134765625</c:v>
                </c:pt>
                <c:pt idx="2727">
                  <c:v>405.6884765625</c:v>
                </c:pt>
                <c:pt idx="2728">
                  <c:v>403.439453125</c:v>
                </c:pt>
                <c:pt idx="2729">
                  <c:v>410.3779296875</c:v>
                </c:pt>
                <c:pt idx="2730">
                  <c:v>404.689453125</c:v>
                </c:pt>
                <c:pt idx="2731">
                  <c:v>406.759765625</c:v>
                </c:pt>
                <c:pt idx="2732">
                  <c:v>403.5009765625</c:v>
                </c:pt>
                <c:pt idx="2733">
                  <c:v>409.0029296875</c:v>
                </c:pt>
                <c:pt idx="2734">
                  <c:v>406.3759765625</c:v>
                </c:pt>
                <c:pt idx="2735">
                  <c:v>409.814453125</c:v>
                </c:pt>
                <c:pt idx="2736">
                  <c:v>403.9384765625</c:v>
                </c:pt>
                <c:pt idx="2737">
                  <c:v>411.876953125</c:v>
                </c:pt>
                <c:pt idx="2738">
                  <c:v>410.3837890625</c:v>
                </c:pt>
                <c:pt idx="2739">
                  <c:v>407.1884765625</c:v>
                </c:pt>
                <c:pt idx="2740">
                  <c:v>414.689453125</c:v>
                </c:pt>
                <c:pt idx="2741">
                  <c:v>412.0009765625</c:v>
                </c:pt>
                <c:pt idx="2742">
                  <c:v>412.5732421875</c:v>
                </c:pt>
                <c:pt idx="2743">
                  <c:v>404.439453125</c:v>
                </c:pt>
                <c:pt idx="2744">
                  <c:v>394.2509765625</c:v>
                </c:pt>
                <c:pt idx="2745">
                  <c:v>386.509765625</c:v>
                </c:pt>
                <c:pt idx="2746">
                  <c:v>383.001953125</c:v>
                </c:pt>
                <c:pt idx="2747">
                  <c:v>399.2509765625</c:v>
                </c:pt>
                <c:pt idx="2748">
                  <c:v>421.3154296875</c:v>
                </c:pt>
                <c:pt idx="2749">
                  <c:v>421.439453125</c:v>
                </c:pt>
                <c:pt idx="2750">
                  <c:v>430.6904296875</c:v>
                </c:pt>
                <c:pt idx="2751">
                  <c:v>426.2041015625</c:v>
                </c:pt>
                <c:pt idx="2752">
                  <c:v>428.2060546875</c:v>
                </c:pt>
                <c:pt idx="2753">
                  <c:v>459.01953125</c:v>
                </c:pt>
                <c:pt idx="2754">
                  <c:v>493.126014709473</c:v>
                </c:pt>
                <c:pt idx="2755">
                  <c:v>461.6884765625</c:v>
                </c:pt>
                <c:pt idx="2756">
                  <c:v>431.1884765625</c:v>
                </c:pt>
                <c:pt idx="2757">
                  <c:v>429.6259765625</c:v>
                </c:pt>
                <c:pt idx="2758">
                  <c:v>428.0634765625</c:v>
                </c:pt>
                <c:pt idx="2759">
                  <c:v>427.8857421875</c:v>
                </c:pt>
                <c:pt idx="2760">
                  <c:v>429.7509765625</c:v>
                </c:pt>
                <c:pt idx="2761">
                  <c:v>425.8154296875</c:v>
                </c:pt>
                <c:pt idx="2762">
                  <c:v>430.37890625</c:v>
                </c:pt>
                <c:pt idx="2763">
                  <c:v>431.009765625</c:v>
                </c:pt>
                <c:pt idx="2764">
                  <c:v>422.6259765625</c:v>
                </c:pt>
                <c:pt idx="2765">
                  <c:v>430.2509765625</c:v>
                </c:pt>
                <c:pt idx="2766">
                  <c:v>424.6259765625</c:v>
                </c:pt>
                <c:pt idx="2767">
                  <c:v>412.5712890625</c:v>
                </c:pt>
                <c:pt idx="2768">
                  <c:v>424.064453125</c:v>
                </c:pt>
                <c:pt idx="2769">
                  <c:v>421.064453125</c:v>
                </c:pt>
                <c:pt idx="2770">
                  <c:v>416.189453125</c:v>
                </c:pt>
                <c:pt idx="2771">
                  <c:v>419.439453125</c:v>
                </c:pt>
                <c:pt idx="2772">
                  <c:v>420.0107421875</c:v>
                </c:pt>
                <c:pt idx="2773">
                  <c:v>424.005859375</c:v>
                </c:pt>
                <c:pt idx="2774">
                  <c:v>425.87890625</c:v>
                </c:pt>
                <c:pt idx="2775">
                  <c:v>413.189453125</c:v>
                </c:pt>
                <c:pt idx="2776">
                  <c:v>421.814453125</c:v>
                </c:pt>
                <c:pt idx="2777">
                  <c:v>418.314453125</c:v>
                </c:pt>
                <c:pt idx="2778">
                  <c:v>427.3154296875</c:v>
                </c:pt>
                <c:pt idx="2779">
                  <c:v>412.6357421875</c:v>
                </c:pt>
                <c:pt idx="2780">
                  <c:v>428.0029296875</c:v>
                </c:pt>
                <c:pt idx="2781">
                  <c:v>416.634765625</c:v>
                </c:pt>
                <c:pt idx="2782">
                  <c:v>414.7509765625</c:v>
                </c:pt>
                <c:pt idx="2783">
                  <c:v>434.376953125</c:v>
                </c:pt>
                <c:pt idx="2784">
                  <c:v>424.814453125</c:v>
                </c:pt>
                <c:pt idx="2785">
                  <c:v>429.767578125</c:v>
                </c:pt>
                <c:pt idx="2786">
                  <c:v>426.5634765625</c:v>
                </c:pt>
                <c:pt idx="2787">
                  <c:v>420.0087890625</c:v>
                </c:pt>
                <c:pt idx="2788">
                  <c:v>417.0634765625</c:v>
                </c:pt>
                <c:pt idx="2789">
                  <c:v>433.7548828125</c:v>
                </c:pt>
                <c:pt idx="2790">
                  <c:v>422.939453125</c:v>
                </c:pt>
                <c:pt idx="2791">
                  <c:v>437.9384765625</c:v>
                </c:pt>
                <c:pt idx="2792">
                  <c:v>433.56640625</c:v>
                </c:pt>
                <c:pt idx="2793">
                  <c:v>414.322265625</c:v>
                </c:pt>
                <c:pt idx="2794">
                  <c:v>430.0654296875</c:v>
                </c:pt>
                <c:pt idx="2795">
                  <c:v>430.4384765625</c:v>
                </c:pt>
                <c:pt idx="2796">
                  <c:v>419.3154296875</c:v>
                </c:pt>
                <c:pt idx="2797">
                  <c:v>429.62890625</c:v>
                </c:pt>
                <c:pt idx="2798">
                  <c:v>418.0908203125</c:v>
                </c:pt>
                <c:pt idx="2799">
                  <c:v>419.2509765625</c:v>
                </c:pt>
                <c:pt idx="2800">
                  <c:v>430.9423828125</c:v>
                </c:pt>
                <c:pt idx="2801">
                  <c:v>423.376953125</c:v>
                </c:pt>
                <c:pt idx="2802">
                  <c:v>429.626953125</c:v>
                </c:pt>
                <c:pt idx="2803">
                  <c:v>431.2509765625</c:v>
                </c:pt>
                <c:pt idx="2804">
                  <c:v>435.876953125</c:v>
                </c:pt>
                <c:pt idx="2805">
                  <c:v>431.1884765625</c:v>
                </c:pt>
                <c:pt idx="2806">
                  <c:v>428.322265625</c:v>
                </c:pt>
                <c:pt idx="2807">
                  <c:v>427.564453125</c:v>
                </c:pt>
                <c:pt idx="2808">
                  <c:v>404.3173828125</c:v>
                </c:pt>
                <c:pt idx="2809">
                  <c:v>430.00390625</c:v>
                </c:pt>
                <c:pt idx="2810">
                  <c:v>430.7607421875</c:v>
                </c:pt>
                <c:pt idx="2811">
                  <c:v>431.189453125</c:v>
                </c:pt>
                <c:pt idx="2812">
                  <c:v>425.5029296875</c:v>
                </c:pt>
                <c:pt idx="2813">
                  <c:v>433.001953125</c:v>
                </c:pt>
                <c:pt idx="2814">
                  <c:v>409.572265625</c:v>
                </c:pt>
                <c:pt idx="2815">
                  <c:v>406.12890625</c:v>
                </c:pt>
                <c:pt idx="2816">
                  <c:v>410.0654296875</c:v>
                </c:pt>
                <c:pt idx="2817">
                  <c:v>430.5029296875</c:v>
                </c:pt>
                <c:pt idx="2818">
                  <c:v>412.88671875</c:v>
                </c:pt>
                <c:pt idx="2819">
                  <c:v>426.3779296875</c:v>
                </c:pt>
                <c:pt idx="2820">
                  <c:v>436.57421875</c:v>
                </c:pt>
                <c:pt idx="2821">
                  <c:v>426.439453125</c:v>
                </c:pt>
                <c:pt idx="2822">
                  <c:v>415.689453125</c:v>
                </c:pt>
                <c:pt idx="2823">
                  <c:v>407.001953125</c:v>
                </c:pt>
                <c:pt idx="2824">
                  <c:v>419.064453125</c:v>
                </c:pt>
                <c:pt idx="2825">
                  <c:v>420.9404296875</c:v>
                </c:pt>
                <c:pt idx="2826">
                  <c:v>420.4384765625</c:v>
                </c:pt>
                <c:pt idx="2827">
                  <c:v>423.064453125</c:v>
                </c:pt>
                <c:pt idx="2828">
                  <c:v>416.626953125</c:v>
                </c:pt>
                <c:pt idx="2829">
                  <c:v>421.626953125</c:v>
                </c:pt>
                <c:pt idx="2830">
                  <c:v>419.8759765625</c:v>
                </c:pt>
                <c:pt idx="2831">
                  <c:v>419.814453125</c:v>
                </c:pt>
                <c:pt idx="2832">
                  <c:v>416.0634765625</c:v>
                </c:pt>
                <c:pt idx="2833">
                  <c:v>422.2529296875</c:v>
                </c:pt>
                <c:pt idx="2834">
                  <c:v>420.6279296875</c:v>
                </c:pt>
                <c:pt idx="2835">
                  <c:v>418.509765625</c:v>
                </c:pt>
                <c:pt idx="2836">
                  <c:v>420.314453125</c:v>
                </c:pt>
                <c:pt idx="2837">
                  <c:v>423.9404296875</c:v>
                </c:pt>
                <c:pt idx="2838">
                  <c:v>418.8759765625</c:v>
                </c:pt>
                <c:pt idx="2839">
                  <c:v>417.251953125</c:v>
                </c:pt>
                <c:pt idx="2840">
                  <c:v>418.376953125</c:v>
                </c:pt>
                <c:pt idx="2841">
                  <c:v>422.376953125</c:v>
                </c:pt>
                <c:pt idx="2842">
                  <c:v>423.8798828125</c:v>
                </c:pt>
                <c:pt idx="2843">
                  <c:v>420.0009765625</c:v>
                </c:pt>
                <c:pt idx="2844">
                  <c:v>416.1357421875</c:v>
                </c:pt>
                <c:pt idx="2845">
                  <c:v>417.064453125</c:v>
                </c:pt>
                <c:pt idx="2846">
                  <c:v>420.8212890625</c:v>
                </c:pt>
                <c:pt idx="2847">
                  <c:v>422.19140625</c:v>
                </c:pt>
                <c:pt idx="2848">
                  <c:v>415.0009765625</c:v>
                </c:pt>
                <c:pt idx="2849">
                  <c:v>387.939453125</c:v>
                </c:pt>
                <c:pt idx="2850">
                  <c:v>396.6337890625</c:v>
                </c:pt>
                <c:pt idx="2851">
                  <c:v>402.8857421875</c:v>
                </c:pt>
                <c:pt idx="2852">
                  <c:v>400.9384765625</c:v>
                </c:pt>
                <c:pt idx="2853">
                  <c:v>389.5654296875</c:v>
                </c:pt>
                <c:pt idx="2854">
                  <c:v>377.564453125</c:v>
                </c:pt>
                <c:pt idx="2855">
                  <c:v>377.814453125</c:v>
                </c:pt>
                <c:pt idx="2856">
                  <c:v>380.189453125</c:v>
                </c:pt>
                <c:pt idx="2857">
                  <c:v>380.376953125</c:v>
                </c:pt>
                <c:pt idx="2858">
                  <c:v>380.064453125</c:v>
                </c:pt>
                <c:pt idx="2859">
                  <c:v>376.876953125</c:v>
                </c:pt>
                <c:pt idx="2860">
                  <c:v>376.876953125</c:v>
                </c:pt>
                <c:pt idx="2861">
                  <c:v>377.064453125</c:v>
                </c:pt>
                <c:pt idx="2862">
                  <c:v>376.9404296875</c:v>
                </c:pt>
                <c:pt idx="2863">
                  <c:v>376.876953125</c:v>
                </c:pt>
                <c:pt idx="2864">
                  <c:v>376.9404296875</c:v>
                </c:pt>
                <c:pt idx="2865">
                  <c:v>374.751953125</c:v>
                </c:pt>
                <c:pt idx="2866">
                  <c:v>372.314453125</c:v>
                </c:pt>
                <c:pt idx="2867">
                  <c:v>366.8134765625</c:v>
                </c:pt>
                <c:pt idx="2868">
                  <c:v>364.626953125</c:v>
                </c:pt>
                <c:pt idx="2869">
                  <c:v>364.2509765625</c:v>
                </c:pt>
                <c:pt idx="2870">
                  <c:v>343.5634765625</c:v>
                </c:pt>
                <c:pt idx="2871">
                  <c:v>321.0009765625</c:v>
                </c:pt>
                <c:pt idx="2872">
                  <c:v>329.8759765625</c:v>
                </c:pt>
                <c:pt idx="2873">
                  <c:v>341.767578125</c:v>
                </c:pt>
                <c:pt idx="2874">
                  <c:v>381.0087890625</c:v>
                </c:pt>
                <c:pt idx="2875">
                  <c:v>375.314453125</c:v>
                </c:pt>
                <c:pt idx="2876">
                  <c:v>371.6259765625</c:v>
                </c:pt>
                <c:pt idx="2877">
                  <c:v>416.564453125</c:v>
                </c:pt>
                <c:pt idx="2878">
                  <c:v>528.4462890625</c:v>
                </c:pt>
                <c:pt idx="2879">
                  <c:v>511.0087890625</c:v>
                </c:pt>
                <c:pt idx="2880">
                  <c:v>421.0009765625</c:v>
                </c:pt>
                <c:pt idx="2881">
                  <c:v>309.5634765625</c:v>
                </c:pt>
                <c:pt idx="2882">
                  <c:v>308.3134765625</c:v>
                </c:pt>
                <c:pt idx="2883">
                  <c:v>312.6884765625</c:v>
                </c:pt>
                <c:pt idx="2884">
                  <c:v>327.5009765625</c:v>
                </c:pt>
                <c:pt idx="2885">
                  <c:v>346.8134765625</c:v>
                </c:pt>
                <c:pt idx="2886">
                  <c:v>365.0009765625</c:v>
                </c:pt>
                <c:pt idx="2887">
                  <c:v>377.8134765625</c:v>
                </c:pt>
                <c:pt idx="2888">
                  <c:v>384.9384765625</c:v>
                </c:pt>
                <c:pt idx="2889">
                  <c:v>390.4384765625</c:v>
                </c:pt>
                <c:pt idx="2890">
                  <c:v>391.8134765625</c:v>
                </c:pt>
                <c:pt idx="2891">
                  <c:v>373.9384765625</c:v>
                </c:pt>
                <c:pt idx="2892">
                  <c:v>387.8134765625</c:v>
                </c:pt>
                <c:pt idx="2893">
                  <c:v>412.6884765625</c:v>
                </c:pt>
                <c:pt idx="2894">
                  <c:v>453.8134765625</c:v>
                </c:pt>
                <c:pt idx="2895">
                  <c:v>482.0009765625</c:v>
                </c:pt>
                <c:pt idx="2896">
                  <c:v>481.876953125</c:v>
                </c:pt>
                <c:pt idx="2897">
                  <c:v>481.5634765625</c:v>
                </c:pt>
                <c:pt idx="2898">
                  <c:v>481.251953125</c:v>
                </c:pt>
                <c:pt idx="2899">
                  <c:v>481.8310546875</c:v>
                </c:pt>
                <c:pt idx="2900">
                  <c:v>486.5751953125</c:v>
                </c:pt>
                <c:pt idx="2901">
                  <c:v>487.826171875</c:v>
                </c:pt>
                <c:pt idx="2902">
                  <c:v>479.2021484375</c:v>
                </c:pt>
                <c:pt idx="2903">
                  <c:v>465.388671875</c:v>
                </c:pt>
                <c:pt idx="2904">
                  <c:v>455.2646484375</c:v>
                </c:pt>
                <c:pt idx="2905">
                  <c:v>445.326171875</c:v>
                </c:pt>
                <c:pt idx="2906">
                  <c:v>427.7646484375</c:v>
                </c:pt>
                <c:pt idx="2907">
                  <c:v>428.4541015625</c:v>
                </c:pt>
                <c:pt idx="2908">
                  <c:v>439.578125</c:v>
                </c:pt>
                <c:pt idx="2909">
                  <c:v>433.640625</c:v>
                </c:pt>
                <c:pt idx="2910">
                  <c:v>429.4521484375</c:v>
                </c:pt>
                <c:pt idx="2911">
                  <c:v>442.7646484375</c:v>
                </c:pt>
                <c:pt idx="2912">
                  <c:v>466.8896484375</c:v>
                </c:pt>
                <c:pt idx="2913">
                  <c:v>492.1484375</c:v>
                </c:pt>
                <c:pt idx="2914">
                  <c:v>491.5791015625</c:v>
                </c:pt>
                <c:pt idx="2915">
                  <c:v>497.0771484375</c:v>
                </c:pt>
                <c:pt idx="2916">
                  <c:v>499.3271484375</c:v>
                </c:pt>
                <c:pt idx="2917">
                  <c:v>492.7646484375</c:v>
                </c:pt>
                <c:pt idx="2918">
                  <c:v>492.1396484375</c:v>
                </c:pt>
                <c:pt idx="2919">
                  <c:v>492.017578125</c:v>
                </c:pt>
                <c:pt idx="2920">
                  <c:v>512.4599609375</c:v>
                </c:pt>
                <c:pt idx="2921">
                  <c:v>483.5791015625</c:v>
                </c:pt>
                <c:pt idx="2922">
                  <c:v>444.453125</c:v>
                </c:pt>
                <c:pt idx="2923">
                  <c:v>512.5224609375</c:v>
                </c:pt>
                <c:pt idx="2924">
                  <c:v>509.5771484375</c:v>
                </c:pt>
                <c:pt idx="2925">
                  <c:v>509.2021484375</c:v>
                </c:pt>
                <c:pt idx="2926">
                  <c:v>508.2021484375</c:v>
                </c:pt>
                <c:pt idx="2927">
                  <c:v>504.953125</c:v>
                </c:pt>
                <c:pt idx="2928">
                  <c:v>554.0234375</c:v>
                </c:pt>
                <c:pt idx="2929">
                  <c:v>570.0771484375</c:v>
                </c:pt>
                <c:pt idx="2930">
                  <c:v>566.515625</c:v>
                </c:pt>
                <c:pt idx="2931">
                  <c:v>630.578125</c:v>
                </c:pt>
                <c:pt idx="2932">
                  <c:v>521.7119140625</c:v>
                </c:pt>
                <c:pt idx="2933">
                  <c:v>514.8984375</c:v>
                </c:pt>
                <c:pt idx="2934">
                  <c:v>511.4619140625</c:v>
                </c:pt>
                <c:pt idx="2935">
                  <c:v>518.2099609375</c:v>
                </c:pt>
                <c:pt idx="2936">
                  <c:v>521.2099609375</c:v>
                </c:pt>
                <c:pt idx="2937">
                  <c:v>525.328125</c:v>
                </c:pt>
                <c:pt idx="2938">
                  <c:v>506.7744140625</c:v>
                </c:pt>
                <c:pt idx="2939">
                  <c:v>505.9521484375</c:v>
                </c:pt>
                <c:pt idx="2940">
                  <c:v>528.9482421875</c:v>
                </c:pt>
                <c:pt idx="2941">
                  <c:v>563.2587890625</c:v>
                </c:pt>
                <c:pt idx="2942">
                  <c:v>547.455078125</c:v>
                </c:pt>
                <c:pt idx="2943">
                  <c:v>522.634765625</c:v>
                </c:pt>
                <c:pt idx="2944">
                  <c:v>525.0107421875</c:v>
                </c:pt>
                <c:pt idx="2945">
                  <c:v>509.1337890625</c:v>
                </c:pt>
                <c:pt idx="2946">
                  <c:v>516.5732421875</c:v>
                </c:pt>
                <c:pt idx="2947">
                  <c:v>525.1357421875</c:v>
                </c:pt>
                <c:pt idx="2948">
                  <c:v>523.509765625</c:v>
                </c:pt>
                <c:pt idx="2949">
                  <c:v>523.1962890625</c:v>
                </c:pt>
                <c:pt idx="2950">
                  <c:v>524.0712890625</c:v>
                </c:pt>
                <c:pt idx="2951">
                  <c:v>530.3857421875</c:v>
                </c:pt>
                <c:pt idx="2952">
                  <c:v>534.6513671875</c:v>
                </c:pt>
                <c:pt idx="2953">
                  <c:v>532.3232421875</c:v>
                </c:pt>
                <c:pt idx="2954">
                  <c:v>533.447265625</c:v>
                </c:pt>
                <c:pt idx="2955">
                  <c:v>538.509765625</c:v>
                </c:pt>
                <c:pt idx="2956">
                  <c:v>531.3212890625</c:v>
                </c:pt>
                <c:pt idx="2957">
                  <c:v>535.5087890625</c:v>
                </c:pt>
                <c:pt idx="2958">
                  <c:v>538.5732421875</c:v>
                </c:pt>
                <c:pt idx="2959">
                  <c:v>536.8837890625</c:v>
                </c:pt>
                <c:pt idx="2960">
                  <c:v>535.3837890625</c:v>
                </c:pt>
                <c:pt idx="2961">
                  <c:v>539.142578125</c:v>
                </c:pt>
                <c:pt idx="2962">
                  <c:v>545.69921875</c:v>
                </c:pt>
                <c:pt idx="2963">
                  <c:v>549.6435546875</c:v>
                </c:pt>
                <c:pt idx="2964">
                  <c:v>550.947265625</c:v>
                </c:pt>
                <c:pt idx="2965">
                  <c:v>553.947265625</c:v>
                </c:pt>
                <c:pt idx="2966">
                  <c:v>555.7587890625</c:v>
                </c:pt>
                <c:pt idx="2967">
                  <c:v>558.7587890625</c:v>
                </c:pt>
                <c:pt idx="2968">
                  <c:v>561.087890625</c:v>
                </c:pt>
                <c:pt idx="2969">
                  <c:v>574.5087890625</c:v>
                </c:pt>
                <c:pt idx="2970">
                  <c:v>535.0712890625</c:v>
                </c:pt>
                <c:pt idx="2971">
                  <c:v>555.259765625</c:v>
                </c:pt>
                <c:pt idx="2972">
                  <c:v>550.2587890625</c:v>
                </c:pt>
                <c:pt idx="2973">
                  <c:v>560.947265625</c:v>
                </c:pt>
                <c:pt idx="2974">
                  <c:v>564.509765625</c:v>
                </c:pt>
                <c:pt idx="2975">
                  <c:v>564.1337890625</c:v>
                </c:pt>
                <c:pt idx="2976">
                  <c:v>564.8857421875</c:v>
                </c:pt>
                <c:pt idx="2977">
                  <c:v>565.07421875</c:v>
                </c:pt>
                <c:pt idx="2978">
                  <c:v>563.1962890625</c:v>
                </c:pt>
                <c:pt idx="2979">
                  <c:v>570.1962890625</c:v>
                </c:pt>
                <c:pt idx="2980">
                  <c:v>568.0166015625</c:v>
                </c:pt>
                <c:pt idx="2981">
                  <c:v>559.259765625</c:v>
                </c:pt>
                <c:pt idx="2982">
                  <c:v>560.5107421875</c:v>
                </c:pt>
                <c:pt idx="2983">
                  <c:v>553.9560546875</c:v>
                </c:pt>
                <c:pt idx="2984">
                  <c:v>555.6337890625</c:v>
                </c:pt>
                <c:pt idx="2985">
                  <c:v>546.5087890625</c:v>
                </c:pt>
                <c:pt idx="2986">
                  <c:v>536.1962890625</c:v>
                </c:pt>
                <c:pt idx="2987">
                  <c:v>533.0712890625</c:v>
                </c:pt>
                <c:pt idx="2988">
                  <c:v>534.0087890625</c:v>
                </c:pt>
                <c:pt idx="2989">
                  <c:v>538.0087890625</c:v>
                </c:pt>
                <c:pt idx="2990">
                  <c:v>543.6982421875</c:v>
                </c:pt>
                <c:pt idx="2991">
                  <c:v>542.697265625</c:v>
                </c:pt>
                <c:pt idx="2992">
                  <c:v>552.884765625</c:v>
                </c:pt>
                <c:pt idx="2993">
                  <c:v>562.6962890625</c:v>
                </c:pt>
                <c:pt idx="2994">
                  <c:v>560.8857421875</c:v>
                </c:pt>
                <c:pt idx="2995">
                  <c:v>560.39453125</c:v>
                </c:pt>
                <c:pt idx="2996">
                  <c:v>553.0732421875</c:v>
                </c:pt>
                <c:pt idx="2997">
                  <c:v>567.5087890625</c:v>
                </c:pt>
                <c:pt idx="2998">
                  <c:v>565.142578125</c:v>
                </c:pt>
                <c:pt idx="2999">
                  <c:v>561.0185546875</c:v>
                </c:pt>
                <c:pt idx="3000">
                  <c:v>570.197265625</c:v>
                </c:pt>
                <c:pt idx="3001">
                  <c:v>572.072265625</c:v>
                </c:pt>
                <c:pt idx="3002">
                  <c:v>568.259765625</c:v>
                </c:pt>
                <c:pt idx="3003">
                  <c:v>571.0712890625</c:v>
                </c:pt>
                <c:pt idx="3004">
                  <c:v>571.3857421875</c:v>
                </c:pt>
                <c:pt idx="3005">
                  <c:v>573.6337890625</c:v>
                </c:pt>
                <c:pt idx="3006">
                  <c:v>554.1337890625</c:v>
                </c:pt>
                <c:pt idx="3007">
                  <c:v>568.892578125</c:v>
                </c:pt>
                <c:pt idx="3008">
                  <c:v>558.634765625</c:v>
                </c:pt>
                <c:pt idx="3009">
                  <c:v>542.080078125</c:v>
                </c:pt>
                <c:pt idx="3010">
                  <c:v>543.9482421875</c:v>
                </c:pt>
                <c:pt idx="3011">
                  <c:v>545.134765625</c:v>
                </c:pt>
                <c:pt idx="3012">
                  <c:v>546.072265625</c:v>
                </c:pt>
                <c:pt idx="3013">
                  <c:v>560.7607421875</c:v>
                </c:pt>
                <c:pt idx="3014">
                  <c:v>573.3212890625</c:v>
                </c:pt>
                <c:pt idx="3015">
                  <c:v>567.767578125</c:v>
                </c:pt>
                <c:pt idx="3016">
                  <c:v>557.4462890625</c:v>
                </c:pt>
                <c:pt idx="3017">
                  <c:v>570.1337890625</c:v>
                </c:pt>
                <c:pt idx="3018">
                  <c:v>572.1982421875</c:v>
                </c:pt>
                <c:pt idx="3019">
                  <c:v>575.13671875</c:v>
                </c:pt>
                <c:pt idx="3020">
                  <c:v>571.0712890625</c:v>
                </c:pt>
                <c:pt idx="3021">
                  <c:v>568.8232421875</c:v>
                </c:pt>
                <c:pt idx="3022">
                  <c:v>553.64453125</c:v>
                </c:pt>
                <c:pt idx="3023">
                  <c:v>561.34765625</c:v>
                </c:pt>
                <c:pt idx="3024">
                  <c:v>541.32421875</c:v>
                </c:pt>
                <c:pt idx="3025">
                  <c:v>499.9462890625</c:v>
                </c:pt>
                <c:pt idx="3026">
                  <c:v>505.5712890625</c:v>
                </c:pt>
                <c:pt idx="3027">
                  <c:v>549.3935546875</c:v>
                </c:pt>
                <c:pt idx="3028">
                  <c:v>558.6962890625</c:v>
                </c:pt>
                <c:pt idx="3029">
                  <c:v>557.6337890625</c:v>
                </c:pt>
                <c:pt idx="3030">
                  <c:v>561.267578125</c:v>
                </c:pt>
                <c:pt idx="3031">
                  <c:v>556.822265625</c:v>
                </c:pt>
                <c:pt idx="3032">
                  <c:v>567.8857421875</c:v>
                </c:pt>
                <c:pt idx="3033">
                  <c:v>557.2607421875</c:v>
                </c:pt>
                <c:pt idx="3034">
                  <c:v>562.6337890625</c:v>
                </c:pt>
                <c:pt idx="3035">
                  <c:v>559.447265625</c:v>
                </c:pt>
                <c:pt idx="3036">
                  <c:v>557.330078125</c:v>
                </c:pt>
                <c:pt idx="3037">
                  <c:v>568.0712890625</c:v>
                </c:pt>
                <c:pt idx="3038">
                  <c:v>554.9462890625</c:v>
                </c:pt>
                <c:pt idx="3039">
                  <c:v>548.19921875</c:v>
                </c:pt>
                <c:pt idx="3040">
                  <c:v>546.4462890625</c:v>
                </c:pt>
                <c:pt idx="3041">
                  <c:v>546.2060546875</c:v>
                </c:pt>
                <c:pt idx="3042">
                  <c:v>561.634765625</c:v>
                </c:pt>
                <c:pt idx="3043">
                  <c:v>557.072265625</c:v>
                </c:pt>
                <c:pt idx="3044">
                  <c:v>560.009765625</c:v>
                </c:pt>
                <c:pt idx="3045">
                  <c:v>557.0107421875</c:v>
                </c:pt>
                <c:pt idx="3046">
                  <c:v>560.205078125</c:v>
                </c:pt>
                <c:pt idx="3047">
                  <c:v>561.5107421875</c:v>
                </c:pt>
                <c:pt idx="3048">
                  <c:v>548.009765625</c:v>
                </c:pt>
                <c:pt idx="3049">
                  <c:v>553.634765625</c:v>
                </c:pt>
                <c:pt idx="3050">
                  <c:v>551.0087890625</c:v>
                </c:pt>
                <c:pt idx="3051">
                  <c:v>546.947265625</c:v>
                </c:pt>
                <c:pt idx="3052">
                  <c:v>563.947265625</c:v>
                </c:pt>
                <c:pt idx="3053">
                  <c:v>565.447265625</c:v>
                </c:pt>
                <c:pt idx="3054">
                  <c:v>564.759765625</c:v>
                </c:pt>
                <c:pt idx="3055">
                  <c:v>563.3837890625</c:v>
                </c:pt>
                <c:pt idx="3056">
                  <c:v>563.4462890625</c:v>
                </c:pt>
                <c:pt idx="3057">
                  <c:v>563.759765625</c:v>
                </c:pt>
                <c:pt idx="3058">
                  <c:v>564.5087890625</c:v>
                </c:pt>
                <c:pt idx="3059">
                  <c:v>567.0712890625</c:v>
                </c:pt>
                <c:pt idx="3060">
                  <c:v>561.0712890625</c:v>
                </c:pt>
                <c:pt idx="3061">
                  <c:v>559.0712890625</c:v>
                </c:pt>
                <c:pt idx="3062">
                  <c:v>561.572265625</c:v>
                </c:pt>
                <c:pt idx="3063">
                  <c:v>562.6962890625</c:v>
                </c:pt>
                <c:pt idx="3064">
                  <c:v>563.0087890625</c:v>
                </c:pt>
                <c:pt idx="3065">
                  <c:v>566.3212890625</c:v>
                </c:pt>
                <c:pt idx="3066">
                  <c:v>562.0087890625</c:v>
                </c:pt>
                <c:pt idx="3067">
                  <c:v>561.8837890625</c:v>
                </c:pt>
                <c:pt idx="3068">
                  <c:v>562.3837890625</c:v>
                </c:pt>
                <c:pt idx="3069">
                  <c:v>568.9560546875</c:v>
                </c:pt>
                <c:pt idx="3070">
                  <c:v>569.7587890625</c:v>
                </c:pt>
                <c:pt idx="3071">
                  <c:v>568.509765625</c:v>
                </c:pt>
                <c:pt idx="3072">
                  <c:v>570.322265625</c:v>
                </c:pt>
                <c:pt idx="3073">
                  <c:v>565.0087890625</c:v>
                </c:pt>
                <c:pt idx="3074">
                  <c:v>549.8232421875</c:v>
                </c:pt>
                <c:pt idx="3075">
                  <c:v>549.6357421875</c:v>
                </c:pt>
                <c:pt idx="3076">
                  <c:v>564.2607421875</c:v>
                </c:pt>
                <c:pt idx="3077">
                  <c:v>563.8232421875</c:v>
                </c:pt>
                <c:pt idx="3078">
                  <c:v>566.1337890625</c:v>
                </c:pt>
                <c:pt idx="3079">
                  <c:v>567.1962890625</c:v>
                </c:pt>
                <c:pt idx="3080">
                  <c:v>565.455078125</c:v>
                </c:pt>
                <c:pt idx="3081">
                  <c:v>572.19921875</c:v>
                </c:pt>
                <c:pt idx="3082">
                  <c:v>582.759765625</c:v>
                </c:pt>
                <c:pt idx="3083">
                  <c:v>563.634765625</c:v>
                </c:pt>
                <c:pt idx="3084">
                  <c:v>568.072265625</c:v>
                </c:pt>
                <c:pt idx="3085">
                  <c:v>554.884765625</c:v>
                </c:pt>
                <c:pt idx="3086">
                  <c:v>559.38671875</c:v>
                </c:pt>
                <c:pt idx="3087">
                  <c:v>561.759765625</c:v>
                </c:pt>
                <c:pt idx="3088">
                  <c:v>558.7587890625</c:v>
                </c:pt>
                <c:pt idx="3089">
                  <c:v>539.57421875</c:v>
                </c:pt>
                <c:pt idx="3090">
                  <c:v>538.6962890625</c:v>
                </c:pt>
                <c:pt idx="3091">
                  <c:v>550.4462890625</c:v>
                </c:pt>
                <c:pt idx="3092">
                  <c:v>567.697265625</c:v>
                </c:pt>
                <c:pt idx="3093">
                  <c:v>562.759765625</c:v>
                </c:pt>
                <c:pt idx="3094">
                  <c:v>565.3212890625</c:v>
                </c:pt>
                <c:pt idx="3095">
                  <c:v>573.5712890625</c:v>
                </c:pt>
                <c:pt idx="3096">
                  <c:v>557.95703125</c:v>
                </c:pt>
                <c:pt idx="3097">
                  <c:v>562.947265625</c:v>
                </c:pt>
                <c:pt idx="3098">
                  <c:v>565.5087890625</c:v>
                </c:pt>
                <c:pt idx="3099">
                  <c:v>570.947265625</c:v>
                </c:pt>
                <c:pt idx="3100">
                  <c:v>554.3212890625</c:v>
                </c:pt>
                <c:pt idx="3101">
                  <c:v>571.322265625</c:v>
                </c:pt>
                <c:pt idx="3102">
                  <c:v>564.509765625</c:v>
                </c:pt>
                <c:pt idx="3103">
                  <c:v>562.447265625</c:v>
                </c:pt>
                <c:pt idx="3104">
                  <c:v>568.76171875</c:v>
                </c:pt>
                <c:pt idx="3105">
                  <c:v>561.697265625</c:v>
                </c:pt>
                <c:pt idx="3106">
                  <c:v>567.134765625</c:v>
                </c:pt>
                <c:pt idx="3107">
                  <c:v>567.1357421875</c:v>
                </c:pt>
                <c:pt idx="3108">
                  <c:v>566.0712890625</c:v>
                </c:pt>
                <c:pt idx="3109">
                  <c:v>564.9541015625</c:v>
                </c:pt>
                <c:pt idx="3110">
                  <c:v>566.6337890625</c:v>
                </c:pt>
                <c:pt idx="3111">
                  <c:v>569.009765625</c:v>
                </c:pt>
                <c:pt idx="3112">
                  <c:v>568.884765625</c:v>
                </c:pt>
                <c:pt idx="3113">
                  <c:v>574.1357421875</c:v>
                </c:pt>
                <c:pt idx="3114">
                  <c:v>564.6982421875</c:v>
                </c:pt>
                <c:pt idx="3115">
                  <c:v>553.5712890625</c:v>
                </c:pt>
                <c:pt idx="3116">
                  <c:v>575.0712890625</c:v>
                </c:pt>
                <c:pt idx="3117">
                  <c:v>563.1435546875</c:v>
                </c:pt>
                <c:pt idx="3118">
                  <c:v>564.2666015625</c:v>
                </c:pt>
                <c:pt idx="3119">
                  <c:v>566.3837890625</c:v>
                </c:pt>
                <c:pt idx="3120">
                  <c:v>564.2587890625</c:v>
                </c:pt>
                <c:pt idx="3121">
                  <c:v>568.0712890625</c:v>
                </c:pt>
                <c:pt idx="3122">
                  <c:v>539.2587890625</c:v>
                </c:pt>
                <c:pt idx="3123">
                  <c:v>529.9462890625</c:v>
                </c:pt>
                <c:pt idx="3124">
                  <c:v>520.1982421875</c:v>
                </c:pt>
                <c:pt idx="3125">
                  <c:v>534.447265625</c:v>
                </c:pt>
                <c:pt idx="3126">
                  <c:v>554.5732421875</c:v>
                </c:pt>
                <c:pt idx="3127">
                  <c:v>557.2060546875</c:v>
                </c:pt>
                <c:pt idx="3128">
                  <c:v>555.1337890625</c:v>
                </c:pt>
                <c:pt idx="3129">
                  <c:v>566.3212890625</c:v>
                </c:pt>
                <c:pt idx="3130">
                  <c:v>567.5712890625</c:v>
                </c:pt>
                <c:pt idx="3131">
                  <c:v>560.759765625</c:v>
                </c:pt>
                <c:pt idx="3132">
                  <c:v>568.0732421875</c:v>
                </c:pt>
                <c:pt idx="3133">
                  <c:v>566.697265625</c:v>
                </c:pt>
                <c:pt idx="3134">
                  <c:v>568.7587890625</c:v>
                </c:pt>
                <c:pt idx="3135">
                  <c:v>572.6337890625</c:v>
                </c:pt>
                <c:pt idx="3136">
                  <c:v>570.8837890625</c:v>
                </c:pt>
                <c:pt idx="3137">
                  <c:v>569.822265625</c:v>
                </c:pt>
                <c:pt idx="3138">
                  <c:v>562.1337890625</c:v>
                </c:pt>
                <c:pt idx="3139">
                  <c:v>561.384765625</c:v>
                </c:pt>
                <c:pt idx="3140">
                  <c:v>577.3837890625</c:v>
                </c:pt>
                <c:pt idx="3141">
                  <c:v>561.6982421875</c:v>
                </c:pt>
                <c:pt idx="3142">
                  <c:v>565.517578125</c:v>
                </c:pt>
                <c:pt idx="3143">
                  <c:v>569.6962890625</c:v>
                </c:pt>
                <c:pt idx="3144">
                  <c:v>564.455078125</c:v>
                </c:pt>
                <c:pt idx="3145">
                  <c:v>560.095703125</c:v>
                </c:pt>
                <c:pt idx="3146">
                  <c:v>577.1494140625</c:v>
                </c:pt>
                <c:pt idx="3147">
                  <c:v>583.3212890625</c:v>
                </c:pt>
                <c:pt idx="3148">
                  <c:v>571.947265625</c:v>
                </c:pt>
                <c:pt idx="3149">
                  <c:v>577.5712890625</c:v>
                </c:pt>
                <c:pt idx="3150">
                  <c:v>563.447265625</c:v>
                </c:pt>
                <c:pt idx="3151">
                  <c:v>567.3837890625</c:v>
                </c:pt>
                <c:pt idx="3152">
                  <c:v>561.697265625</c:v>
                </c:pt>
                <c:pt idx="3153">
                  <c:v>570.884765625</c:v>
                </c:pt>
                <c:pt idx="3154">
                  <c:v>573.0751953125</c:v>
                </c:pt>
                <c:pt idx="3155">
                  <c:v>568.884765625</c:v>
                </c:pt>
                <c:pt idx="3156">
                  <c:v>574.259765625</c:v>
                </c:pt>
                <c:pt idx="3157">
                  <c:v>575.6337890625</c:v>
                </c:pt>
                <c:pt idx="3158">
                  <c:v>579.1982421875</c:v>
                </c:pt>
                <c:pt idx="3159">
                  <c:v>583.3857421875</c:v>
                </c:pt>
                <c:pt idx="3160">
                  <c:v>579.572265625</c:v>
                </c:pt>
                <c:pt idx="3161">
                  <c:v>576.94921875</c:v>
                </c:pt>
                <c:pt idx="3162">
                  <c:v>582.6982421875</c:v>
                </c:pt>
                <c:pt idx="3163">
                  <c:v>587.5712890625</c:v>
                </c:pt>
                <c:pt idx="3164">
                  <c:v>585.2587890625</c:v>
                </c:pt>
                <c:pt idx="3165">
                  <c:v>585.8291015625</c:v>
                </c:pt>
                <c:pt idx="3166">
                  <c:v>585.384765625</c:v>
                </c:pt>
                <c:pt idx="3167">
                  <c:v>584.955078125</c:v>
                </c:pt>
                <c:pt idx="3168">
                  <c:v>584.0107421875</c:v>
                </c:pt>
                <c:pt idx="3169">
                  <c:v>589.5166015625</c:v>
                </c:pt>
                <c:pt idx="3170">
                  <c:v>582.634765625</c:v>
                </c:pt>
                <c:pt idx="3171">
                  <c:v>573.197265625</c:v>
                </c:pt>
                <c:pt idx="3172">
                  <c:v>554.697265625</c:v>
                </c:pt>
                <c:pt idx="3173">
                  <c:v>549.697265625</c:v>
                </c:pt>
                <c:pt idx="3174">
                  <c:v>563.884765625</c:v>
                </c:pt>
                <c:pt idx="3175">
                  <c:v>616.0107421875</c:v>
                </c:pt>
                <c:pt idx="3176">
                  <c:v>595.7587890625</c:v>
                </c:pt>
                <c:pt idx="3177">
                  <c:v>583.5107421875</c:v>
                </c:pt>
                <c:pt idx="3178">
                  <c:v>583.634765625</c:v>
                </c:pt>
                <c:pt idx="3179">
                  <c:v>566.1337890625</c:v>
                </c:pt>
                <c:pt idx="3180">
                  <c:v>562.0712890625</c:v>
                </c:pt>
                <c:pt idx="3181">
                  <c:v>590.9462890625</c:v>
                </c:pt>
                <c:pt idx="3182">
                  <c:v>573.634765625</c:v>
                </c:pt>
                <c:pt idx="3183">
                  <c:v>579.197265625</c:v>
                </c:pt>
                <c:pt idx="3184">
                  <c:v>580.447265625</c:v>
                </c:pt>
                <c:pt idx="3185">
                  <c:v>569.322265625</c:v>
                </c:pt>
                <c:pt idx="3186">
                  <c:v>564.462890625</c:v>
                </c:pt>
                <c:pt idx="3187">
                  <c:v>566.4482421875</c:v>
                </c:pt>
                <c:pt idx="3188">
                  <c:v>582.134765625</c:v>
                </c:pt>
                <c:pt idx="3189">
                  <c:v>571.080078125</c:v>
                </c:pt>
                <c:pt idx="3190">
                  <c:v>567.38671875</c:v>
                </c:pt>
                <c:pt idx="3191">
                  <c:v>564.322265625</c:v>
                </c:pt>
                <c:pt idx="3192">
                  <c:v>558.0712890625</c:v>
                </c:pt>
                <c:pt idx="3193">
                  <c:v>586.580078125</c:v>
                </c:pt>
                <c:pt idx="3194">
                  <c:v>586.69921875</c:v>
                </c:pt>
                <c:pt idx="3195">
                  <c:v>592.57421875</c:v>
                </c:pt>
                <c:pt idx="3196">
                  <c:v>587.572265625</c:v>
                </c:pt>
                <c:pt idx="3197">
                  <c:v>590.6962890625</c:v>
                </c:pt>
                <c:pt idx="3198">
                  <c:v>586.4462890625</c:v>
                </c:pt>
                <c:pt idx="3199">
                  <c:v>586.1982421875</c:v>
                </c:pt>
                <c:pt idx="3200">
                  <c:v>603.4462890625</c:v>
                </c:pt>
                <c:pt idx="3201">
                  <c:v>585.1201171875</c:v>
                </c:pt>
                <c:pt idx="3202">
                  <c:v>586.0732421875</c:v>
                </c:pt>
                <c:pt idx="3203">
                  <c:v>589.197265625</c:v>
                </c:pt>
                <c:pt idx="3204">
                  <c:v>586.134765625</c:v>
                </c:pt>
                <c:pt idx="3205">
                  <c:v>580.697265625</c:v>
                </c:pt>
                <c:pt idx="3206">
                  <c:v>565.392578125</c:v>
                </c:pt>
                <c:pt idx="3207">
                  <c:v>566.009765625</c:v>
                </c:pt>
                <c:pt idx="3208">
                  <c:v>558.259765625</c:v>
                </c:pt>
                <c:pt idx="3209">
                  <c:v>568.697265625</c:v>
                </c:pt>
                <c:pt idx="3210">
                  <c:v>566.884765625</c:v>
                </c:pt>
                <c:pt idx="3211">
                  <c:v>554.384765625</c:v>
                </c:pt>
                <c:pt idx="3212">
                  <c:v>545.330078125</c:v>
                </c:pt>
                <c:pt idx="3213">
                  <c:v>544.947265625</c:v>
                </c:pt>
                <c:pt idx="3214">
                  <c:v>532.1337890625</c:v>
                </c:pt>
                <c:pt idx="3215">
                  <c:v>519.9462890625</c:v>
                </c:pt>
                <c:pt idx="3216">
                  <c:v>517.6962890625</c:v>
                </c:pt>
                <c:pt idx="3217">
                  <c:v>515.8291015625</c:v>
                </c:pt>
                <c:pt idx="3218">
                  <c:v>512.6962890625</c:v>
                </c:pt>
                <c:pt idx="3219">
                  <c:v>512.447265625</c:v>
                </c:pt>
                <c:pt idx="3220">
                  <c:v>515.5712890625</c:v>
                </c:pt>
                <c:pt idx="3221">
                  <c:v>517.447265625</c:v>
                </c:pt>
                <c:pt idx="3222">
                  <c:v>510.8212890625</c:v>
                </c:pt>
                <c:pt idx="3223">
                  <c:v>497.822265625</c:v>
                </c:pt>
                <c:pt idx="3224">
                  <c:v>494.7607421875</c:v>
                </c:pt>
                <c:pt idx="3225">
                  <c:v>493.072265625</c:v>
                </c:pt>
                <c:pt idx="3226">
                  <c:v>492.822265625</c:v>
                </c:pt>
                <c:pt idx="3227">
                  <c:v>491.6982421875</c:v>
                </c:pt>
                <c:pt idx="3228">
                  <c:v>490.947265625</c:v>
                </c:pt>
                <c:pt idx="3229">
                  <c:v>490.822265625</c:v>
                </c:pt>
                <c:pt idx="3230">
                  <c:v>491.072265625</c:v>
                </c:pt>
                <c:pt idx="3231">
                  <c:v>491.572265625</c:v>
                </c:pt>
                <c:pt idx="3232">
                  <c:v>490.8837890625</c:v>
                </c:pt>
                <c:pt idx="3233">
                  <c:v>490.8837890625</c:v>
                </c:pt>
                <c:pt idx="3234">
                  <c:v>490.5712890625</c:v>
                </c:pt>
                <c:pt idx="3235">
                  <c:v>489.5712890625</c:v>
                </c:pt>
                <c:pt idx="3236">
                  <c:v>488.3837890625</c:v>
                </c:pt>
                <c:pt idx="3237">
                  <c:v>480.3212890625</c:v>
                </c:pt>
                <c:pt idx="3238">
                  <c:v>506.009765625</c:v>
                </c:pt>
                <c:pt idx="3239">
                  <c:v>516.1962890625</c:v>
                </c:pt>
                <c:pt idx="3240">
                  <c:v>517.7587890625</c:v>
                </c:pt>
                <c:pt idx="3241">
                  <c:v>532.4462890625</c:v>
                </c:pt>
                <c:pt idx="3242">
                  <c:v>530.3837890625</c:v>
                </c:pt>
                <c:pt idx="3243">
                  <c:v>493.259765625</c:v>
                </c:pt>
                <c:pt idx="3244">
                  <c:v>502.3212890625</c:v>
                </c:pt>
                <c:pt idx="3245">
                  <c:v>508.009765625</c:v>
                </c:pt>
                <c:pt idx="3246">
                  <c:v>497.009765625</c:v>
                </c:pt>
                <c:pt idx="3247">
                  <c:v>493.634765625</c:v>
                </c:pt>
                <c:pt idx="3248">
                  <c:v>499.197265625</c:v>
                </c:pt>
                <c:pt idx="3249">
                  <c:v>499.2587890625</c:v>
                </c:pt>
                <c:pt idx="3250">
                  <c:v>493.2587890625</c:v>
                </c:pt>
                <c:pt idx="3251">
                  <c:v>494.4462890625</c:v>
                </c:pt>
                <c:pt idx="3252">
                  <c:v>495.197265625</c:v>
                </c:pt>
                <c:pt idx="3253">
                  <c:v>478.8212890625</c:v>
                </c:pt>
                <c:pt idx="3254">
                  <c:v>473.5087890625</c:v>
                </c:pt>
                <c:pt idx="3255">
                  <c:v>479.8212890625</c:v>
                </c:pt>
                <c:pt idx="3256">
                  <c:v>480.384765625</c:v>
                </c:pt>
                <c:pt idx="3257">
                  <c:v>479.634765625</c:v>
                </c:pt>
                <c:pt idx="3258">
                  <c:v>481.1337890625</c:v>
                </c:pt>
                <c:pt idx="3259">
                  <c:v>488.009765625</c:v>
                </c:pt>
                <c:pt idx="3260">
                  <c:v>480.8837890625</c:v>
                </c:pt>
                <c:pt idx="3261">
                  <c:v>480.697265625</c:v>
                </c:pt>
                <c:pt idx="3262">
                  <c:v>542.1357421875</c:v>
                </c:pt>
                <c:pt idx="3263">
                  <c:v>610.759765625</c:v>
                </c:pt>
                <c:pt idx="3264">
                  <c:v>609.322265625</c:v>
                </c:pt>
                <c:pt idx="3265">
                  <c:v>609.1357421875</c:v>
                </c:pt>
                <c:pt idx="3266">
                  <c:v>555.3232421875</c:v>
                </c:pt>
                <c:pt idx="3267">
                  <c:v>477.6337890625</c:v>
                </c:pt>
                <c:pt idx="3268">
                  <c:v>479.4462890625</c:v>
                </c:pt>
                <c:pt idx="3269">
                  <c:v>312.447265625</c:v>
                </c:pt>
                <c:pt idx="3270">
                  <c:v>312.7607421875</c:v>
                </c:pt>
                <c:pt idx="3271">
                  <c:v>442.072265625</c:v>
                </c:pt>
                <c:pt idx="3272">
                  <c:v>552.3857421875</c:v>
                </c:pt>
                <c:pt idx="3273">
                  <c:v>458.1337890625</c:v>
                </c:pt>
                <c:pt idx="3274">
                  <c:v>433.0087890625</c:v>
                </c:pt>
                <c:pt idx="3275">
                  <c:v>463.072265625</c:v>
                </c:pt>
                <c:pt idx="3276">
                  <c:v>512.7607421875</c:v>
                </c:pt>
                <c:pt idx="3277">
                  <c:v>511.697265625</c:v>
                </c:pt>
                <c:pt idx="3278">
                  <c:v>497.8837890625</c:v>
                </c:pt>
                <c:pt idx="3279">
                  <c:v>509.197265625</c:v>
                </c:pt>
                <c:pt idx="3280">
                  <c:v>613.572265625</c:v>
                </c:pt>
                <c:pt idx="3281">
                  <c:v>663.7587890625</c:v>
                </c:pt>
                <c:pt idx="3282">
                  <c:v>628.2587890625</c:v>
                </c:pt>
                <c:pt idx="3283">
                  <c:v>629.009765625</c:v>
                </c:pt>
                <c:pt idx="3284">
                  <c:v>629.384765625</c:v>
                </c:pt>
                <c:pt idx="3285">
                  <c:v>629.4482421875</c:v>
                </c:pt>
                <c:pt idx="3286">
                  <c:v>633.791015625</c:v>
                </c:pt>
                <c:pt idx="3287">
                  <c:v>636.1416015625</c:v>
                </c:pt>
                <c:pt idx="3288">
                  <c:v>642.8388671875</c:v>
                </c:pt>
                <c:pt idx="3289">
                  <c:v>632.509765625</c:v>
                </c:pt>
                <c:pt idx="3290">
                  <c:v>631.3232421875</c:v>
                </c:pt>
                <c:pt idx="3291">
                  <c:v>631.4560546875</c:v>
                </c:pt>
                <c:pt idx="3292">
                  <c:v>625.017578125</c:v>
                </c:pt>
                <c:pt idx="3293">
                  <c:v>614.9560546875</c:v>
                </c:pt>
                <c:pt idx="3294">
                  <c:v>620.6337890625</c:v>
                </c:pt>
                <c:pt idx="3295">
                  <c:v>609.697265625</c:v>
                </c:pt>
                <c:pt idx="3296">
                  <c:v>620.9541015625</c:v>
                </c:pt>
                <c:pt idx="3297">
                  <c:v>618.58203125</c:v>
                </c:pt>
                <c:pt idx="3298">
                  <c:v>613.517578125</c:v>
                </c:pt>
                <c:pt idx="3299">
                  <c:v>616.8212890625</c:v>
                </c:pt>
                <c:pt idx="3300">
                  <c:v>629.1357421875</c:v>
                </c:pt>
                <c:pt idx="3301">
                  <c:v>639.080078125</c:v>
                </c:pt>
                <c:pt idx="3302">
                  <c:v>644.447265625</c:v>
                </c:pt>
                <c:pt idx="3303">
                  <c:v>641.197265625</c:v>
                </c:pt>
                <c:pt idx="3304">
                  <c:v>642.3857421875</c:v>
                </c:pt>
                <c:pt idx="3305">
                  <c:v>641.6962890625</c:v>
                </c:pt>
                <c:pt idx="3306">
                  <c:v>642.3212890625</c:v>
                </c:pt>
                <c:pt idx="3307">
                  <c:v>657.009765625</c:v>
                </c:pt>
                <c:pt idx="3308">
                  <c:v>657.455078125</c:v>
                </c:pt>
                <c:pt idx="3309">
                  <c:v>666.8212890625</c:v>
                </c:pt>
                <c:pt idx="3310">
                  <c:v>644.4462890625</c:v>
                </c:pt>
                <c:pt idx="3311">
                  <c:v>702.0712890625</c:v>
                </c:pt>
                <c:pt idx="3312">
                  <c:v>704.447265625</c:v>
                </c:pt>
                <c:pt idx="3313">
                  <c:v>739.0166015625</c:v>
                </c:pt>
                <c:pt idx="3314">
                  <c:v>712.7685546875</c:v>
                </c:pt>
                <c:pt idx="3315">
                  <c:v>714.4462890625</c:v>
                </c:pt>
                <c:pt idx="3316">
                  <c:v>712.392578125</c:v>
                </c:pt>
                <c:pt idx="3317">
                  <c:v>717.2587890625</c:v>
                </c:pt>
                <c:pt idx="3318">
                  <c:v>716.7607421875</c:v>
                </c:pt>
                <c:pt idx="3319">
                  <c:v>716.0107421875</c:v>
                </c:pt>
                <c:pt idx="3320">
                  <c:v>709.3212890625</c:v>
                </c:pt>
                <c:pt idx="3321">
                  <c:v>742.322265625</c:v>
                </c:pt>
                <c:pt idx="3322">
                  <c:v>715.0732421875</c:v>
                </c:pt>
                <c:pt idx="3323">
                  <c:v>697.5712890625</c:v>
                </c:pt>
                <c:pt idx="3324">
                  <c:v>715.08203125</c:v>
                </c:pt>
                <c:pt idx="3325">
                  <c:v>701.142578125</c:v>
                </c:pt>
                <c:pt idx="3326">
                  <c:v>705.6337890625</c:v>
                </c:pt>
                <c:pt idx="3327">
                  <c:v>712.767578125</c:v>
                </c:pt>
                <c:pt idx="3328">
                  <c:v>690.7041015625</c:v>
                </c:pt>
                <c:pt idx="3329">
                  <c:v>689.5712890625</c:v>
                </c:pt>
                <c:pt idx="3330">
                  <c:v>680.5732421875</c:v>
                </c:pt>
                <c:pt idx="3331">
                  <c:v>675.2587890625</c:v>
                </c:pt>
                <c:pt idx="3332">
                  <c:v>669.0810546875</c:v>
                </c:pt>
                <c:pt idx="3333">
                  <c:v>669.39453125</c:v>
                </c:pt>
                <c:pt idx="3334">
                  <c:v>666.5087890625</c:v>
                </c:pt>
                <c:pt idx="3335">
                  <c:v>681.822265625</c:v>
                </c:pt>
                <c:pt idx="3336">
                  <c:v>682.5087890625</c:v>
                </c:pt>
                <c:pt idx="3337">
                  <c:v>683.8212890625</c:v>
                </c:pt>
                <c:pt idx="3338">
                  <c:v>688.884765625</c:v>
                </c:pt>
                <c:pt idx="3339">
                  <c:v>684.5087890625</c:v>
                </c:pt>
                <c:pt idx="3340">
                  <c:v>681.955078125</c:v>
                </c:pt>
                <c:pt idx="3341">
                  <c:v>672.759765625</c:v>
                </c:pt>
                <c:pt idx="3342">
                  <c:v>673.259765625</c:v>
                </c:pt>
                <c:pt idx="3343">
                  <c:v>682.947265625</c:v>
                </c:pt>
                <c:pt idx="3344">
                  <c:v>683.9462890625</c:v>
                </c:pt>
                <c:pt idx="3345">
                  <c:v>683.447265625</c:v>
                </c:pt>
                <c:pt idx="3346">
                  <c:v>698.8837890625</c:v>
                </c:pt>
                <c:pt idx="3347">
                  <c:v>701.7041015625</c:v>
                </c:pt>
                <c:pt idx="3348">
                  <c:v>695.072265625</c:v>
                </c:pt>
                <c:pt idx="3349">
                  <c:v>694.5810546875</c:v>
                </c:pt>
                <c:pt idx="3350">
                  <c:v>689.3935546875</c:v>
                </c:pt>
                <c:pt idx="3351">
                  <c:v>687.322265625</c:v>
                </c:pt>
                <c:pt idx="3352">
                  <c:v>687.8212890625</c:v>
                </c:pt>
                <c:pt idx="3353">
                  <c:v>704.267578125</c:v>
                </c:pt>
                <c:pt idx="3354">
                  <c:v>709.009765625</c:v>
                </c:pt>
                <c:pt idx="3355">
                  <c:v>736.6962890625</c:v>
                </c:pt>
                <c:pt idx="3356">
                  <c:v>782.2666015625</c:v>
                </c:pt>
                <c:pt idx="3357">
                  <c:v>772.7587890625</c:v>
                </c:pt>
                <c:pt idx="3358">
                  <c:v>781.6337890625</c:v>
                </c:pt>
                <c:pt idx="3359">
                  <c:v>736.1337890625</c:v>
                </c:pt>
                <c:pt idx="3360">
                  <c:v>712.6533203125</c:v>
                </c:pt>
                <c:pt idx="3361">
                  <c:v>717.525390625</c:v>
                </c:pt>
                <c:pt idx="3362">
                  <c:v>590.85546875</c:v>
                </c:pt>
                <c:pt idx="3363">
                  <c:v>673.865234375</c:v>
                </c:pt>
                <c:pt idx="3364">
                  <c:v>717.39453125</c:v>
                </c:pt>
                <c:pt idx="3365">
                  <c:v>734.04296875</c:v>
                </c:pt>
                <c:pt idx="3366">
                  <c:v>736.19140625</c:v>
                </c:pt>
                <c:pt idx="3367">
                  <c:v>701.23046875</c:v>
                </c:pt>
                <c:pt idx="3368">
                  <c:v>733.5546875</c:v>
                </c:pt>
                <c:pt idx="3369">
                  <c:v>736.58203125</c:v>
                </c:pt>
                <c:pt idx="3370">
                  <c:v>733.06640625</c:v>
                </c:pt>
                <c:pt idx="3371">
                  <c:v>732.7734375</c:v>
                </c:pt>
                <c:pt idx="3372">
                  <c:v>731.796875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8967040"/>
        <c:axId val="168631664"/>
      </c:lineChart>
      <c:catAx>
        <c:axId val="168967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631664"/>
        <c:crosses val="autoZero"/>
        <c:auto val="1"/>
        <c:lblAlgn val="ctr"/>
        <c:lblOffset val="100"/>
        <c:noMultiLvlLbl val="0"/>
      </c:catAx>
      <c:valAx>
        <c:axId val="168631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967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smtClean="0"/>
              <a:t>21/04/2017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BE-CO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0DADF-566E-4E16-A93F-D791F1792B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30237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smtClean="0"/>
              <a:t>21/04/2017</a:t>
            </a:r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BE-CO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6751B-1611-449F-811C-7EB816F212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35336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9950" y="1257300"/>
            <a:ext cx="6032500" cy="33940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F6751B-1611-449F-811C-7EB816F21288}" type="slidenum">
              <a:rPr lang="en-GB" smtClean="0"/>
              <a:t>4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21/04/2017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BE-CO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007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71947" y="1769040"/>
            <a:ext cx="12094568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71947" y="4059360"/>
            <a:ext cx="12094568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71950" y="1769040"/>
            <a:ext cx="5902095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869701" y="1769040"/>
            <a:ext cx="5902095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869701" y="4059360"/>
            <a:ext cx="5902095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71950" y="4059360"/>
            <a:ext cx="5902095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71947" y="1769040"/>
            <a:ext cx="12094568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71947" y="1769040"/>
            <a:ext cx="12094568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Picture 36"/>
          <p:cNvPicPr/>
          <p:nvPr/>
        </p:nvPicPr>
        <p:blipFill>
          <a:blip r:embed="rId2"/>
          <a:stretch/>
        </p:blipFill>
        <p:spPr>
          <a:xfrm>
            <a:off x="3055921" y="1768680"/>
            <a:ext cx="7326143" cy="438444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/>
        </p:blipFill>
        <p:spPr>
          <a:xfrm>
            <a:off x="3055921" y="1768680"/>
            <a:ext cx="7326143" cy="438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71947" y="1769040"/>
            <a:ext cx="12094568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71947" y="1769040"/>
            <a:ext cx="12094568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71950" y="1769040"/>
            <a:ext cx="5902095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869701" y="1769040"/>
            <a:ext cx="5902095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71947" y="301320"/>
            <a:ext cx="12094568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71950" y="1769040"/>
            <a:ext cx="5902095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71950" y="4059360"/>
            <a:ext cx="5902095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869701" y="1769040"/>
            <a:ext cx="5902095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71950" y="1769040"/>
            <a:ext cx="5902095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869701" y="1769040"/>
            <a:ext cx="5902095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869701" y="4059360"/>
            <a:ext cx="5902095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71950" y="1769040"/>
            <a:ext cx="5902095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869701" y="1769040"/>
            <a:ext cx="5902095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71947" y="4059360"/>
            <a:ext cx="12094568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71947" y="1769040"/>
            <a:ext cx="12094568" cy="438444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3928" lvl="1" indent="-323973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5892" lvl="2" indent="-287976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7856" lvl="3" indent="-215982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59820" lvl="4" indent="-215982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1784" lvl="5" indent="-215982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3748" lvl="6" indent="-215982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671949" y="6887160"/>
            <a:ext cx="3130793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21/04/2017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4596119" y="6887160"/>
            <a:ext cx="4259665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BE-CO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9635721" y="6887160"/>
            <a:ext cx="3130793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40E0F80B-14D7-42FF-99A6-D200120E43D8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32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00" indent="-324000" algn="l" defTabSz="914324" rtl="0" eaLnBrk="1" latinLnBrk="0" hangingPunct="1">
        <a:lnSpc>
          <a:spcPct val="90000"/>
        </a:lnSpc>
        <a:spcBef>
          <a:spcPts val="1000"/>
        </a:spcBef>
        <a:buClr>
          <a:srgbClr val="000000"/>
        </a:buClr>
        <a:buSzPct val="45000"/>
        <a:buFont typeface="Wingdings" charset="2"/>
        <a:buChar char="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43" indent="-228581" algn="l" defTabSz="91432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05" indent="-228581" algn="l" defTabSz="91432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67" indent="-228581" algn="l" defTabSz="91432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28" indent="-228581" algn="l" defTabSz="91432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91" indent="-228581" algn="l" defTabSz="91432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52" indent="-228581" algn="l" defTabSz="91432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15" indent="-228581" algn="l" defTabSz="91432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76" indent="-228581" algn="l" defTabSz="91432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2" algn="l" defTabSz="9143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4" algn="l" defTabSz="9143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85" algn="l" defTabSz="9143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8" algn="l" defTabSz="9143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09" algn="l" defTabSz="9143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71" algn="l" defTabSz="9143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33" algn="l" defTabSz="9143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95" algn="l" defTabSz="9143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wikis.cern.ch/display/CALS/NXCALS+-+Data+Access+User+Guide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2"/>
          <p:cNvSpPr txBox="1"/>
          <p:nvPr/>
        </p:nvSpPr>
        <p:spPr>
          <a:xfrm>
            <a:off x="1679575" y="1025328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r"/>
            <a:r>
              <a:rPr lang="en-US" sz="4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NXCALS Data Extraction and Analysis </a:t>
            </a:r>
          </a:p>
          <a:p>
            <a:pPr algn="r"/>
            <a:r>
              <a:rPr lang="en-US" sz="4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with Apache Spark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426671" y="3974595"/>
            <a:ext cx="2828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Nikolay Tsvetkov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565447" y="4436257"/>
            <a:ext cx="3182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BE-CO-DS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43" y="287909"/>
            <a:ext cx="1137030" cy="11181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39310" y="4973194"/>
            <a:ext cx="456390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b="1" dirty="0" smtClean="0"/>
              <a:t>Co-authors:</a:t>
            </a:r>
          </a:p>
          <a:p>
            <a:pPr algn="r"/>
            <a:r>
              <a:rPr lang="en-GB" sz="2200" dirty="0" smtClean="0"/>
              <a:t>Jakub Wozniak</a:t>
            </a:r>
          </a:p>
          <a:p>
            <a:pPr algn="r"/>
            <a:r>
              <a:rPr lang="en-GB" sz="2200" dirty="0" smtClean="0"/>
              <a:t>Marcin Sobieszek</a:t>
            </a:r>
          </a:p>
          <a:p>
            <a:pPr algn="r"/>
            <a:r>
              <a:rPr lang="en-GB" sz="2200" dirty="0" smtClean="0"/>
              <a:t>Chris Roderick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530" y="5222703"/>
            <a:ext cx="5118543" cy="14641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5802" y="1367542"/>
            <a:ext cx="122161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# Spark SQL example</a:t>
            </a:r>
          </a:p>
          <a:p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 </a:t>
            </a:r>
            <a:r>
              <a:rPr lang="en-US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df.</a:t>
            </a:r>
            <a:r>
              <a:rPr lang="en-US" b="1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createOrReplaceTempView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 err="1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temp_table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</a:t>
            </a:r>
          </a:p>
          <a:p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 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df2 = </a:t>
            </a:r>
            <a:r>
              <a:rPr lang="en-US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spark.</a:t>
            </a:r>
            <a:r>
              <a:rPr lang="en-US" b="1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sql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</a:p>
          <a:p>
            <a:r>
              <a:rPr lang="en-US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	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b="1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SELECT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pc="-1" dirty="0" err="1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t.boolField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, </a:t>
            </a:r>
            <a:r>
              <a:rPr lang="en-US" b="1" spc="-1" dirty="0" err="1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avg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pc="-1" dirty="0" err="1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t.doubleField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 </a:t>
            </a:r>
            <a:r>
              <a:rPr lang="en-US" spc="-1" dirty="0" err="1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avg_double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, </a:t>
            </a:r>
            <a:r>
              <a:rPr lang="en-US" b="1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max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pc="-1" dirty="0" err="1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t.intField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 </a:t>
            </a:r>
            <a:r>
              <a:rPr lang="en-US" spc="-1" dirty="0" err="1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max_int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" </a:t>
            </a:r>
            <a:r>
              <a:rPr lang="en-US" spc="-1" dirty="0" smtClean="0">
                <a:uFill>
                  <a:solidFill>
                    <a:srgbClr val="FFFFFF"/>
                  </a:solidFill>
                </a:uFill>
                <a:latin typeface="Courier New"/>
              </a:rPr>
              <a:t>\</a:t>
            </a:r>
          </a:p>
          <a:p>
            <a:pPr lvl="2"/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b="1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FROM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pc="-1" dirty="0" err="1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temp_table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t " </a:t>
            </a:r>
            <a:r>
              <a:rPr lang="en-US" spc="-1" dirty="0" smtClean="0">
                <a:uFill>
                  <a:solidFill>
                    <a:srgbClr val="FFFFFF"/>
                  </a:solidFill>
                </a:uFill>
                <a:latin typeface="Courier New"/>
              </a:rPr>
              <a:t>\</a:t>
            </a:r>
          </a:p>
          <a:p>
            <a:pPr lvl="2"/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b="1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WHERE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pc="-1" dirty="0" err="1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t.acqStamp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b="1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between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1495760359000000000 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and 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1495760370000000000“ </a:t>
            </a:r>
            <a:r>
              <a:rPr lang="en-US" spc="-1" dirty="0" smtClean="0">
                <a:uFill>
                  <a:solidFill>
                    <a:srgbClr val="FFFFFF"/>
                  </a:solidFill>
                </a:uFill>
                <a:latin typeface="Courier New"/>
              </a:rPr>
              <a:t>\</a:t>
            </a:r>
          </a:p>
          <a:p>
            <a:pPr lvl="2"/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b="1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GROUP </a:t>
            </a:r>
            <a:r>
              <a:rPr lang="en-US" b="1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BY </a:t>
            </a:r>
            <a:r>
              <a:rPr lang="en-US" spc="-1" dirty="0" err="1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t.boolField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</a:t>
            </a:r>
            <a:r>
              <a:rPr lang="en-US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.collect()</a:t>
            </a:r>
            <a:endParaRPr lang="en-US" b="1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endParaRPr lang="en-US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33129" y="3599297"/>
            <a:ext cx="122161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# Spark </a:t>
            </a:r>
            <a:r>
              <a:rPr lang="en-US" spc="-1" dirty="0" err="1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DataFrame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API</a:t>
            </a:r>
          </a:p>
          <a:p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 df2 =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df.filter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df.acqStamp.between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pc="-1" dirty="0">
                <a:solidFill>
                  <a:schemeClr val="accent1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1495760359000000000L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,</a:t>
            </a:r>
            <a:r>
              <a:rPr lang="en-US" spc="-1" dirty="0">
                <a:solidFill>
                  <a:schemeClr val="accent1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1495760370000000000L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))\</a:t>
            </a:r>
          </a:p>
          <a:p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.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groupBy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 err="1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boolField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).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agg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func.avg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 err="1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doubleField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).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alias(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‘</a:t>
            </a:r>
            <a:r>
              <a:rPr lang="en-US" spc="-1" dirty="0" err="1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avg_double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’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),\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/>
            </a:endParaRPr>
          </a:p>
          <a:p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func.max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 err="1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intField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).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alias(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‘</a:t>
            </a:r>
            <a:r>
              <a:rPr lang="en-US" spc="-1" dirty="0" err="1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max_int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’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))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/>
            </a:endParaRPr>
          </a:p>
          <a:p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 df2.show()</a:t>
            </a:r>
          </a:p>
        </p:txBody>
      </p:sp>
      <p:sp>
        <p:nvSpPr>
          <p:cNvPr id="9" name="TextShape 1"/>
          <p:cNvSpPr txBox="1"/>
          <p:nvPr/>
        </p:nvSpPr>
        <p:spPr>
          <a:xfrm>
            <a:off x="2167608" y="98673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Spark </a:t>
            </a:r>
            <a:r>
              <a:rPr lang="en-US" sz="44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DataFrame</a:t>
            </a:r>
            <a:r>
              <a:rPr lang="en-US" sz="4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&amp; SQL APIs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87" y="164339"/>
            <a:ext cx="1137030" cy="11181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43903" y="79626"/>
            <a:ext cx="1705376" cy="1225086"/>
          </a:xfrm>
          <a:prstGeom prst="rect">
            <a:avLst/>
          </a:prstGeom>
        </p:spPr>
      </p:pic>
      <p:sp>
        <p:nvSpPr>
          <p:cNvPr id="12" name="Date Placeholder 3"/>
          <p:cNvSpPr txBox="1">
            <a:spLocks/>
          </p:cNvSpPr>
          <p:nvPr/>
        </p:nvSpPr>
        <p:spPr>
          <a:xfrm>
            <a:off x="631416" y="6931362"/>
            <a:ext cx="14029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29/05/2017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6529807" y="6931363"/>
            <a:ext cx="11068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BE-CO</a:t>
            </a:r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2454758" y="6931361"/>
            <a:ext cx="5336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10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67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45802" y="1394666"/>
            <a:ext cx="123881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 </a:t>
            </a:r>
            <a:r>
              <a:rPr lang="en-US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query_bpm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=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DevicePropertyQueryBuilder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().</a:t>
            </a: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system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b="1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CMW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 \</a:t>
            </a:r>
            <a:endParaRPr lang="en-US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	 .</a:t>
            </a:r>
            <a:r>
              <a:rPr lang="en-US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device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“</a:t>
            </a:r>
            <a:r>
              <a:rPr lang="en-US" b="1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BPM1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).</a:t>
            </a:r>
            <a:r>
              <a:rPr lang="en-US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property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b="1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Acquisition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).</a:t>
            </a:r>
            <a:r>
              <a:rPr lang="en-US" b="1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start_time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"2017-05-22 00:00:00.000"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 \</a:t>
            </a:r>
          </a:p>
          <a:p>
            <a:pPr>
              <a:lnSpc>
                <a:spcPct val="100000"/>
              </a:lnSpc>
            </a:pP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.</a:t>
            </a:r>
            <a:r>
              <a:rPr lang="en-US" b="1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end_time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"2017-05-23 13:30:00.000"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</a:t>
            </a:r>
          </a:p>
          <a:p>
            <a:pPr>
              <a:lnSpc>
                <a:spcPct val="100000"/>
              </a:lnSpc>
            </a:pP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.</a:t>
            </a:r>
            <a:r>
              <a:rPr lang="en-US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fields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 err="1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cycleStamp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, 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 err="1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floatField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, 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 err="1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acqStamp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, 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 err="1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doubleField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).</a:t>
            </a:r>
            <a:r>
              <a:rPr lang="en-US" b="1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build_query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()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 </a:t>
            </a:r>
            <a:r>
              <a:rPr lang="en-US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df_bpm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=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spark.read.options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(**</a:t>
            </a:r>
            <a:r>
              <a:rPr lang="en-US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query_bpm.get_map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()) \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	 .format(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b="1" spc="-1" dirty="0" err="1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cern.accsoft.nxcals.data.access.api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).</a:t>
            </a: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load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()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endParaRPr lang="en-US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/>
            </a:endParaRPr>
          </a:p>
          <a:p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 </a:t>
            </a:r>
            <a:r>
              <a:rPr lang="en-US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df_bpm.createOrReplaceTempView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 err="1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bpm_temp_table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</a:t>
            </a:r>
          </a:p>
          <a:p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 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df2 = </a:t>
            </a:r>
            <a:r>
              <a:rPr lang="en-US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spark.sql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</a:p>
          <a:p>
            <a:r>
              <a:rPr lang="en-US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	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b="1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SELECT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t1.boolField 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result, </a:t>
            </a:r>
            <a:r>
              <a:rPr lang="en-US" b="1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count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(t1.boolField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 </a:t>
            </a:r>
            <a:r>
              <a:rPr lang="en-US" spc="-1" dirty="0" err="1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cnt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 </a:t>
            </a:r>
            <a:r>
              <a:rPr lang="en-US" spc="-1" dirty="0" smtClean="0">
                <a:uFill>
                  <a:solidFill>
                    <a:srgbClr val="FFFFFF"/>
                  </a:solidFill>
                </a:uFill>
                <a:latin typeface="Courier New"/>
              </a:rPr>
              <a:t>\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endParaRPr lang="en-US" spc="-1" dirty="0" smtClean="0">
              <a:solidFill>
                <a:srgbClr val="008000"/>
              </a:solidFill>
              <a:uFill>
                <a:solidFill>
                  <a:srgbClr val="FFFFFF"/>
                </a:solidFill>
              </a:uFill>
              <a:latin typeface="Courier New"/>
            </a:endParaRPr>
          </a:p>
          <a:p>
            <a:pPr lvl="2"/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b="1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FROM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pc="-1" dirty="0" err="1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temp_table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t1 </a:t>
            </a:r>
            <a:r>
              <a:rPr lang="en-US" b="1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JOIN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pc="-1" dirty="0" err="1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bpm_temp_table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t2 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ON 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t2.cycleStamp 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= 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t1.cycleStamp 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 </a:t>
            </a:r>
            <a:r>
              <a:rPr lang="en-US" spc="-1" dirty="0" smtClean="0">
                <a:uFill>
                  <a:solidFill>
                    <a:srgbClr val="FFFFFF"/>
                  </a:solidFill>
                </a:uFill>
                <a:latin typeface="Courier New"/>
              </a:rPr>
              <a:t>\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endParaRPr lang="en-US" spc="-1" dirty="0" smtClean="0">
              <a:solidFill>
                <a:srgbClr val="008000"/>
              </a:solidFill>
              <a:uFill>
                <a:solidFill>
                  <a:srgbClr val="FFFFFF"/>
                </a:solidFill>
              </a:uFill>
              <a:latin typeface="Courier New"/>
            </a:endParaRPr>
          </a:p>
          <a:p>
            <a:pPr lvl="2"/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b="1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WHERE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t2.floatField 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&lt; 0.1 " </a:t>
            </a:r>
            <a:r>
              <a:rPr lang="en-US" spc="-1" dirty="0" smtClean="0">
                <a:uFill>
                  <a:solidFill>
                    <a:srgbClr val="FFFFFF"/>
                  </a:solidFill>
                </a:uFill>
                <a:latin typeface="Courier New"/>
              </a:rPr>
              <a:t>\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endParaRPr lang="en-US" spc="-1" dirty="0" smtClean="0">
              <a:solidFill>
                <a:srgbClr val="008000"/>
              </a:solidFill>
              <a:uFill>
                <a:solidFill>
                  <a:srgbClr val="FFFFFF"/>
                </a:solidFill>
              </a:uFill>
              <a:latin typeface="Courier New"/>
            </a:endParaRPr>
          </a:p>
          <a:p>
            <a:pPr lvl="2"/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b="1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GROUP </a:t>
            </a:r>
            <a:r>
              <a:rPr lang="en-US" b="1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BY 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t1.boolField"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&gt;&gt; df2.show()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146" y="5283572"/>
            <a:ext cx="3727058" cy="1656470"/>
          </a:xfrm>
          <a:prstGeom prst="rect">
            <a:avLst/>
          </a:prstGeom>
        </p:spPr>
      </p:pic>
      <p:sp>
        <p:nvSpPr>
          <p:cNvPr id="6" name="TextShape 1"/>
          <p:cNvSpPr txBox="1"/>
          <p:nvPr/>
        </p:nvSpPr>
        <p:spPr>
          <a:xfrm>
            <a:off x="2167608" y="98673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PySpark</a:t>
            </a:r>
            <a:r>
              <a:rPr lang="en-US" sz="4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SQL JOIN example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87" y="164339"/>
            <a:ext cx="1137030" cy="11181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43903" y="79626"/>
            <a:ext cx="1705376" cy="1225086"/>
          </a:xfrm>
          <a:prstGeom prst="rect">
            <a:avLst/>
          </a:prstGeom>
        </p:spPr>
      </p:pic>
      <p:sp>
        <p:nvSpPr>
          <p:cNvPr id="9" name="Date Placeholder 3"/>
          <p:cNvSpPr txBox="1">
            <a:spLocks/>
          </p:cNvSpPr>
          <p:nvPr/>
        </p:nvSpPr>
        <p:spPr>
          <a:xfrm>
            <a:off x="631416" y="6931362"/>
            <a:ext cx="14029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29/05/2017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6529807" y="6931363"/>
            <a:ext cx="11068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BE-CO</a:t>
            </a:r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12454758" y="6931361"/>
            <a:ext cx="5336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11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92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67608" y="6152298"/>
            <a:ext cx="962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NXCALS User Guide</a:t>
            </a:r>
            <a:r>
              <a:rPr lang="en-GB" dirty="0"/>
              <a:t>: </a:t>
            </a:r>
            <a:r>
              <a:rPr lang="en-US" u="sng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2"/>
              </a:rPr>
              <a:t>https://wikis.cern.ch/display/CALS/NXCALS+-+Data+Access+User+Guide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641021" y="1589565"/>
            <a:ext cx="10937953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 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df2 =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spark.sql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</a:p>
          <a:p>
            <a:r>
              <a:rPr lang="en-US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	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b="1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SELECT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pc="-1" dirty="0" err="1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t.acqStamp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, </a:t>
            </a:r>
            <a:r>
              <a:rPr lang="en-US" b="1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max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pc="-1" dirty="0" err="1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t.doubleField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 </a:t>
            </a:r>
            <a:r>
              <a:rPr lang="en-US" spc="-1" dirty="0" err="1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max_value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 </a:t>
            </a:r>
            <a:r>
              <a:rPr lang="en-US" spc="-1" dirty="0">
                <a:uFill>
                  <a:solidFill>
                    <a:srgbClr val="FFFFFF"/>
                  </a:solidFill>
                </a:uFill>
                <a:latin typeface="Courier New"/>
              </a:rPr>
              <a:t>\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</a:p>
          <a:p>
            <a:pPr lvl="2"/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b="1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FROM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pc="-1" dirty="0" err="1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bpm_temp_table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t 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 </a:t>
            </a:r>
            <a:r>
              <a:rPr lang="en-US" spc="-1" dirty="0">
                <a:uFill>
                  <a:solidFill>
                    <a:srgbClr val="FFFFFF"/>
                  </a:solidFill>
                </a:uFill>
                <a:latin typeface="Courier New"/>
              </a:rPr>
              <a:t>\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endParaRPr lang="en-US" spc="-1" dirty="0" smtClean="0">
              <a:solidFill>
                <a:srgbClr val="008000"/>
              </a:solidFill>
              <a:uFill>
                <a:solidFill>
                  <a:srgbClr val="FFFFFF"/>
                </a:solidFill>
              </a:uFill>
              <a:latin typeface="Courier New"/>
            </a:endParaRPr>
          </a:p>
          <a:p>
            <a:pPr lvl="2"/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b="1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GROUP BY </a:t>
            </a:r>
            <a:r>
              <a:rPr lang="en-US" spc="-1" dirty="0" err="1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t.acqStamp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&gt;&gt; df2.show()</a:t>
            </a:r>
          </a:p>
          <a:p>
            <a:endParaRPr lang="en-US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endParaRPr lang="en-US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endParaRPr lang="en-US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endParaRPr lang="en-US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r>
              <a:rPr lang="en-US" sz="2000" b="1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# Collect to Pandas: </a:t>
            </a:r>
            <a:endParaRPr lang="en-US" sz="20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&gt;&gt;&gt; pandas = df2.toPandas() </a:t>
            </a:r>
            <a:endParaRPr lang="en-US" sz="20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&gt;&gt;&gt; pandas</a:t>
            </a:r>
            <a:r>
              <a:rPr lang="en-US" sz="20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[</a:t>
            </a:r>
            <a:r>
              <a:rPr lang="en-US" sz="2000" b="1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z="2000" b="1" spc="-1" dirty="0" err="1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max_value</a:t>
            </a:r>
            <a:r>
              <a:rPr lang="en-US" sz="2000" b="1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z="20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].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plot()</a:t>
            </a:r>
            <a:endParaRPr lang="en-US" sz="20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1021" y="3097819"/>
            <a:ext cx="3528387" cy="1564763"/>
          </a:xfrm>
          <a:prstGeom prst="rect">
            <a:avLst/>
          </a:prstGeom>
        </p:spPr>
      </p:pic>
      <p:sp>
        <p:nvSpPr>
          <p:cNvPr id="8" name="TextShape 1"/>
          <p:cNvSpPr txBox="1"/>
          <p:nvPr/>
        </p:nvSpPr>
        <p:spPr>
          <a:xfrm>
            <a:off x="2167608" y="98673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From Spark to Pandas data analysis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87" y="164339"/>
            <a:ext cx="1137030" cy="11181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43903" y="79626"/>
            <a:ext cx="1705376" cy="1225086"/>
          </a:xfrm>
          <a:prstGeom prst="rect">
            <a:avLst/>
          </a:prstGeom>
        </p:spPr>
      </p:pic>
      <p:sp>
        <p:nvSpPr>
          <p:cNvPr id="11" name="Date Placeholder 3"/>
          <p:cNvSpPr txBox="1">
            <a:spLocks/>
          </p:cNvSpPr>
          <p:nvPr/>
        </p:nvSpPr>
        <p:spPr>
          <a:xfrm>
            <a:off x="631416" y="6931362"/>
            <a:ext cx="14029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29/05/2017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2" name="Footer Placeholder 4"/>
          <p:cNvSpPr txBox="1">
            <a:spLocks/>
          </p:cNvSpPr>
          <p:nvPr/>
        </p:nvSpPr>
        <p:spPr>
          <a:xfrm>
            <a:off x="6529807" y="6931363"/>
            <a:ext cx="11068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BE-CO</a:t>
            </a:r>
          </a:p>
        </p:txBody>
      </p:sp>
      <p:sp>
        <p:nvSpPr>
          <p:cNvPr id="13" name="Slide Number Placeholder 5"/>
          <p:cNvSpPr txBox="1">
            <a:spLocks/>
          </p:cNvSpPr>
          <p:nvPr/>
        </p:nvSpPr>
        <p:spPr>
          <a:xfrm>
            <a:off x="12454758" y="6931361"/>
            <a:ext cx="5336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12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75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icture 122"/>
          <p:cNvPicPr/>
          <p:nvPr/>
        </p:nvPicPr>
        <p:blipFill>
          <a:blip r:embed="rId2"/>
          <a:stretch/>
        </p:blipFill>
        <p:spPr>
          <a:xfrm>
            <a:off x="3178212" y="164339"/>
            <a:ext cx="7848360" cy="6442560"/>
          </a:xfrm>
          <a:prstGeom prst="rect">
            <a:avLst/>
          </a:prstGeom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57" y="164339"/>
            <a:ext cx="1137030" cy="111819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2882" y="3385622"/>
            <a:ext cx="7439025" cy="36480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0090" y="3483157"/>
            <a:ext cx="7253937" cy="247597"/>
          </a:xfrm>
          <a:prstGeom prst="rect">
            <a:avLst/>
          </a:prstGeom>
        </p:spPr>
      </p:pic>
      <p:sp>
        <p:nvSpPr>
          <p:cNvPr id="13" name="Date Placeholder 3"/>
          <p:cNvSpPr txBox="1">
            <a:spLocks/>
          </p:cNvSpPr>
          <p:nvPr/>
        </p:nvSpPr>
        <p:spPr>
          <a:xfrm>
            <a:off x="631416" y="7033698"/>
            <a:ext cx="14029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29/05/2017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6529807" y="7033699"/>
            <a:ext cx="11068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BE-CO</a:t>
            </a:r>
          </a:p>
        </p:txBody>
      </p:sp>
      <p:sp>
        <p:nvSpPr>
          <p:cNvPr id="15" name="Slide Number Placeholder 5"/>
          <p:cNvSpPr txBox="1">
            <a:spLocks/>
          </p:cNvSpPr>
          <p:nvPr/>
        </p:nvSpPr>
        <p:spPr>
          <a:xfrm>
            <a:off x="12454758" y="7033697"/>
            <a:ext cx="5336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2015215" y="164339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NXCALS State?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TextShape 2"/>
          <p:cNvSpPr txBox="1"/>
          <p:nvPr/>
        </p:nvSpPr>
        <p:spPr>
          <a:xfrm>
            <a:off x="2307823" y="1475234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60">
              <a:buClr>
                <a:srgbClr val="000000"/>
              </a:buClr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Official dates : </a:t>
            </a:r>
            <a:r>
              <a:rPr lang="en-US" sz="3200" b="1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Ready by LS2 (Q1 2019)</a:t>
            </a:r>
            <a:endParaRPr lang="en-US" sz="3200" i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522" lvl="1">
              <a:buClr>
                <a:srgbClr val="000000"/>
              </a:buClr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System development solid beta for </a:t>
            </a:r>
            <a:r>
              <a:rPr lang="en-US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Q1 2018</a:t>
            </a:r>
            <a:endParaRPr lang="en-US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522" lvl="1">
              <a:buClr>
                <a:srgbClr val="000000"/>
              </a:buClr>
            </a:pPr>
            <a:endParaRPr lang="en-US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522" indent="-457162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 Ingestion Java API ready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522" lvl="1">
              <a:buClr>
                <a:srgbClr val="00B050"/>
              </a:buClr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We store data from CMW devices</a:t>
            </a:r>
            <a:endParaRPr lang="en-US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522" indent="-457162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 Access API with Spark first version ready 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14684" lvl="2">
              <a:buClr>
                <a:srgbClr val="000000"/>
              </a:buClr>
            </a:pPr>
            <a:r>
              <a:rPr lang="en-US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Any Spark analysis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on top of Spark </a:t>
            </a:r>
            <a:r>
              <a:rPr lang="en-US" sz="2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DataSets</a:t>
            </a:r>
            <a:endParaRPr lang="en-US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522" indent="-457162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Python binding &amp; SWAN 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integration </a:t>
            </a:r>
          </a:p>
          <a:p>
            <a:pPr marL="360">
              <a:buClr>
                <a:srgbClr val="00B050"/>
              </a:buClr>
            </a:pPr>
            <a:endParaRPr lang="en-US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457522" indent="-457162">
              <a:buFont typeface="Wingdings" panose="05000000000000000000" pitchFamily="2" charset="2"/>
              <a:buChar char="q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What comes next (for </a:t>
            </a: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 extraction and analysis): </a:t>
            </a:r>
            <a:endParaRPr lang="en-US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14684" lvl="1" indent="-457162">
              <a:buFont typeface="Wingdings" panose="05000000000000000000" pitchFamily="2" charset="2"/>
              <a:buChar char="q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Clients integration (</a:t>
            </a:r>
            <a:r>
              <a:rPr lang="en-US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business use-cases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)</a:t>
            </a:r>
            <a:endParaRPr lang="en-US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13" y="164339"/>
            <a:ext cx="1137030" cy="1118197"/>
          </a:xfrm>
          <a:prstGeom prst="rect">
            <a:avLst/>
          </a:prstGeom>
        </p:spPr>
      </p:pic>
      <p:sp>
        <p:nvSpPr>
          <p:cNvPr id="10" name="Date Placeholder 3"/>
          <p:cNvSpPr txBox="1">
            <a:spLocks/>
          </p:cNvSpPr>
          <p:nvPr/>
        </p:nvSpPr>
        <p:spPr>
          <a:xfrm>
            <a:off x="631416" y="6931362"/>
            <a:ext cx="14029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29/05/2017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1" name="Footer Placeholder 4"/>
          <p:cNvSpPr txBox="1">
            <a:spLocks/>
          </p:cNvSpPr>
          <p:nvPr/>
        </p:nvSpPr>
        <p:spPr>
          <a:xfrm>
            <a:off x="6529807" y="6931363"/>
            <a:ext cx="11068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BE-CO</a:t>
            </a:r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12454758" y="6931361"/>
            <a:ext cx="5336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6186" y="267212"/>
            <a:ext cx="9071640" cy="1262160"/>
          </a:xfrm>
        </p:spPr>
        <p:txBody>
          <a:bodyPr/>
          <a:lstStyle/>
          <a:p>
            <a:r>
              <a:rPr lang="en-GB" dirty="0" smtClean="0"/>
              <a:t>Questions ?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511" y="1136425"/>
            <a:ext cx="8546592" cy="56995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67608" y="1313930"/>
            <a:ext cx="3811968" cy="430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99" i="1" dirty="0"/>
              <a:t>E-mail: n.tsvetkov@cern.ch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74" y="188706"/>
            <a:ext cx="1137030" cy="1118197"/>
          </a:xfrm>
          <a:prstGeom prst="rect">
            <a:avLst/>
          </a:prstGeom>
        </p:spPr>
      </p:pic>
      <p:sp>
        <p:nvSpPr>
          <p:cNvPr id="11" name="Date Placeholder 3"/>
          <p:cNvSpPr txBox="1">
            <a:spLocks/>
          </p:cNvSpPr>
          <p:nvPr/>
        </p:nvSpPr>
        <p:spPr>
          <a:xfrm>
            <a:off x="631416" y="6931362"/>
            <a:ext cx="14029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29/05/2017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2" name="Footer Placeholder 4"/>
          <p:cNvSpPr txBox="1">
            <a:spLocks/>
          </p:cNvSpPr>
          <p:nvPr/>
        </p:nvSpPr>
        <p:spPr>
          <a:xfrm>
            <a:off x="6529807" y="6931363"/>
            <a:ext cx="11068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BE-CO</a:t>
            </a:r>
          </a:p>
        </p:txBody>
      </p:sp>
      <p:sp>
        <p:nvSpPr>
          <p:cNvPr id="13" name="Slide Number Placeholder 5"/>
          <p:cNvSpPr txBox="1">
            <a:spLocks/>
          </p:cNvSpPr>
          <p:nvPr/>
        </p:nvSpPr>
        <p:spPr>
          <a:xfrm>
            <a:off x="12454758" y="6931361"/>
            <a:ext cx="5336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15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89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94" y="81412"/>
            <a:ext cx="5393694" cy="12621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CALS Architecture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14144" y="4886180"/>
            <a:ext cx="10094975" cy="16530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14144" y="1600520"/>
            <a:ext cx="10094975" cy="173535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914144" y="3455574"/>
            <a:ext cx="10094975" cy="13012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n 6"/>
          <p:cNvSpPr/>
          <p:nvPr/>
        </p:nvSpPr>
        <p:spPr>
          <a:xfrm>
            <a:off x="2954669" y="5227172"/>
            <a:ext cx="887747" cy="917143"/>
          </a:xfrm>
          <a:prstGeom prst="can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Oracle</a:t>
            </a:r>
          </a:p>
        </p:txBody>
      </p:sp>
      <p:sp>
        <p:nvSpPr>
          <p:cNvPr id="8" name="Can 7"/>
          <p:cNvSpPr/>
          <p:nvPr/>
        </p:nvSpPr>
        <p:spPr>
          <a:xfrm>
            <a:off x="5055844" y="3698143"/>
            <a:ext cx="717292" cy="917143"/>
          </a:xfrm>
          <a:prstGeom prst="can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MDB</a:t>
            </a:r>
          </a:p>
        </p:txBody>
      </p:sp>
      <p:sp>
        <p:nvSpPr>
          <p:cNvPr id="9" name="Can 8"/>
          <p:cNvSpPr/>
          <p:nvPr/>
        </p:nvSpPr>
        <p:spPr>
          <a:xfrm>
            <a:off x="7669513" y="3698143"/>
            <a:ext cx="1505602" cy="917143"/>
          </a:xfrm>
          <a:prstGeom prst="ca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LDB</a:t>
            </a:r>
          </a:p>
        </p:txBody>
      </p:sp>
      <p:sp>
        <p:nvSpPr>
          <p:cNvPr id="10" name="Rectangle 9"/>
          <p:cNvSpPr/>
          <p:nvPr/>
        </p:nvSpPr>
        <p:spPr>
          <a:xfrm>
            <a:off x="4295182" y="6038492"/>
            <a:ext cx="2343961" cy="399781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Middleware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330460" y="5150820"/>
            <a:ext cx="2163169" cy="534467"/>
            <a:chOff x="2175394" y="4967937"/>
            <a:chExt cx="2163169" cy="534467"/>
          </a:xfrm>
        </p:grpSpPr>
        <p:sp>
          <p:nvSpPr>
            <p:cNvPr id="12" name="Rectangle 11"/>
            <p:cNvSpPr/>
            <p:nvPr/>
          </p:nvSpPr>
          <p:spPr>
            <a:xfrm>
              <a:off x="2175394" y="4967937"/>
              <a:ext cx="1951975" cy="363437"/>
            </a:xfrm>
            <a:prstGeom prst="rect">
              <a:avLst/>
            </a:prstGeom>
            <a:solidFill>
              <a:srgbClr val="008000"/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Logging Process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263119" y="5031617"/>
              <a:ext cx="1951975" cy="399781"/>
            </a:xfrm>
            <a:prstGeom prst="rect">
              <a:avLst/>
            </a:prstGeom>
            <a:solidFill>
              <a:srgbClr val="008000"/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Logging Process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386588" y="5102623"/>
              <a:ext cx="1951975" cy="399781"/>
            </a:xfrm>
            <a:prstGeom prst="rect">
              <a:avLst/>
            </a:prstGeom>
            <a:solidFill>
              <a:srgbClr val="008000"/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Logging Process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4330458" y="1687482"/>
            <a:ext cx="1599208" cy="39978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Timber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893429" y="1687482"/>
            <a:ext cx="1951975" cy="3997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Other Apps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611711" y="2792758"/>
            <a:ext cx="2057805" cy="39978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Extraction Servers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717538" y="2761588"/>
            <a:ext cx="2060006" cy="38345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Extraction Servers</a:t>
            </a:r>
          </a:p>
        </p:txBody>
      </p:sp>
      <p:sp>
        <p:nvSpPr>
          <p:cNvPr id="19" name="Up Arrow 18"/>
          <p:cNvSpPr/>
          <p:nvPr/>
        </p:nvSpPr>
        <p:spPr>
          <a:xfrm>
            <a:off x="5055844" y="5614278"/>
            <a:ext cx="717292" cy="535534"/>
          </a:xfrm>
          <a:prstGeom prst="upArrow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Up Arrow 19"/>
          <p:cNvSpPr/>
          <p:nvPr/>
        </p:nvSpPr>
        <p:spPr>
          <a:xfrm>
            <a:off x="5164874" y="4678963"/>
            <a:ext cx="552667" cy="535534"/>
          </a:xfrm>
          <a:prstGeom prst="up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Up Arrow 20"/>
          <p:cNvSpPr/>
          <p:nvPr/>
        </p:nvSpPr>
        <p:spPr>
          <a:xfrm rot="3287841">
            <a:off x="4243375" y="4051706"/>
            <a:ext cx="268333" cy="1470934"/>
          </a:xfrm>
          <a:prstGeom prst="upArrow">
            <a:avLst/>
          </a:prstGeom>
          <a:solidFill>
            <a:schemeClr val="accent5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Up Arrow 21"/>
          <p:cNvSpPr/>
          <p:nvPr/>
        </p:nvSpPr>
        <p:spPr>
          <a:xfrm rot="2531274">
            <a:off x="5740593" y="3162606"/>
            <a:ext cx="446837" cy="535534"/>
          </a:xfrm>
          <a:prstGeom prst="up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Up Arrow 22"/>
          <p:cNvSpPr/>
          <p:nvPr/>
        </p:nvSpPr>
        <p:spPr>
          <a:xfrm rot="19677331">
            <a:off x="7222679" y="3192536"/>
            <a:ext cx="446837" cy="535534"/>
          </a:xfrm>
          <a:prstGeom prst="up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Up Arrow 23"/>
          <p:cNvSpPr/>
          <p:nvPr/>
        </p:nvSpPr>
        <p:spPr>
          <a:xfrm>
            <a:off x="5552918" y="2163765"/>
            <a:ext cx="446837" cy="535534"/>
          </a:xfrm>
          <a:prstGeom prst="up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Up Arrow 24"/>
          <p:cNvSpPr/>
          <p:nvPr/>
        </p:nvSpPr>
        <p:spPr>
          <a:xfrm>
            <a:off x="7222679" y="2163765"/>
            <a:ext cx="446837" cy="535534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Up Arrow 25"/>
          <p:cNvSpPr/>
          <p:nvPr/>
        </p:nvSpPr>
        <p:spPr>
          <a:xfrm rot="5400000">
            <a:off x="6548019" y="3468405"/>
            <a:ext cx="361688" cy="1457023"/>
          </a:xfrm>
          <a:prstGeom prst="up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862123" y="1600970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Extraction Layer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882302" y="3485239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Persistence Layer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854524" y="488883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Providers Layer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893426" y="5128450"/>
            <a:ext cx="2911230" cy="136030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Can 30"/>
          <p:cNvSpPr/>
          <p:nvPr/>
        </p:nvSpPr>
        <p:spPr>
          <a:xfrm>
            <a:off x="7087448" y="5246429"/>
            <a:ext cx="958814" cy="917143"/>
          </a:xfrm>
          <a:prstGeom prst="ca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Scadar</a:t>
            </a:r>
            <a:endParaRPr lang="en-US" dirty="0"/>
          </a:p>
        </p:txBody>
      </p:sp>
      <p:sp>
        <p:nvSpPr>
          <p:cNvPr id="32" name="Up Arrow 31"/>
          <p:cNvSpPr/>
          <p:nvPr/>
        </p:nvSpPr>
        <p:spPr>
          <a:xfrm rot="2218835">
            <a:off x="7446096" y="4643688"/>
            <a:ext cx="446837" cy="535534"/>
          </a:xfrm>
          <a:prstGeom prst="up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Up Arrow 32"/>
          <p:cNvSpPr/>
          <p:nvPr/>
        </p:nvSpPr>
        <p:spPr>
          <a:xfrm rot="19716701">
            <a:off x="8708266" y="4643688"/>
            <a:ext cx="446837" cy="535534"/>
          </a:xfrm>
          <a:prstGeom prst="up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an 33"/>
          <p:cNvSpPr/>
          <p:nvPr/>
        </p:nvSpPr>
        <p:spPr>
          <a:xfrm>
            <a:off x="8551429" y="5246429"/>
            <a:ext cx="1082282" cy="917143"/>
          </a:xfrm>
          <a:prstGeom prst="ca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QPSR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642176" y="6149812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WinCC</a:t>
            </a:r>
            <a:r>
              <a:rPr lang="en-US" dirty="0"/>
              <a:t> (PVSS)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71" y="225375"/>
            <a:ext cx="1137030" cy="1118197"/>
          </a:xfrm>
          <a:prstGeom prst="rect">
            <a:avLst/>
          </a:prstGeom>
        </p:spPr>
      </p:pic>
      <p:sp>
        <p:nvSpPr>
          <p:cNvPr id="37" name="Date Placeholder 3"/>
          <p:cNvSpPr txBox="1">
            <a:spLocks/>
          </p:cNvSpPr>
          <p:nvPr/>
        </p:nvSpPr>
        <p:spPr>
          <a:xfrm>
            <a:off x="631416" y="6931362"/>
            <a:ext cx="14029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29/05/2017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8" name="Footer Placeholder 4"/>
          <p:cNvSpPr txBox="1">
            <a:spLocks/>
          </p:cNvSpPr>
          <p:nvPr/>
        </p:nvSpPr>
        <p:spPr>
          <a:xfrm>
            <a:off x="6529807" y="6931363"/>
            <a:ext cx="11068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BE-CO</a:t>
            </a:r>
          </a:p>
        </p:txBody>
      </p:sp>
      <p:sp>
        <p:nvSpPr>
          <p:cNvPr id="39" name="Slide Number Placeholder 5"/>
          <p:cNvSpPr txBox="1">
            <a:spLocks/>
          </p:cNvSpPr>
          <p:nvPr/>
        </p:nvSpPr>
        <p:spPr>
          <a:xfrm>
            <a:off x="12454758" y="6931361"/>
            <a:ext cx="5336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234628" y="3834911"/>
            <a:ext cx="11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~ 650 TB</a:t>
            </a:r>
            <a:endParaRPr lang="en-US" b="1" i="1" dirty="0"/>
          </a:p>
        </p:txBody>
      </p:sp>
      <p:sp>
        <p:nvSpPr>
          <p:cNvPr id="41" name="TextBox 40"/>
          <p:cNvSpPr txBox="1"/>
          <p:nvPr/>
        </p:nvSpPr>
        <p:spPr>
          <a:xfrm>
            <a:off x="3941140" y="3827156"/>
            <a:ext cx="11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~ 100 TB</a:t>
            </a:r>
            <a:endParaRPr lang="en-US" b="1" i="1" dirty="0"/>
          </a:p>
        </p:txBody>
      </p:sp>
      <p:sp>
        <p:nvSpPr>
          <p:cNvPr id="42" name="TextBox 41"/>
          <p:cNvSpPr txBox="1"/>
          <p:nvPr/>
        </p:nvSpPr>
        <p:spPr>
          <a:xfrm>
            <a:off x="7804847" y="2188205"/>
            <a:ext cx="4256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/>
              <a:t>&gt;</a:t>
            </a:r>
            <a:r>
              <a:rPr lang="en-US" b="1" i="1" smtClean="0"/>
              <a:t> </a:t>
            </a:r>
            <a:r>
              <a:rPr lang="en-US" b="1" i="1" smtClean="0"/>
              <a:t>6 </a:t>
            </a:r>
            <a:r>
              <a:rPr lang="en-US" b="1" i="1" dirty="0" smtClean="0"/>
              <a:t>000 000 </a:t>
            </a:r>
            <a:r>
              <a:rPr lang="en-US" i="1" dirty="0" smtClean="0"/>
              <a:t>extraction requests per day</a:t>
            </a:r>
            <a:endParaRPr lang="en-US" i="1" dirty="0"/>
          </a:p>
        </p:txBody>
      </p:sp>
      <p:sp>
        <p:nvSpPr>
          <p:cNvPr id="43" name="TextBox 42"/>
          <p:cNvSpPr txBox="1"/>
          <p:nvPr/>
        </p:nvSpPr>
        <p:spPr>
          <a:xfrm>
            <a:off x="7865366" y="2489327"/>
            <a:ext cx="3134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1 890 000 </a:t>
            </a:r>
            <a:r>
              <a:rPr lang="en-US" i="1" dirty="0" smtClean="0"/>
              <a:t>variables (signals)</a:t>
            </a:r>
            <a:endParaRPr lang="en-US" i="1" dirty="0"/>
          </a:p>
        </p:txBody>
      </p:sp>
      <p:sp>
        <p:nvSpPr>
          <p:cNvPr id="44" name="TextBox 43"/>
          <p:cNvSpPr txBox="1"/>
          <p:nvPr/>
        </p:nvSpPr>
        <p:spPr>
          <a:xfrm>
            <a:off x="2897964" y="6168246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REMUS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69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9639" y="92357"/>
            <a:ext cx="6603936" cy="1262160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Storage Evolution</a:t>
            </a:r>
            <a:endParaRPr lang="en-GB" dirty="0">
              <a:latin typeface="Calibri" panose="020F0502020204030204" pitchFamily="34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1019088"/>
              </p:ext>
            </p:extLst>
          </p:nvPr>
        </p:nvGraphicFramePr>
        <p:xfrm>
          <a:off x="1902690" y="1196021"/>
          <a:ext cx="9254233" cy="5576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ight Arrow 4"/>
          <p:cNvSpPr/>
          <p:nvPr/>
        </p:nvSpPr>
        <p:spPr>
          <a:xfrm rot="18857727">
            <a:off x="7708707" y="3208724"/>
            <a:ext cx="3132245" cy="250972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43" y="236320"/>
            <a:ext cx="1137030" cy="1118197"/>
          </a:xfrm>
          <a:prstGeom prst="rect">
            <a:avLst/>
          </a:prstGeom>
        </p:spPr>
      </p:pic>
      <p:sp>
        <p:nvSpPr>
          <p:cNvPr id="12" name="Date Placeholder 3"/>
          <p:cNvSpPr txBox="1">
            <a:spLocks/>
          </p:cNvSpPr>
          <p:nvPr/>
        </p:nvSpPr>
        <p:spPr>
          <a:xfrm>
            <a:off x="631416" y="6931362"/>
            <a:ext cx="14029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29/05/2017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6529807" y="6931363"/>
            <a:ext cx="11068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BE-CO</a:t>
            </a:r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2454758" y="6931361"/>
            <a:ext cx="5336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40143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2005420" y="166528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4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NXCALS Architecture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CustomShape 3"/>
          <p:cNvSpPr/>
          <p:nvPr/>
        </p:nvSpPr>
        <p:spPr>
          <a:xfrm>
            <a:off x="2428134" y="3781596"/>
            <a:ext cx="3524400" cy="821160"/>
          </a:xfrm>
          <a:prstGeom prst="rightArrow">
            <a:avLst>
              <a:gd name="adj1" fmla="val 50000"/>
              <a:gd name="adj2" fmla="val 50000"/>
            </a:avLst>
          </a:prstGeom>
          <a:ln>
            <a:solidFill>
              <a:srgbClr val="7D5FA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 Ingestion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CustomShape 4"/>
          <p:cNvSpPr/>
          <p:nvPr/>
        </p:nvSpPr>
        <p:spPr>
          <a:xfrm>
            <a:off x="7992847" y="3726807"/>
            <a:ext cx="3452520" cy="874080"/>
          </a:xfrm>
          <a:prstGeom prst="rightArrow">
            <a:avLst>
              <a:gd name="adj1" fmla="val 50000"/>
              <a:gd name="adj2" fmla="val 50000"/>
            </a:avLst>
          </a:prstGeom>
          <a:ln>
            <a:solidFill>
              <a:srgbClr val="46AAC4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 Extraction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CustomShape 5"/>
          <p:cNvSpPr/>
          <p:nvPr/>
        </p:nvSpPr>
        <p:spPr>
          <a:xfrm>
            <a:off x="5974328" y="2987904"/>
            <a:ext cx="1931400" cy="2095200"/>
          </a:xfrm>
          <a:prstGeom prst="rect">
            <a:avLst/>
          </a:prstGeom>
          <a:ln>
            <a:solidFill>
              <a:srgbClr val="F5924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HDFS</a:t>
            </a:r>
            <a:endParaRPr lang="en-US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CustomShape 6"/>
          <p:cNvSpPr/>
          <p:nvPr/>
        </p:nvSpPr>
        <p:spPr>
          <a:xfrm>
            <a:off x="7016167" y="4273464"/>
            <a:ext cx="783000" cy="665280"/>
          </a:xfrm>
          <a:prstGeom prst="can">
            <a:avLst>
              <a:gd name="adj" fmla="val 25000"/>
            </a:avLst>
          </a:prstGeom>
          <a:ln>
            <a:solidFill>
              <a:srgbClr val="4A7EBB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2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Storage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CustomShape 7"/>
          <p:cNvSpPr/>
          <p:nvPr/>
        </p:nvSpPr>
        <p:spPr>
          <a:xfrm>
            <a:off x="4591928" y="3170172"/>
            <a:ext cx="866520" cy="771480"/>
          </a:xfrm>
          <a:prstGeom prst="rect">
            <a:avLst/>
          </a:prstGeom>
          <a:ln>
            <a:rou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6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Gobblin</a:t>
            </a:r>
            <a:endParaRPr lang="en-US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CustomShape 8"/>
          <p:cNvSpPr/>
          <p:nvPr/>
        </p:nvSpPr>
        <p:spPr>
          <a:xfrm>
            <a:off x="8099621" y="3134881"/>
            <a:ext cx="1441996" cy="771480"/>
          </a:xfrm>
          <a:prstGeom prst="rect">
            <a:avLst/>
          </a:prstGeom>
          <a:ln>
            <a:rou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 Access API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CustomShape 9"/>
          <p:cNvSpPr/>
          <p:nvPr/>
        </p:nvSpPr>
        <p:spPr>
          <a:xfrm>
            <a:off x="9628739" y="3128436"/>
            <a:ext cx="1278585" cy="771480"/>
          </a:xfrm>
          <a:prstGeom prst="rect">
            <a:avLst/>
          </a:prstGeom>
          <a:ln>
            <a:rou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Other tools, APIs, etc.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CustomShape 10"/>
          <p:cNvSpPr/>
          <p:nvPr/>
        </p:nvSpPr>
        <p:spPr>
          <a:xfrm>
            <a:off x="6541240" y="1919964"/>
            <a:ext cx="783000" cy="817200"/>
          </a:xfrm>
          <a:prstGeom prst="can">
            <a:avLst>
              <a:gd name="adj" fmla="val 25000"/>
            </a:avLst>
          </a:prstGeom>
          <a:ln>
            <a:solidFill>
              <a:srgbClr val="4A7EBB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200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Hbase</a:t>
            </a:r>
            <a:endParaRPr lang="en-US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CustomShape 11"/>
          <p:cNvSpPr/>
          <p:nvPr/>
        </p:nvSpPr>
        <p:spPr>
          <a:xfrm rot="19765393">
            <a:off x="5027277" y="2301868"/>
            <a:ext cx="1447841" cy="626112"/>
          </a:xfrm>
          <a:prstGeom prst="rightArrow">
            <a:avLst>
              <a:gd name="adj1" fmla="val 50000"/>
              <a:gd name="adj2" fmla="val 50000"/>
            </a:avLst>
          </a:prstGeom>
          <a:ln>
            <a:solidFill>
              <a:srgbClr val="7D5FA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Last Data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CustomShape 12"/>
          <p:cNvSpPr/>
          <p:nvPr/>
        </p:nvSpPr>
        <p:spPr>
          <a:xfrm rot="1567637">
            <a:off x="7381485" y="2337404"/>
            <a:ext cx="1419120" cy="555036"/>
          </a:xfrm>
          <a:prstGeom prst="rightArrow">
            <a:avLst>
              <a:gd name="adj1" fmla="val 50000"/>
              <a:gd name="adj2" fmla="val 50000"/>
            </a:avLst>
          </a:prstGeom>
          <a:ln>
            <a:solidFill>
              <a:srgbClr val="46AAC4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Last Data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CustomShape 13"/>
          <p:cNvSpPr/>
          <p:nvPr/>
        </p:nvSpPr>
        <p:spPr>
          <a:xfrm>
            <a:off x="6240727" y="3219384"/>
            <a:ext cx="1345680" cy="511200"/>
          </a:xfrm>
          <a:prstGeom prst="rect">
            <a:avLst/>
          </a:prstGeom>
          <a:ln>
            <a:rou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Compactor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CustomShape 14"/>
          <p:cNvSpPr/>
          <p:nvPr/>
        </p:nvSpPr>
        <p:spPr>
          <a:xfrm>
            <a:off x="6237128" y="4511424"/>
            <a:ext cx="585360" cy="296280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ln>
            <a:solidFill>
              <a:srgbClr val="4A7EBB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55" name="CustomShape 15"/>
          <p:cNvSpPr/>
          <p:nvPr/>
        </p:nvSpPr>
        <p:spPr>
          <a:xfrm rot="10800000">
            <a:off x="6191672" y="4168628"/>
            <a:ext cx="585360" cy="296280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ln>
            <a:solidFill>
              <a:srgbClr val="4A7EBB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57" name="CustomShape 17"/>
          <p:cNvSpPr/>
          <p:nvPr/>
        </p:nvSpPr>
        <p:spPr>
          <a:xfrm>
            <a:off x="8302690" y="5914042"/>
            <a:ext cx="783000" cy="817200"/>
          </a:xfrm>
          <a:prstGeom prst="can">
            <a:avLst>
              <a:gd name="adj" fmla="val 25000"/>
            </a:avLst>
          </a:prstGeom>
          <a:ln>
            <a:rou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CCDB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CustomShape 18"/>
          <p:cNvSpPr/>
          <p:nvPr/>
        </p:nvSpPr>
        <p:spPr>
          <a:xfrm rot="2056800">
            <a:off x="7742776" y="6016443"/>
            <a:ext cx="542918" cy="227789"/>
          </a:xfrm>
          <a:prstGeom prst="leftArrow">
            <a:avLst>
              <a:gd name="adj1" fmla="val 50000"/>
              <a:gd name="adj2" fmla="val 50000"/>
            </a:avLst>
          </a:prstGeom>
          <a:ln>
            <a:rou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/>
        </p:style>
      </p:sp>
      <p:sp>
        <p:nvSpPr>
          <p:cNvPr id="59" name="CustomShape 19"/>
          <p:cNvSpPr/>
          <p:nvPr/>
        </p:nvSpPr>
        <p:spPr>
          <a:xfrm rot="2658428">
            <a:off x="4728826" y="4956868"/>
            <a:ext cx="1574839" cy="349560"/>
          </a:xfrm>
          <a:prstGeom prst="left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</p:sp>
      <p:sp>
        <p:nvSpPr>
          <p:cNvPr id="61" name="CustomShape 21"/>
          <p:cNvSpPr/>
          <p:nvPr/>
        </p:nvSpPr>
        <p:spPr>
          <a:xfrm>
            <a:off x="2454922" y="3071532"/>
            <a:ext cx="866520" cy="771480"/>
          </a:xfrm>
          <a:prstGeom prst="rect">
            <a:avLst/>
          </a:prstGeom>
          <a:ln>
            <a:rou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Log. Proc.</a:t>
            </a:r>
            <a:endParaRPr lang="en-US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CustomShape 22"/>
          <p:cNvSpPr/>
          <p:nvPr/>
        </p:nvSpPr>
        <p:spPr>
          <a:xfrm>
            <a:off x="2569401" y="3170172"/>
            <a:ext cx="866520" cy="771480"/>
          </a:xfrm>
          <a:prstGeom prst="rect">
            <a:avLst/>
          </a:prstGeom>
          <a:ln>
            <a:rou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Log. Proc.</a:t>
            </a:r>
            <a:endParaRPr lang="en-US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CustomShape 23"/>
          <p:cNvSpPr/>
          <p:nvPr/>
        </p:nvSpPr>
        <p:spPr>
          <a:xfrm>
            <a:off x="3570576" y="2859422"/>
            <a:ext cx="866520" cy="1094148"/>
          </a:xfrm>
          <a:prstGeom prst="rect">
            <a:avLst/>
          </a:prstGeom>
          <a:ln>
            <a:rou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Kafka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CustomShape 24"/>
          <p:cNvSpPr/>
          <p:nvPr/>
        </p:nvSpPr>
        <p:spPr>
          <a:xfrm>
            <a:off x="3837321" y="3564000"/>
            <a:ext cx="317160" cy="342360"/>
          </a:xfrm>
          <a:prstGeom prst="can">
            <a:avLst>
              <a:gd name="adj" fmla="val 25000"/>
            </a:avLst>
          </a:prstGeom>
          <a:ln>
            <a:solidFill>
              <a:srgbClr val="7D5FA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/>
        </p:style>
      </p:sp>
      <p:sp>
        <p:nvSpPr>
          <p:cNvPr id="28" name="CustomShape 19"/>
          <p:cNvSpPr/>
          <p:nvPr/>
        </p:nvSpPr>
        <p:spPr>
          <a:xfrm rot="7982692">
            <a:off x="7605749" y="4903616"/>
            <a:ext cx="1574839" cy="349560"/>
          </a:xfrm>
          <a:prstGeom prst="left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</p:sp>
      <p:sp>
        <p:nvSpPr>
          <p:cNvPr id="56" name="CustomShape 16"/>
          <p:cNvSpPr/>
          <p:nvPr/>
        </p:nvSpPr>
        <p:spPr>
          <a:xfrm>
            <a:off x="6237127" y="5333844"/>
            <a:ext cx="1490836" cy="746100"/>
          </a:xfrm>
          <a:prstGeom prst="rect">
            <a:avLst/>
          </a:prstGeom>
          <a:noFill/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Schema   Partition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Provider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01" y="238509"/>
            <a:ext cx="1137030" cy="1118197"/>
          </a:xfrm>
          <a:prstGeom prst="rect">
            <a:avLst/>
          </a:prstGeom>
        </p:spPr>
      </p:pic>
      <p:sp>
        <p:nvSpPr>
          <p:cNvPr id="30" name="Date Placeholder 3"/>
          <p:cNvSpPr txBox="1">
            <a:spLocks/>
          </p:cNvSpPr>
          <p:nvPr/>
        </p:nvSpPr>
        <p:spPr>
          <a:xfrm>
            <a:off x="631416" y="6931362"/>
            <a:ext cx="14029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29/05/2017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1" name="Footer Placeholder 4"/>
          <p:cNvSpPr txBox="1">
            <a:spLocks/>
          </p:cNvSpPr>
          <p:nvPr/>
        </p:nvSpPr>
        <p:spPr>
          <a:xfrm>
            <a:off x="6529807" y="6931363"/>
            <a:ext cx="11068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BE-CO</a:t>
            </a:r>
          </a:p>
        </p:txBody>
      </p:sp>
      <p:sp>
        <p:nvSpPr>
          <p:cNvPr id="32" name="Slide Number Placeholder 5"/>
          <p:cNvSpPr txBox="1">
            <a:spLocks/>
          </p:cNvSpPr>
          <p:nvPr/>
        </p:nvSpPr>
        <p:spPr>
          <a:xfrm>
            <a:off x="12454758" y="6931361"/>
            <a:ext cx="5336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2452180" y="258667"/>
            <a:ext cx="7963560" cy="8053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NXCALS Data Partitioning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CustomShape 5"/>
          <p:cNvSpPr/>
          <p:nvPr/>
        </p:nvSpPr>
        <p:spPr>
          <a:xfrm>
            <a:off x="4194294" y="1573633"/>
            <a:ext cx="4742166" cy="2583840"/>
          </a:xfrm>
          <a:prstGeom prst="rect">
            <a:avLst/>
          </a:prstGeom>
          <a:ln>
            <a:solidFill>
              <a:srgbClr val="F5924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/>
        </p:style>
        <p:txBody>
          <a:bodyPr lIns="90000" tIns="45000" rIns="90000" bIns="45000" anchor="t" anchorCtr="0"/>
          <a:lstStyle/>
          <a:p>
            <a:pPr algn="ctr">
              <a:lnSpc>
                <a:spcPct val="100000"/>
              </a:lnSpc>
            </a:pPr>
            <a:r>
              <a:rPr lang="en-US" sz="2400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HDFS</a:t>
            </a:r>
            <a:endParaRPr lang="en-US" sz="2400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243" y="1526439"/>
            <a:ext cx="1275145" cy="127514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243526" y="3474170"/>
            <a:ext cx="46437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system/classifier/schema/date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" name="CustomShape 14"/>
          <p:cNvSpPr/>
          <p:nvPr/>
        </p:nvSpPr>
        <p:spPr>
          <a:xfrm>
            <a:off x="7037603" y="2715442"/>
            <a:ext cx="585360" cy="296280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ln>
            <a:solidFill>
              <a:srgbClr val="4A7EBB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3" name="CustomShape 15"/>
          <p:cNvSpPr/>
          <p:nvPr/>
        </p:nvSpPr>
        <p:spPr>
          <a:xfrm rot="10800000">
            <a:off x="6992147" y="2372645"/>
            <a:ext cx="585360" cy="296280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ln>
            <a:solidFill>
              <a:srgbClr val="4A7EBB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8" name="CustomShape 6"/>
          <p:cNvSpPr/>
          <p:nvPr/>
        </p:nvSpPr>
        <p:spPr>
          <a:xfrm>
            <a:off x="7790843" y="2273256"/>
            <a:ext cx="886824" cy="884375"/>
          </a:xfrm>
          <a:prstGeom prst="can">
            <a:avLst>
              <a:gd name="adj" fmla="val 25000"/>
            </a:avLst>
          </a:prstGeom>
          <a:ln>
            <a:solidFill>
              <a:srgbClr val="4A7EBB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2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Storage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235049" y="4664240"/>
            <a:ext cx="897014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6086" indent="-285726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Data stored in </a:t>
            </a:r>
            <a:r>
              <a:rPr lang="en-US" sz="2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Parquet</a:t>
            </a:r>
            <a:r>
              <a:rPr lang="en-US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 file format of </a:t>
            </a:r>
            <a:r>
              <a:rPr lang="en-US" sz="2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records {f1,f2,…,</a:t>
            </a:r>
            <a:r>
              <a:rPr lang="en-US" sz="2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fn</a:t>
            </a:r>
            <a:r>
              <a:rPr lang="en-US" sz="2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}</a:t>
            </a:r>
            <a:endParaRPr lang="en-US" sz="2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</a:endParaRPr>
          </a:p>
          <a:p>
            <a:pPr marL="743248" lvl="1" indent="-285726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ourier New" panose="02070309020205020404" pitchFamily="49" charset="0"/>
              </a:rPr>
              <a:t>Accepts dynamic records of </a:t>
            </a:r>
            <a:r>
              <a:rPr lang="en-US" sz="2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ourier New" panose="02070309020205020404" pitchFamily="49" charset="0"/>
              </a:rPr>
              <a:t>ANY</a:t>
            </a:r>
            <a:r>
              <a:rPr lang="en-US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ourier New" panose="02070309020205020404" pitchFamily="49" charset="0"/>
              </a:rPr>
              <a:t> content</a:t>
            </a:r>
          </a:p>
          <a:p>
            <a:pPr marL="743248" lvl="1" indent="-285726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ourier New" panose="02070309020205020404" pitchFamily="49" charset="0"/>
              </a:rPr>
              <a:t>Represents a change of “</a:t>
            </a:r>
            <a:r>
              <a:rPr lang="en-US" sz="2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ourier New" panose="02070309020205020404" pitchFamily="49" charset="0"/>
              </a:rPr>
              <a:t>state</a:t>
            </a:r>
            <a:r>
              <a:rPr lang="en-US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ourier New" panose="02070309020205020404" pitchFamily="49" charset="0"/>
              </a:rPr>
              <a:t>” in </a:t>
            </a:r>
            <a:r>
              <a:rPr lang="en-US" sz="2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ourier New" panose="02070309020205020404" pitchFamily="49" charset="0"/>
              </a:rPr>
              <a:t>time</a:t>
            </a:r>
            <a:r>
              <a:rPr lang="en-US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ourier New" panose="02070309020205020404" pitchFamily="49" charset="0"/>
              </a:rPr>
              <a:t> for some “</a:t>
            </a:r>
            <a:r>
              <a:rPr lang="en-US" sz="2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ourier New" panose="02070309020205020404" pitchFamily="49" charset="0"/>
              </a:rPr>
              <a:t>entities</a:t>
            </a:r>
            <a:r>
              <a:rPr lang="en-US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ourier New" panose="02070309020205020404" pitchFamily="49" charset="0"/>
              </a:rPr>
              <a:t>”</a:t>
            </a:r>
          </a:p>
          <a:p>
            <a:pPr marL="743248" lvl="1" indent="-285726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ourier New" panose="02070309020205020404" pitchFamily="49" charset="0"/>
              </a:rPr>
              <a:t>Schema per entity </a:t>
            </a:r>
            <a:r>
              <a:rPr lang="en-US" sz="2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ourier New" panose="02070309020205020404" pitchFamily="49" charset="0"/>
              </a:rPr>
              <a:t>CAN</a:t>
            </a:r>
            <a:r>
              <a:rPr lang="en-US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ourier New" panose="02070309020205020404" pitchFamily="49" charset="0"/>
              </a:rPr>
              <a:t> change over time</a:t>
            </a:r>
          </a:p>
        </p:txBody>
      </p:sp>
      <p:sp>
        <p:nvSpPr>
          <p:cNvPr id="20" name="CustomShape 13"/>
          <p:cNvSpPr/>
          <p:nvPr/>
        </p:nvSpPr>
        <p:spPr>
          <a:xfrm>
            <a:off x="7149223" y="1667843"/>
            <a:ext cx="1345680" cy="511200"/>
          </a:xfrm>
          <a:prstGeom prst="rect">
            <a:avLst/>
          </a:prstGeom>
          <a:ln>
            <a:rou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Compactor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CustomShape 3"/>
          <p:cNvSpPr/>
          <p:nvPr/>
        </p:nvSpPr>
        <p:spPr>
          <a:xfrm>
            <a:off x="2235049" y="2406801"/>
            <a:ext cx="1961329" cy="821160"/>
          </a:xfrm>
          <a:prstGeom prst="rightArrow">
            <a:avLst>
              <a:gd name="adj1" fmla="val 50000"/>
              <a:gd name="adj2" fmla="val 50000"/>
            </a:avLst>
          </a:prstGeom>
          <a:ln>
            <a:solidFill>
              <a:srgbClr val="7D5FA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 Ingestion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CustomShape 4"/>
          <p:cNvSpPr/>
          <p:nvPr/>
        </p:nvSpPr>
        <p:spPr>
          <a:xfrm>
            <a:off x="8973479" y="2319569"/>
            <a:ext cx="1922231" cy="874080"/>
          </a:xfrm>
          <a:prstGeom prst="rightArrow">
            <a:avLst>
              <a:gd name="adj1" fmla="val 50000"/>
              <a:gd name="adj2" fmla="val 50000"/>
            </a:avLst>
          </a:prstGeom>
          <a:ln>
            <a:solidFill>
              <a:srgbClr val="46AAC4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 Extraction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60231" y="6058011"/>
            <a:ext cx="488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16" y="258667"/>
            <a:ext cx="1137030" cy="111819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532" y="2715442"/>
            <a:ext cx="2389082" cy="6353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3" name="Date Placeholder 3"/>
          <p:cNvSpPr txBox="1">
            <a:spLocks/>
          </p:cNvSpPr>
          <p:nvPr/>
        </p:nvSpPr>
        <p:spPr>
          <a:xfrm>
            <a:off x="631416" y="6931362"/>
            <a:ext cx="14029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29/05/2017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5" name="Footer Placeholder 4"/>
          <p:cNvSpPr txBox="1">
            <a:spLocks/>
          </p:cNvSpPr>
          <p:nvPr/>
        </p:nvSpPr>
        <p:spPr>
          <a:xfrm>
            <a:off x="6529807" y="6931363"/>
            <a:ext cx="11068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BE-CO</a:t>
            </a:r>
          </a:p>
        </p:txBody>
      </p:sp>
      <p:sp>
        <p:nvSpPr>
          <p:cNvPr id="30" name="Slide Number Placeholder 5"/>
          <p:cNvSpPr txBox="1">
            <a:spLocks/>
          </p:cNvSpPr>
          <p:nvPr/>
        </p:nvSpPr>
        <p:spPr>
          <a:xfrm>
            <a:off x="12454758" y="6931361"/>
            <a:ext cx="5336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16557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ustomShape 4"/>
          <p:cNvSpPr/>
          <p:nvPr/>
        </p:nvSpPr>
        <p:spPr>
          <a:xfrm>
            <a:off x="9116696" y="3346988"/>
            <a:ext cx="2138521" cy="874080"/>
          </a:xfrm>
          <a:prstGeom prst="rightArrow">
            <a:avLst>
              <a:gd name="adj1" fmla="val 50000"/>
              <a:gd name="adj2" fmla="val 50000"/>
            </a:avLst>
          </a:prstGeom>
          <a:ln>
            <a:solidFill>
              <a:srgbClr val="46AAC4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Data Extraction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CustomShape 5"/>
          <p:cNvSpPr/>
          <p:nvPr/>
        </p:nvSpPr>
        <p:spPr>
          <a:xfrm>
            <a:off x="2402072" y="2744064"/>
            <a:ext cx="1931400" cy="2095200"/>
          </a:xfrm>
          <a:prstGeom prst="rect">
            <a:avLst/>
          </a:prstGeom>
          <a:ln>
            <a:solidFill>
              <a:srgbClr val="F5924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HDFS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CustomShape 6"/>
          <p:cNvSpPr/>
          <p:nvPr/>
        </p:nvSpPr>
        <p:spPr>
          <a:xfrm>
            <a:off x="3443911" y="4029624"/>
            <a:ext cx="783000" cy="665280"/>
          </a:xfrm>
          <a:prstGeom prst="can">
            <a:avLst>
              <a:gd name="adj" fmla="val 25000"/>
            </a:avLst>
          </a:prstGeom>
          <a:ln>
            <a:solidFill>
              <a:srgbClr val="4A7EBB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2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Storage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CustomShape 8"/>
          <p:cNvSpPr/>
          <p:nvPr/>
        </p:nvSpPr>
        <p:spPr>
          <a:xfrm>
            <a:off x="4890806" y="2415050"/>
            <a:ext cx="4225891" cy="3433744"/>
          </a:xfrm>
          <a:prstGeom prst="rect">
            <a:avLst/>
          </a:prstGeom>
          <a:solidFill>
            <a:schemeClr val="bg1"/>
          </a:solidFill>
          <a:ln>
            <a:rou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/>
        </p:style>
        <p:txBody>
          <a:bodyPr lIns="90000" tIns="144000" rIns="90000" bIns="45000" anchor="t" anchorCtr="0"/>
          <a:lstStyle/>
          <a:p>
            <a:pPr algn="ctr">
              <a:lnSpc>
                <a:spcPct val="100000"/>
              </a:lnSpc>
            </a:pPr>
            <a:r>
              <a:rPr lang="en-US" sz="2800" b="1" i="1" u="sng" spc="-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Calibri"/>
              </a:rPr>
              <a:t>Data Access API</a:t>
            </a:r>
            <a:endParaRPr lang="en-US" sz="2800" b="1" i="1" u="sng" spc="-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CustomShape 9"/>
          <p:cNvSpPr/>
          <p:nvPr/>
        </p:nvSpPr>
        <p:spPr>
          <a:xfrm>
            <a:off x="9475698" y="2805002"/>
            <a:ext cx="1258933" cy="680531"/>
          </a:xfrm>
          <a:prstGeom prst="rect">
            <a:avLst/>
          </a:prstGeom>
          <a:ln>
            <a:rou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Other tools, APIs, etc.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CustomShape 10"/>
          <p:cNvSpPr/>
          <p:nvPr/>
        </p:nvSpPr>
        <p:spPr>
          <a:xfrm>
            <a:off x="2813275" y="1668159"/>
            <a:ext cx="783000" cy="817200"/>
          </a:xfrm>
          <a:prstGeom prst="can">
            <a:avLst>
              <a:gd name="adj" fmla="val 25000"/>
            </a:avLst>
          </a:prstGeom>
          <a:ln>
            <a:solidFill>
              <a:srgbClr val="4A7EBB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200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Hbase</a:t>
            </a:r>
            <a:endParaRPr lang="en-US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CustomShape 12"/>
          <p:cNvSpPr/>
          <p:nvPr/>
        </p:nvSpPr>
        <p:spPr>
          <a:xfrm rot="1492169">
            <a:off x="3661677" y="2115316"/>
            <a:ext cx="1195169" cy="555036"/>
          </a:xfrm>
          <a:prstGeom prst="rightArrow">
            <a:avLst>
              <a:gd name="adj1" fmla="val 50000"/>
              <a:gd name="adj2" fmla="val 50000"/>
            </a:avLst>
          </a:prstGeom>
          <a:ln>
            <a:solidFill>
              <a:srgbClr val="46AAC4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Last Data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CustomShape 13"/>
          <p:cNvSpPr/>
          <p:nvPr/>
        </p:nvSpPr>
        <p:spPr>
          <a:xfrm>
            <a:off x="2668472" y="2975544"/>
            <a:ext cx="1345680" cy="511200"/>
          </a:xfrm>
          <a:prstGeom prst="rect">
            <a:avLst/>
          </a:prstGeom>
          <a:ln>
            <a:rou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6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Compactor</a:t>
            </a:r>
            <a:endParaRPr lang="en-US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CustomShape 14"/>
          <p:cNvSpPr/>
          <p:nvPr/>
        </p:nvSpPr>
        <p:spPr>
          <a:xfrm>
            <a:off x="2664871" y="4267585"/>
            <a:ext cx="585360" cy="296280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ln>
            <a:solidFill>
              <a:srgbClr val="4A7EBB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0" name="CustomShape 15"/>
          <p:cNvSpPr/>
          <p:nvPr/>
        </p:nvSpPr>
        <p:spPr>
          <a:xfrm rot="10800000">
            <a:off x="2619416" y="3924788"/>
            <a:ext cx="585360" cy="296280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ln>
            <a:solidFill>
              <a:srgbClr val="4A7EBB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8" name="CustomShape 19"/>
          <p:cNvSpPr/>
          <p:nvPr/>
        </p:nvSpPr>
        <p:spPr>
          <a:xfrm rot="8566364">
            <a:off x="3957779" y="5121372"/>
            <a:ext cx="853828" cy="349560"/>
          </a:xfrm>
          <a:prstGeom prst="left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</p:sp>
      <p:sp>
        <p:nvSpPr>
          <p:cNvPr id="50" name="CustomShape 16"/>
          <p:cNvSpPr/>
          <p:nvPr/>
        </p:nvSpPr>
        <p:spPr>
          <a:xfrm>
            <a:off x="2553055" y="5102694"/>
            <a:ext cx="1349280" cy="746100"/>
          </a:xfrm>
          <a:prstGeom prst="rect">
            <a:avLst/>
          </a:prstGeom>
          <a:noFill/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Schema   Partition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Provider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TextShape 1"/>
          <p:cNvSpPr txBox="1"/>
          <p:nvPr/>
        </p:nvSpPr>
        <p:spPr>
          <a:xfrm>
            <a:off x="2183574" y="213188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4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NXCALS Data Access API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2622" y="3145267"/>
            <a:ext cx="4024747" cy="2400643"/>
          </a:xfrm>
          <a:prstGeom prst="rect">
            <a:avLst/>
          </a:prstGeom>
        </p:spPr>
      </p:pic>
      <p:sp>
        <p:nvSpPr>
          <p:cNvPr id="55" name="CustomShape 12"/>
          <p:cNvSpPr/>
          <p:nvPr/>
        </p:nvSpPr>
        <p:spPr>
          <a:xfrm>
            <a:off x="4400673" y="3528326"/>
            <a:ext cx="490132" cy="555036"/>
          </a:xfrm>
          <a:prstGeom prst="rightArrow">
            <a:avLst>
              <a:gd name="adj1" fmla="val 50000"/>
              <a:gd name="adj2" fmla="val 50000"/>
            </a:avLst>
          </a:prstGeom>
          <a:ln>
            <a:solidFill>
              <a:srgbClr val="46AAC4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57" y="213188"/>
            <a:ext cx="1137030" cy="1118197"/>
          </a:xfrm>
          <a:prstGeom prst="rect">
            <a:avLst/>
          </a:prstGeom>
        </p:spPr>
      </p:pic>
      <p:sp>
        <p:nvSpPr>
          <p:cNvPr id="21" name="Date Placeholder 3"/>
          <p:cNvSpPr txBox="1">
            <a:spLocks/>
          </p:cNvSpPr>
          <p:nvPr/>
        </p:nvSpPr>
        <p:spPr>
          <a:xfrm>
            <a:off x="631416" y="6931362"/>
            <a:ext cx="14029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29/05/2017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2" name="Footer Placeholder 4"/>
          <p:cNvSpPr txBox="1">
            <a:spLocks/>
          </p:cNvSpPr>
          <p:nvPr/>
        </p:nvSpPr>
        <p:spPr>
          <a:xfrm>
            <a:off x="6529807" y="6931363"/>
            <a:ext cx="11068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BE-CO</a:t>
            </a:r>
          </a:p>
        </p:txBody>
      </p:sp>
      <p:sp>
        <p:nvSpPr>
          <p:cNvPr id="23" name="Slide Number Placeholder 5"/>
          <p:cNvSpPr txBox="1">
            <a:spLocks/>
          </p:cNvSpPr>
          <p:nvPr/>
        </p:nvSpPr>
        <p:spPr>
          <a:xfrm>
            <a:off x="12454758" y="6931361"/>
            <a:ext cx="5336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541" y="1456008"/>
            <a:ext cx="3260766" cy="17344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75501" y="3149479"/>
            <a:ext cx="5837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i="1" dirty="0">
                <a:latin typeface="Calibri" panose="020F0502020204030204" pitchFamily="34" charset="0"/>
                <a:cs typeface="Consolas" panose="020B0609020204030204" pitchFamily="49" charset="0"/>
              </a:rPr>
              <a:t>EASY TO USE </a:t>
            </a:r>
            <a:r>
              <a:rPr lang="en-GB" sz="2199" i="1" dirty="0">
                <a:latin typeface="Calibri" panose="020F0502020204030204" pitchFamily="34" charset="0"/>
                <a:cs typeface="Consolas" panose="020B0609020204030204" pitchFamily="49" charset="0"/>
              </a:rPr>
              <a:t>/comparing to MapReduce/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13311" y="4031468"/>
            <a:ext cx="7474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i="1" dirty="0">
                <a:latin typeface="Calibri" panose="020F0502020204030204" pitchFamily="34" charset="0"/>
              </a:rPr>
              <a:t>IN-MEMORY </a:t>
            </a:r>
            <a:r>
              <a:rPr lang="en-GB" sz="2400" b="1" i="1" dirty="0">
                <a:latin typeface="Calibri" panose="020F0502020204030204" pitchFamily="34" charset="0"/>
              </a:rPr>
              <a:t>and fast </a:t>
            </a:r>
            <a:r>
              <a:rPr lang="en-GB" sz="2199" i="1" dirty="0">
                <a:latin typeface="Calibri" panose="020F0502020204030204" pitchFamily="34" charset="0"/>
              </a:rPr>
              <a:t>/10-100x faster than MapReduce/</a:t>
            </a:r>
            <a:endParaRPr lang="en-GB" sz="2199" b="1" i="1" dirty="0"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46334" y="2175966"/>
            <a:ext cx="316885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i="1" dirty="0">
                <a:latin typeface="Calibri" panose="020F0502020204030204" pitchFamily="34" charset="0"/>
              </a:rPr>
              <a:t>GENERAL PURPOSE</a:t>
            </a:r>
            <a:r>
              <a:rPr lang="en-GB" sz="2400" i="1" dirty="0">
                <a:latin typeface="Calibri" panose="020F0502020204030204" pitchFamily="34" charset="0"/>
              </a:rPr>
              <a:t>	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21643" y="5674567"/>
            <a:ext cx="8966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i="1" dirty="0">
                <a:latin typeface="Calibri" panose="020F0502020204030204" pitchFamily="34" charset="0"/>
              </a:rPr>
              <a:t>FAULT TOLERANT </a:t>
            </a:r>
            <a:r>
              <a:rPr lang="en-GB" sz="2199" i="1" dirty="0">
                <a:latin typeface="Calibri" panose="020F0502020204030204" pitchFamily="34" charset="0"/>
              </a:rPr>
              <a:t>– automatically handles failure of node in the cluster</a:t>
            </a:r>
            <a:endParaRPr lang="en-GB" sz="2800" b="1" i="1" dirty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35226" y="4884010"/>
            <a:ext cx="82717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i="1" dirty="0">
                <a:latin typeface="Calibri" panose="020F0502020204030204" pitchFamily="34" charset="0"/>
                <a:cs typeface="Consolas" panose="020B0609020204030204" pitchFamily="49" charset="0"/>
              </a:rPr>
              <a:t>SCALABLE</a:t>
            </a:r>
            <a:r>
              <a:rPr lang="en-GB" sz="2199" i="1" dirty="0">
                <a:latin typeface="Calibri" panose="020F0502020204030204" pitchFamily="34" charset="0"/>
                <a:cs typeface="Consolas" panose="020B0609020204030204" pitchFamily="49" charset="0"/>
              </a:rPr>
              <a:t> - increase the processing capacity by extending the cluster</a:t>
            </a:r>
            <a:endParaRPr lang="en-GB" sz="2199" b="1" i="1" dirty="0">
              <a:latin typeface="Calibri" panose="020F0502020204030204" pitchFamily="34" charset="0"/>
              <a:cs typeface="Consolas" panose="020B0609020204030204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92924" y="727255"/>
            <a:ext cx="5837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i="1" dirty="0">
                <a:latin typeface="Calibri" panose="020F0502020204030204" pitchFamily="34" charset="0"/>
                <a:cs typeface="Consolas" panose="020B0609020204030204" pitchFamily="49" charset="0"/>
              </a:rPr>
              <a:t>DATA PROCESSING FRAMEWORK</a:t>
            </a:r>
            <a:endParaRPr lang="en-GB" sz="2400" i="1" dirty="0">
              <a:latin typeface="Calibri" panose="020F0502020204030204" pitchFamily="34" charset="0"/>
              <a:cs typeface="Consolas" panose="020B0609020204030204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61051" y="1762606"/>
            <a:ext cx="3168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Batch processing</a:t>
            </a:r>
            <a:r>
              <a:rPr lang="en-GB" sz="2400" i="1" dirty="0">
                <a:latin typeface="Calibri" panose="020F0502020204030204" pitchFamily="34" charset="0"/>
              </a:rPr>
              <a:t>	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005787" y="2188318"/>
            <a:ext cx="3168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Stream processing	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538120" y="2669940"/>
            <a:ext cx="3168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Machine learning</a:t>
            </a:r>
            <a:r>
              <a:rPr lang="en-GB" sz="2400" i="1" dirty="0">
                <a:latin typeface="Calibri" panose="020F0502020204030204" pitchFamily="34" charset="0"/>
              </a:rPr>
              <a:t>	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78" y="274234"/>
            <a:ext cx="1137030" cy="1118197"/>
          </a:xfrm>
          <a:prstGeom prst="rect">
            <a:avLst/>
          </a:prstGeom>
        </p:spPr>
      </p:pic>
      <p:sp>
        <p:nvSpPr>
          <p:cNvPr id="18" name="Date Placeholder 3"/>
          <p:cNvSpPr txBox="1">
            <a:spLocks/>
          </p:cNvSpPr>
          <p:nvPr/>
        </p:nvSpPr>
        <p:spPr>
          <a:xfrm>
            <a:off x="631416" y="6931362"/>
            <a:ext cx="14029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29/05/2017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9" name="Footer Placeholder 4"/>
          <p:cNvSpPr txBox="1">
            <a:spLocks/>
          </p:cNvSpPr>
          <p:nvPr/>
        </p:nvSpPr>
        <p:spPr>
          <a:xfrm>
            <a:off x="6529807" y="6931363"/>
            <a:ext cx="11068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BE-CO</a:t>
            </a:r>
          </a:p>
        </p:txBody>
      </p:sp>
      <p:sp>
        <p:nvSpPr>
          <p:cNvPr id="20" name="Slide Number Placeholder 5"/>
          <p:cNvSpPr txBox="1">
            <a:spLocks/>
          </p:cNvSpPr>
          <p:nvPr/>
        </p:nvSpPr>
        <p:spPr>
          <a:xfrm>
            <a:off x="12454758" y="6931361"/>
            <a:ext cx="5336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60789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2622271" y="231000"/>
            <a:ext cx="7963560" cy="8053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Spark High-level Architecture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6" name="Picture 9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57" y="231000"/>
            <a:ext cx="1137030" cy="1118197"/>
          </a:xfrm>
          <a:prstGeom prst="rect">
            <a:avLst/>
          </a:prstGeom>
        </p:spPr>
      </p:pic>
      <p:sp>
        <p:nvSpPr>
          <p:cNvPr id="99" name="Rounded Rectangle 98"/>
          <p:cNvSpPr/>
          <p:nvPr/>
        </p:nvSpPr>
        <p:spPr>
          <a:xfrm>
            <a:off x="2203560" y="1453412"/>
            <a:ext cx="3035808" cy="171907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Worker Node</a:t>
            </a:r>
          </a:p>
        </p:txBody>
      </p:sp>
      <p:sp>
        <p:nvSpPr>
          <p:cNvPr id="119" name="Rounded Rectangle 118"/>
          <p:cNvSpPr/>
          <p:nvPr/>
        </p:nvSpPr>
        <p:spPr>
          <a:xfrm>
            <a:off x="2355960" y="1953283"/>
            <a:ext cx="2731008" cy="112776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Executor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2483975" y="2477540"/>
            <a:ext cx="755904" cy="45110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Task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3358751" y="2477540"/>
            <a:ext cx="755904" cy="45110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Task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4233527" y="2471443"/>
            <a:ext cx="755904" cy="45110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Task</a:t>
            </a:r>
          </a:p>
        </p:txBody>
      </p:sp>
      <p:sp>
        <p:nvSpPr>
          <p:cNvPr id="123" name="Rounded Rectangle 122"/>
          <p:cNvSpPr/>
          <p:nvPr/>
        </p:nvSpPr>
        <p:spPr>
          <a:xfrm>
            <a:off x="2203560" y="3288307"/>
            <a:ext cx="3035808" cy="171907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Worker Node</a:t>
            </a:r>
          </a:p>
        </p:txBody>
      </p:sp>
      <p:sp>
        <p:nvSpPr>
          <p:cNvPr id="124" name="Rounded Rectangle 123"/>
          <p:cNvSpPr/>
          <p:nvPr/>
        </p:nvSpPr>
        <p:spPr>
          <a:xfrm>
            <a:off x="2355960" y="3788179"/>
            <a:ext cx="2731008" cy="112776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Executor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2483975" y="4312435"/>
            <a:ext cx="755904" cy="45110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Task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3358751" y="4312435"/>
            <a:ext cx="755904" cy="45110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Task</a:t>
            </a:r>
          </a:p>
        </p:txBody>
      </p:sp>
      <p:sp>
        <p:nvSpPr>
          <p:cNvPr id="127" name="Rectangle 126"/>
          <p:cNvSpPr/>
          <p:nvPr/>
        </p:nvSpPr>
        <p:spPr>
          <a:xfrm>
            <a:off x="4233527" y="4306340"/>
            <a:ext cx="755904" cy="45110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Task</a:t>
            </a:r>
          </a:p>
        </p:txBody>
      </p:sp>
      <p:sp>
        <p:nvSpPr>
          <p:cNvPr id="128" name="Rounded Rectangle 127"/>
          <p:cNvSpPr/>
          <p:nvPr/>
        </p:nvSpPr>
        <p:spPr>
          <a:xfrm>
            <a:off x="2203560" y="5147588"/>
            <a:ext cx="3035808" cy="171907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Worker Node</a:t>
            </a:r>
          </a:p>
        </p:txBody>
      </p:sp>
      <p:sp>
        <p:nvSpPr>
          <p:cNvPr id="129" name="Rounded Rectangle 128"/>
          <p:cNvSpPr/>
          <p:nvPr/>
        </p:nvSpPr>
        <p:spPr>
          <a:xfrm>
            <a:off x="2355960" y="5623075"/>
            <a:ext cx="2731008" cy="112776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Executor</a:t>
            </a:r>
          </a:p>
        </p:txBody>
      </p:sp>
      <p:sp>
        <p:nvSpPr>
          <p:cNvPr id="130" name="Rectangle 129"/>
          <p:cNvSpPr/>
          <p:nvPr/>
        </p:nvSpPr>
        <p:spPr>
          <a:xfrm>
            <a:off x="2483975" y="6147331"/>
            <a:ext cx="755904" cy="45110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Task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3358751" y="6147331"/>
            <a:ext cx="755904" cy="45110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Task</a:t>
            </a:r>
          </a:p>
        </p:txBody>
      </p:sp>
      <p:sp>
        <p:nvSpPr>
          <p:cNvPr id="132" name="Rectangle 131"/>
          <p:cNvSpPr/>
          <p:nvPr/>
        </p:nvSpPr>
        <p:spPr>
          <a:xfrm>
            <a:off x="4233527" y="6141235"/>
            <a:ext cx="755904" cy="45110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Task</a:t>
            </a:r>
          </a:p>
        </p:txBody>
      </p:sp>
      <p:sp>
        <p:nvSpPr>
          <p:cNvPr id="133" name="Rounded Rectangle 132"/>
          <p:cNvSpPr/>
          <p:nvPr/>
        </p:nvSpPr>
        <p:spPr>
          <a:xfrm>
            <a:off x="6007463" y="3585487"/>
            <a:ext cx="2014728" cy="1057656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Cluster Manager</a:t>
            </a:r>
          </a:p>
        </p:txBody>
      </p:sp>
      <p:cxnSp>
        <p:nvCxnSpPr>
          <p:cNvPr id="134" name="Straight Arrow Connector 133"/>
          <p:cNvCxnSpPr/>
          <p:nvPr/>
        </p:nvCxnSpPr>
        <p:spPr>
          <a:xfrm>
            <a:off x="5239367" y="4114315"/>
            <a:ext cx="762000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>
          <a:xfrm>
            <a:off x="5214984" y="3140479"/>
            <a:ext cx="786384" cy="486918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/>
          <p:nvPr/>
        </p:nvCxnSpPr>
        <p:spPr>
          <a:xfrm flipV="1">
            <a:off x="5214984" y="4637047"/>
            <a:ext cx="786384" cy="573786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7" name="Rounded Rectangle 136"/>
          <p:cNvSpPr/>
          <p:nvPr/>
        </p:nvSpPr>
        <p:spPr>
          <a:xfrm>
            <a:off x="8798381" y="3394987"/>
            <a:ext cx="2206752" cy="1438656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Driver</a:t>
            </a:r>
          </a:p>
        </p:txBody>
      </p:sp>
      <p:sp>
        <p:nvSpPr>
          <p:cNvPr id="138" name="Rounded Rectangle 137"/>
          <p:cNvSpPr/>
          <p:nvPr/>
        </p:nvSpPr>
        <p:spPr>
          <a:xfrm>
            <a:off x="8889822" y="4004587"/>
            <a:ext cx="2023872" cy="658368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Spark Context</a:t>
            </a:r>
          </a:p>
        </p:txBody>
      </p:sp>
      <p:cxnSp>
        <p:nvCxnSpPr>
          <p:cNvPr id="139" name="Straight Arrow Connector 138"/>
          <p:cNvCxnSpPr/>
          <p:nvPr/>
        </p:nvCxnSpPr>
        <p:spPr>
          <a:xfrm>
            <a:off x="8029286" y="4114315"/>
            <a:ext cx="762000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0" name="Picture 1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618" y="2191455"/>
            <a:ext cx="1203532" cy="1203532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4909" y="2389147"/>
            <a:ext cx="697801" cy="513476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34546" y="2321150"/>
            <a:ext cx="696426" cy="649475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404" y="1826931"/>
            <a:ext cx="1453039" cy="1453039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755" y="1349200"/>
            <a:ext cx="2593848" cy="671807"/>
          </a:xfrm>
          <a:prstGeom prst="rect">
            <a:avLst/>
          </a:prstGeom>
        </p:spPr>
      </p:pic>
      <p:sp>
        <p:nvSpPr>
          <p:cNvPr id="146" name="Rectangle 145"/>
          <p:cNvSpPr/>
          <p:nvPr/>
        </p:nvSpPr>
        <p:spPr>
          <a:xfrm>
            <a:off x="2051171" y="1349197"/>
            <a:ext cx="6230112" cy="561499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379" y="1984429"/>
            <a:ext cx="1619596" cy="16195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31184" y="1472127"/>
            <a:ext cx="1640793" cy="618358"/>
          </a:xfrm>
          <a:prstGeom prst="rect">
            <a:avLst/>
          </a:prstGeom>
        </p:spPr>
      </p:pic>
      <p:sp>
        <p:nvSpPr>
          <p:cNvPr id="38" name="Date Placeholder 3"/>
          <p:cNvSpPr txBox="1">
            <a:spLocks/>
          </p:cNvSpPr>
          <p:nvPr/>
        </p:nvSpPr>
        <p:spPr>
          <a:xfrm>
            <a:off x="631416" y="6931362"/>
            <a:ext cx="14029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29/05/2017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9" name="Footer Placeholder 4"/>
          <p:cNvSpPr txBox="1">
            <a:spLocks/>
          </p:cNvSpPr>
          <p:nvPr/>
        </p:nvSpPr>
        <p:spPr>
          <a:xfrm>
            <a:off x="6461421" y="6931361"/>
            <a:ext cx="11068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BE-CO</a:t>
            </a:r>
          </a:p>
        </p:txBody>
      </p:sp>
      <p:sp>
        <p:nvSpPr>
          <p:cNvPr id="40" name="Slide Number Placeholder 5"/>
          <p:cNvSpPr txBox="1">
            <a:spLocks/>
          </p:cNvSpPr>
          <p:nvPr/>
        </p:nvSpPr>
        <p:spPr>
          <a:xfrm>
            <a:off x="12454758" y="6931361"/>
            <a:ext cx="5336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2167608" y="98673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NXCALS </a:t>
            </a:r>
            <a:r>
              <a:rPr lang="en-US" sz="44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PySpark</a:t>
            </a:r>
            <a:r>
              <a:rPr lang="en-US" sz="4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4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example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1495310" y="1487008"/>
            <a:ext cx="9953479" cy="385791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 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query =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DevicePropertyQueryBuilder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().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system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z="2000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z="2000" b="1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CMW</a:t>
            </a:r>
            <a:r>
              <a:rPr lang="en-US" sz="2000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 \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	 .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device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z="2000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z="2000" b="1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BLM1</a:t>
            </a:r>
            <a:r>
              <a:rPr lang="en-US" sz="2000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).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property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z="2000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z="2000" b="1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Acquisition</a:t>
            </a:r>
            <a:r>
              <a:rPr lang="en-US" sz="2000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 \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	 .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start_time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z="2000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z="2000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2017-05-22 </a:t>
            </a:r>
            <a:r>
              <a:rPr lang="en-US" sz="2000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00:00:00.000"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 \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	 .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end_time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z="2000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z="2000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2017-05-23 </a:t>
            </a:r>
            <a:r>
              <a:rPr lang="en-US" sz="2000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13:30:00.000</a:t>
            </a:r>
            <a:r>
              <a:rPr lang="en-US" sz="2000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).</a:t>
            </a:r>
            <a:r>
              <a:rPr lang="en-US" sz="2000" b="1" spc="-1" dirty="0" err="1" smtClean="0">
                <a:uFill>
                  <a:solidFill>
                    <a:srgbClr val="FFFFFF"/>
                  </a:solidFill>
                </a:uFill>
                <a:latin typeface="Courier New"/>
              </a:rPr>
              <a:t>build_query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()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 </a:t>
            </a:r>
            <a:r>
              <a:rPr lang="en-US" sz="20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df</a:t>
            </a: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=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spark.read.options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(**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query.get_map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()) \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	 .format(</a:t>
            </a:r>
            <a:r>
              <a:rPr lang="en-US" sz="2000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z="2000" b="1" spc="-1" dirty="0" err="1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cern.accsoft.nxcals.data.access.api</a:t>
            </a:r>
            <a:r>
              <a:rPr lang="en-US" sz="2000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).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load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()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 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df2 =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df.select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</a:t>
            </a:r>
            <a:r>
              <a:rPr lang="en-US" sz="2000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z="2000" spc="-1" dirty="0" err="1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acqStamp</a:t>
            </a:r>
            <a:r>
              <a:rPr lang="en-US" sz="2000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,</a:t>
            </a:r>
            <a:r>
              <a:rPr lang="en-US" sz="2000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"field1"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).where(</a:t>
            </a:r>
            <a:r>
              <a:rPr lang="en-US" sz="2000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"field2 = 123</a:t>
            </a:r>
            <a:r>
              <a:rPr lang="en-US" sz="2000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"</a:t>
            </a: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</a:t>
            </a:r>
          </a:p>
          <a:p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 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df2.show()</a:t>
            </a:r>
          </a:p>
          <a:p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87" y="164339"/>
            <a:ext cx="1137030" cy="111819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3903" y="79626"/>
            <a:ext cx="1705376" cy="12250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5310" y="4699215"/>
            <a:ext cx="4361935" cy="1708656"/>
          </a:xfrm>
          <a:prstGeom prst="rect">
            <a:avLst/>
          </a:prstGeom>
        </p:spPr>
      </p:pic>
      <p:sp>
        <p:nvSpPr>
          <p:cNvPr id="21" name="Date Placeholder 3"/>
          <p:cNvSpPr txBox="1">
            <a:spLocks/>
          </p:cNvSpPr>
          <p:nvPr/>
        </p:nvSpPr>
        <p:spPr>
          <a:xfrm>
            <a:off x="631416" y="6931362"/>
            <a:ext cx="14029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29/05/2017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2" name="Footer Placeholder 4"/>
          <p:cNvSpPr txBox="1">
            <a:spLocks/>
          </p:cNvSpPr>
          <p:nvPr/>
        </p:nvSpPr>
        <p:spPr>
          <a:xfrm>
            <a:off x="6529807" y="6931363"/>
            <a:ext cx="11068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BE-CO</a:t>
            </a:r>
          </a:p>
        </p:txBody>
      </p:sp>
      <p:sp>
        <p:nvSpPr>
          <p:cNvPr id="23" name="Slide Number Placeholder 5"/>
          <p:cNvSpPr txBox="1">
            <a:spLocks/>
          </p:cNvSpPr>
          <p:nvPr/>
        </p:nvSpPr>
        <p:spPr>
          <a:xfrm>
            <a:off x="12454758" y="6931361"/>
            <a:ext cx="5336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8730</TotalTime>
  <Words>447</Words>
  <Application>Microsoft Office PowerPoint</Application>
  <PresentationFormat>Custom</PresentationFormat>
  <Paragraphs>217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Consolas</vt:lpstr>
      <vt:lpstr>Courier New</vt:lpstr>
      <vt:lpstr>DejaVu Sans</vt:lpstr>
      <vt:lpstr>Symbol</vt:lpstr>
      <vt:lpstr>Times New Roman</vt:lpstr>
      <vt:lpstr>Wingdings</vt:lpstr>
      <vt:lpstr>Office Theme</vt:lpstr>
      <vt:lpstr>PowerPoint Presentation</vt:lpstr>
      <vt:lpstr>CALS Architecture</vt:lpstr>
      <vt:lpstr>Storage Evolution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 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Nikolay Tsvetkov</dc:creator>
  <dc:description/>
  <cp:lastModifiedBy>Nikolay Tsvetkov</cp:lastModifiedBy>
  <cp:revision>162</cp:revision>
  <dcterms:created xsi:type="dcterms:W3CDTF">2017-04-13T22:46:22Z</dcterms:created>
  <dcterms:modified xsi:type="dcterms:W3CDTF">2017-05-29T12:20:45Z</dcterms:modified>
  <dc:language>en-US</dc:language>
</cp:coreProperties>
</file>