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7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9A8E-1349-0540-92A1-31F08A7BB873}" type="datetimeFigureOut">
              <a:rPr lang="en-US" smtClean="0"/>
              <a:t>3/8/17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B560-D63E-C545-8A07-EA05528E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213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9A8E-1349-0540-92A1-31F08A7BB873}" type="datetimeFigureOut">
              <a:rPr lang="en-US" smtClean="0"/>
              <a:t>3/8/17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B560-D63E-C545-8A07-EA05528E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187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9A8E-1349-0540-92A1-31F08A7BB873}" type="datetimeFigureOut">
              <a:rPr lang="en-US" smtClean="0"/>
              <a:t>3/8/17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B560-D63E-C545-8A07-EA05528E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859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9A8E-1349-0540-92A1-31F08A7BB873}" type="datetimeFigureOut">
              <a:rPr lang="en-US" smtClean="0"/>
              <a:t>3/8/17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B560-D63E-C545-8A07-EA05528E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55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9A8E-1349-0540-92A1-31F08A7BB873}" type="datetimeFigureOut">
              <a:rPr lang="en-US" smtClean="0"/>
              <a:t>3/8/17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B560-D63E-C545-8A07-EA05528E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724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9A8E-1349-0540-92A1-31F08A7BB873}" type="datetimeFigureOut">
              <a:rPr lang="en-US" smtClean="0"/>
              <a:t>3/8/17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B560-D63E-C545-8A07-EA05528E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040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9A8E-1349-0540-92A1-31F08A7BB873}" type="datetimeFigureOut">
              <a:rPr lang="en-US" smtClean="0"/>
              <a:t>3/8/17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B560-D63E-C545-8A07-EA05528E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17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9A8E-1349-0540-92A1-31F08A7BB873}" type="datetimeFigureOut">
              <a:rPr lang="en-US" smtClean="0"/>
              <a:t>3/8/17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B560-D63E-C545-8A07-EA05528E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13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9A8E-1349-0540-92A1-31F08A7BB873}" type="datetimeFigureOut">
              <a:rPr lang="en-US" smtClean="0"/>
              <a:t>3/8/17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B560-D63E-C545-8A07-EA05528E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851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9A8E-1349-0540-92A1-31F08A7BB873}" type="datetimeFigureOut">
              <a:rPr lang="en-US" smtClean="0"/>
              <a:t>3/8/17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B560-D63E-C545-8A07-EA05528E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63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29A8E-1349-0540-92A1-31F08A7BB873}" type="datetimeFigureOut">
              <a:rPr lang="en-US" smtClean="0"/>
              <a:t>3/8/17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7B560-D63E-C545-8A07-EA05528E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63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29A8E-1349-0540-92A1-31F08A7BB873}" type="datetimeFigureOut">
              <a:rPr lang="en-US" smtClean="0"/>
              <a:t>3/8/17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7B560-D63E-C545-8A07-EA05528E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18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Weekly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Carlos Vergel Infante</a:t>
            </a:r>
          </a:p>
          <a:p>
            <a:r>
              <a:rPr lang="en-US" dirty="0" smtClean="0"/>
              <a:t>Match 8,2017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029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Stave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4924"/>
            <a:ext cx="8229600" cy="364976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Blind analysis (except for Soeren)</a:t>
            </a:r>
          </a:p>
          <a:p>
            <a:r>
              <a:rPr lang="en-US" dirty="0" smtClean="0"/>
              <a:t>Every </a:t>
            </a:r>
            <a:r>
              <a:rPr lang="en-US" dirty="0" smtClean="0"/>
              <a:t>side was scanned three times: 0, </a:t>
            </a:r>
            <a:r>
              <a:rPr lang="en-US" dirty="0" smtClean="0"/>
              <a:t>Pressurized, </a:t>
            </a:r>
            <a:r>
              <a:rPr lang="en-US" dirty="0" smtClean="0"/>
              <a:t>and 0’ PSI.</a:t>
            </a:r>
          </a:p>
          <a:p>
            <a:r>
              <a:rPr lang="en-US" dirty="0" smtClean="0"/>
              <a:t>Residual are calculated 0’ – 0 Scans</a:t>
            </a:r>
          </a:p>
          <a:p>
            <a:r>
              <a:rPr lang="en-US" dirty="0" smtClean="0"/>
              <a:t>Flaws are search in </a:t>
            </a:r>
            <a:r>
              <a:rPr lang="en-US" dirty="0" smtClean="0"/>
              <a:t>pressurize </a:t>
            </a:r>
            <a:r>
              <a:rPr lang="en-US" dirty="0" smtClean="0"/>
              <a:t>-0 </a:t>
            </a:r>
            <a:r>
              <a:rPr lang="en-US" dirty="0" smtClean="0"/>
              <a:t>Scans</a:t>
            </a:r>
          </a:p>
          <a:p>
            <a:r>
              <a:rPr lang="en-US" dirty="0" smtClean="0"/>
              <a:t>Plots before and after sealing process, and with 3 and 5 PSI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27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722"/>
            <a:ext cx="8229600" cy="1143000"/>
          </a:xfrm>
        </p:spPr>
        <p:txBody>
          <a:bodyPr/>
          <a:lstStyle/>
          <a:p>
            <a:r>
              <a:rPr lang="en-US" dirty="0" smtClean="0"/>
              <a:t>Comparison 3 and 5 PSI BEFORE</a:t>
            </a:r>
            <a:endParaRPr lang="en-US" dirty="0"/>
          </a:p>
        </p:txBody>
      </p:sp>
      <p:pic>
        <p:nvPicPr>
          <p:cNvPr id="4" name="Content Placeholder 5" descr="Screen Shot 2017-02-24 at 9.23.08 A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" r="118"/>
          <a:stretch/>
        </p:blipFill>
        <p:spPr>
          <a:xfrm>
            <a:off x="662763" y="1009447"/>
            <a:ext cx="3888447" cy="2860816"/>
          </a:xfrm>
        </p:spPr>
      </p:pic>
      <p:pic>
        <p:nvPicPr>
          <p:cNvPr id="5" name="Content Placeholder 3" descr="Screen Shot 2017-02-24 at 9.23.51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" r="-73"/>
          <a:stretch/>
        </p:blipFill>
        <p:spPr>
          <a:xfrm>
            <a:off x="662763" y="4051681"/>
            <a:ext cx="3888447" cy="28063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-179511" y="2138311"/>
            <a:ext cx="1031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Side L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276145" y="5084245"/>
            <a:ext cx="1075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Side R</a:t>
            </a:r>
            <a:endParaRPr lang="en-US" sz="2800" dirty="0"/>
          </a:p>
        </p:txBody>
      </p:sp>
      <p:pic>
        <p:nvPicPr>
          <p:cNvPr id="8" name="Picture 7" descr="Screen Shot 2017-03-08 at 8.43.18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013" y="1009447"/>
            <a:ext cx="4184595" cy="2860816"/>
          </a:xfrm>
          <a:prstGeom prst="rect">
            <a:avLst/>
          </a:prstGeom>
        </p:spPr>
      </p:pic>
      <p:pic>
        <p:nvPicPr>
          <p:cNvPr id="9" name="Picture 8" descr="Screen Shot 2017-03-08 at 8.44.00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012" y="4051681"/>
            <a:ext cx="4184595" cy="274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413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29" y="-27722"/>
            <a:ext cx="888797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3 and 5 PSI BEFORE (Side L)</a:t>
            </a:r>
            <a:endParaRPr lang="en-US" dirty="0"/>
          </a:p>
        </p:txBody>
      </p:sp>
      <p:pic>
        <p:nvPicPr>
          <p:cNvPr id="10" name="Picture 9" descr="Screen Shot 2017-03-08 at 8.46.2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29" y="3930736"/>
            <a:ext cx="9069371" cy="2927264"/>
          </a:xfrm>
          <a:prstGeom prst="rect">
            <a:avLst/>
          </a:prstGeom>
        </p:spPr>
      </p:pic>
      <p:pic>
        <p:nvPicPr>
          <p:cNvPr id="11" name="Picture 10" descr="Screen Shot 2017-03-08 at 8.50.0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3140"/>
            <a:ext cx="9144000" cy="27497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745946"/>
            <a:ext cx="637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PSI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4629" y="3746070"/>
            <a:ext cx="637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 PSI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543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29" y="-133548"/>
            <a:ext cx="888797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3 and 5 PSI BEFORE (Side R)</a:t>
            </a:r>
            <a:endParaRPr lang="en-US" dirty="0"/>
          </a:p>
        </p:txBody>
      </p:sp>
      <p:pic>
        <p:nvPicPr>
          <p:cNvPr id="3" name="Picture 2" descr="Screen Shot 2017-03-08 at 8.46.4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5380"/>
            <a:ext cx="9144000" cy="2972619"/>
          </a:xfrm>
          <a:prstGeom prst="rect">
            <a:avLst/>
          </a:prstGeom>
        </p:spPr>
      </p:pic>
      <p:pic>
        <p:nvPicPr>
          <p:cNvPr id="4" name="Picture 3" descr="Screen Shot 2017-03-08 at 8.48.2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7261"/>
            <a:ext cx="9144000" cy="31481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79648"/>
            <a:ext cx="637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PSI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700715"/>
            <a:ext cx="637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 PSI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17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29" y="-27722"/>
            <a:ext cx="8887977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Comparison 3 PSI BEFORE and AFTER(Side L)</a:t>
            </a:r>
            <a:endParaRPr lang="en-US" sz="3600" dirty="0"/>
          </a:p>
        </p:txBody>
      </p:sp>
      <p:pic>
        <p:nvPicPr>
          <p:cNvPr id="11" name="Picture 10" descr="Screen Shot 2017-03-08 at 8.50.0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3140"/>
            <a:ext cx="9144000" cy="27497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745946"/>
            <a:ext cx="812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4629" y="3746070"/>
            <a:ext cx="655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pic>
        <p:nvPicPr>
          <p:cNvPr id="3" name="Picture 2" descr="Screen Shot 2017-03-08 at 8.54.5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5402"/>
            <a:ext cx="9144000" cy="2742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761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29" y="-27722"/>
            <a:ext cx="8887977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Comparison 5 PSI BEFORE and AFTER(Side L)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745946"/>
            <a:ext cx="812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4629" y="3746070"/>
            <a:ext cx="655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pic>
        <p:nvPicPr>
          <p:cNvPr id="7" name="Picture 6" descr="Screen Shot 2017-03-08 at 8.46.2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8354"/>
            <a:ext cx="9069371" cy="2757716"/>
          </a:xfrm>
          <a:prstGeom prst="rect">
            <a:avLst/>
          </a:prstGeom>
        </p:spPr>
      </p:pic>
      <p:pic>
        <p:nvPicPr>
          <p:cNvPr id="4" name="Picture 3" descr="Screen Shot 2017-03-08 at 8.56.2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629" y="4115402"/>
            <a:ext cx="9144000" cy="2742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209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29" y="-27722"/>
            <a:ext cx="8887977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Comparison 3 PSI BEFORE and AFTER(Side R)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745946"/>
            <a:ext cx="812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4629" y="3746070"/>
            <a:ext cx="655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pic>
        <p:nvPicPr>
          <p:cNvPr id="7" name="Picture 6" descr="Screen Shot 2017-03-08 at 8.48.2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5277"/>
            <a:ext cx="9144000" cy="2770103"/>
          </a:xfrm>
          <a:prstGeom prst="rect">
            <a:avLst/>
          </a:prstGeom>
        </p:spPr>
      </p:pic>
      <p:pic>
        <p:nvPicPr>
          <p:cNvPr id="4" name="Picture 3" descr="Screen Shot 2017-03-08 at 8.57.5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5402"/>
            <a:ext cx="9144000" cy="275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491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29" y="-27722"/>
            <a:ext cx="8887977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Comparison 5 PSI BEFORE and AFTER(Side R)</a:t>
            </a:r>
            <a:endParaRPr lang="en-US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745946"/>
            <a:ext cx="812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4629" y="3746070"/>
            <a:ext cx="655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pic>
        <p:nvPicPr>
          <p:cNvPr id="8" name="Picture 7" descr="Screen Shot 2017-03-08 at 8.46.4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5278"/>
            <a:ext cx="9144000" cy="2770102"/>
          </a:xfrm>
          <a:prstGeom prst="rect">
            <a:avLst/>
          </a:prstGeom>
        </p:spPr>
      </p:pic>
      <p:pic>
        <p:nvPicPr>
          <p:cNvPr id="3" name="Picture 2" descr="Screen Shot 2017-03-08 at 8.58.2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5402"/>
            <a:ext cx="9144000" cy="270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769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149</Words>
  <Application>Microsoft Macintosh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Weekly Update</vt:lpstr>
      <vt:lpstr>New Stave #4</vt:lpstr>
      <vt:lpstr>Comparison 3 and 5 PSI BEFORE</vt:lpstr>
      <vt:lpstr>Comparison 3 and 5 PSI BEFORE (Side L)</vt:lpstr>
      <vt:lpstr>Comparison 3 and 5 PSI BEFORE (Side R)</vt:lpstr>
      <vt:lpstr>Comparison 3 PSI BEFORE and AFTER(Side L)</vt:lpstr>
      <vt:lpstr>Comparison 5 PSI BEFORE and AFTER(Side L)</vt:lpstr>
      <vt:lpstr>Comparison 3 PSI BEFORE and AFTER(Side R)</vt:lpstr>
      <vt:lpstr>Comparison 5 PSI BEFORE and AFTER(Side R)</vt:lpstr>
    </vt:vector>
  </TitlesOfParts>
  <Company>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Update</dc:title>
  <dc:creator>Carlos Vergel Infante</dc:creator>
  <cp:lastModifiedBy>Carlos Vergel Infante</cp:lastModifiedBy>
  <cp:revision>3</cp:revision>
  <dcterms:created xsi:type="dcterms:W3CDTF">2017-03-08T14:40:33Z</dcterms:created>
  <dcterms:modified xsi:type="dcterms:W3CDTF">2017-03-08T15:01:16Z</dcterms:modified>
</cp:coreProperties>
</file>