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P-B" initials="H" lastIdx="1" clrIdx="0">
    <p:extLst>
      <p:ext uri="{19B8F6BF-5375-455C-9EA6-DF929625EA0E}">
        <p15:presenceInfo xmlns:p15="http://schemas.microsoft.com/office/powerpoint/2012/main" userId="HEP-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onelaserline\1las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yVal>
            <c:numRef>
              <c:f>Sheet1!$B$463:$AVC$463</c:f>
              <c:numCache>
                <c:formatCode>General</c:formatCode>
                <c:ptCount val="1250"/>
                <c:pt idx="0">
                  <c:v>19.818940784880429</c:v>
                </c:pt>
                <c:pt idx="1">
                  <c:v>21.324611264089569</c:v>
                </c:pt>
                <c:pt idx="2">
                  <c:v>22.590978722251673</c:v>
                </c:pt>
                <c:pt idx="3">
                  <c:v>15.317825077345635</c:v>
                </c:pt>
                <c:pt idx="4">
                  <c:v>22.955037982844441</c:v>
                </c:pt>
                <c:pt idx="5">
                  <c:v>16.835289711241558</c:v>
                </c:pt>
                <c:pt idx="6">
                  <c:v>15.63515027200787</c:v>
                </c:pt>
                <c:pt idx="7">
                  <c:v>24.563083249725274</c:v>
                </c:pt>
                <c:pt idx="8">
                  <c:v>36.211814782876161</c:v>
                </c:pt>
                <c:pt idx="9">
                  <c:v>239.20547196555324</c:v>
                </c:pt>
                <c:pt idx="10">
                  <c:v>17.122750318654525</c:v>
                </c:pt>
                <c:pt idx="11">
                  <c:v>15.767219703445553</c:v>
                </c:pt>
                <c:pt idx="12">
                  <c:v>13.937844016219881</c:v>
                </c:pt>
                <c:pt idx="13">
                  <c:v>13.219720712207625</c:v>
                </c:pt>
                <c:pt idx="14">
                  <c:v>12.061204743647156</c:v>
                </c:pt>
                <c:pt idx="15">
                  <c:v>12.750961131642219</c:v>
                </c:pt>
                <c:pt idx="16">
                  <c:v>12.095845311056529</c:v>
                </c:pt>
                <c:pt idx="17">
                  <c:v>14.490238730279371</c:v>
                </c:pt>
                <c:pt idx="18">
                  <c:v>14.07725596891939</c:v>
                </c:pt>
                <c:pt idx="19">
                  <c:v>15.342724689931</c:v>
                </c:pt>
                <c:pt idx="20">
                  <c:v>13.852557037503418</c:v>
                </c:pt>
                <c:pt idx="21">
                  <c:v>15.526408217199021</c:v>
                </c:pt>
                <c:pt idx="22">
                  <c:v>15.718637240326423</c:v>
                </c:pt>
                <c:pt idx="23">
                  <c:v>14.965197025273865</c:v>
                </c:pt>
                <c:pt idx="24">
                  <c:v>14.916791255278298</c:v>
                </c:pt>
                <c:pt idx="25">
                  <c:v>20.32655589800412</c:v>
                </c:pt>
                <c:pt idx="26">
                  <c:v>20.661943092008009</c:v>
                </c:pt>
                <c:pt idx="27">
                  <c:v>19.766001820125446</c:v>
                </c:pt>
                <c:pt idx="28">
                  <c:v>23.848567184256833</c:v>
                </c:pt>
                <c:pt idx="29">
                  <c:v>23.195631494947559</c:v>
                </c:pt>
                <c:pt idx="30">
                  <c:v>25.927204856822915</c:v>
                </c:pt>
                <c:pt idx="31">
                  <c:v>26.243290382765295</c:v>
                </c:pt>
                <c:pt idx="32">
                  <c:v>20.886986769256957</c:v>
                </c:pt>
                <c:pt idx="33">
                  <c:v>14.779950678001928</c:v>
                </c:pt>
                <c:pt idx="34">
                  <c:v>27.903911131405863</c:v>
                </c:pt>
                <c:pt idx="35">
                  <c:v>22.539817827648548</c:v>
                </c:pt>
                <c:pt idx="36">
                  <c:v>12.199332081149164</c:v>
                </c:pt>
                <c:pt idx="37">
                  <c:v>13.785323768573356</c:v>
                </c:pt>
                <c:pt idx="38">
                  <c:v>16.912329796735257</c:v>
                </c:pt>
                <c:pt idx="39">
                  <c:v>13.879647650311103</c:v>
                </c:pt>
                <c:pt idx="40">
                  <c:v>44.522584818558506</c:v>
                </c:pt>
                <c:pt idx="41">
                  <c:v>23.55793220876647</c:v>
                </c:pt>
                <c:pt idx="42">
                  <c:v>17.007062712257817</c:v>
                </c:pt>
                <c:pt idx="43">
                  <c:v>11.054310654660402</c:v>
                </c:pt>
                <c:pt idx="44">
                  <c:v>17.327491417335388</c:v>
                </c:pt>
                <c:pt idx="45">
                  <c:v>13.721630634893302</c:v>
                </c:pt>
                <c:pt idx="46">
                  <c:v>13.930798910426708</c:v>
                </c:pt>
                <c:pt idx="47">
                  <c:v>13.73427170334713</c:v>
                </c:pt>
                <c:pt idx="48">
                  <c:v>15.033716369516839</c:v>
                </c:pt>
                <c:pt idx="49">
                  <c:v>15.055861337408604</c:v>
                </c:pt>
                <c:pt idx="50">
                  <c:v>13.604977692860528</c:v>
                </c:pt>
                <c:pt idx="51">
                  <c:v>13.78708773136664</c:v>
                </c:pt>
                <c:pt idx="52">
                  <c:v>13.044686901082748</c:v>
                </c:pt>
                <c:pt idx="53">
                  <c:v>13.017740842083127</c:v>
                </c:pt>
                <c:pt idx="54">
                  <c:v>13.005979346191753</c:v>
                </c:pt>
                <c:pt idx="55">
                  <c:v>12.460466525403021</c:v>
                </c:pt>
                <c:pt idx="56">
                  <c:v>13.262520861171488</c:v>
                </c:pt>
                <c:pt idx="57">
                  <c:v>13.474355973660177</c:v>
                </c:pt>
                <c:pt idx="58">
                  <c:v>14.398544121103308</c:v>
                </c:pt>
                <c:pt idx="59">
                  <c:v>16.185438372698986</c:v>
                </c:pt>
                <c:pt idx="60">
                  <c:v>13.665555179319551</c:v>
                </c:pt>
                <c:pt idx="61">
                  <c:v>13.923570001040657</c:v>
                </c:pt>
                <c:pt idx="62">
                  <c:v>14.340041264471449</c:v>
                </c:pt>
                <c:pt idx="63">
                  <c:v>14.477456776627513</c:v>
                </c:pt>
                <c:pt idx="64">
                  <c:v>15.921143025368877</c:v>
                </c:pt>
                <c:pt idx="65">
                  <c:v>13.404024938820546</c:v>
                </c:pt>
                <c:pt idx="66">
                  <c:v>12.931849783043051</c:v>
                </c:pt>
                <c:pt idx="67">
                  <c:v>13.104989872423671</c:v>
                </c:pt>
                <c:pt idx="68">
                  <c:v>13.357065625327177</c:v>
                </c:pt>
                <c:pt idx="69">
                  <c:v>14.633253617178983</c:v>
                </c:pt>
                <c:pt idx="70">
                  <c:v>13.883449306669132</c:v>
                </c:pt>
                <c:pt idx="71">
                  <c:v>18.120798295128314</c:v>
                </c:pt>
                <c:pt idx="72">
                  <c:v>14.030130795680387</c:v>
                </c:pt>
                <c:pt idx="73">
                  <c:v>12.35883959503875</c:v>
                </c:pt>
                <c:pt idx="74">
                  <c:v>12.390866106188893</c:v>
                </c:pt>
                <c:pt idx="75">
                  <c:v>13.673799144152573</c:v>
                </c:pt>
                <c:pt idx="76">
                  <c:v>14.815719843846209</c:v>
                </c:pt>
                <c:pt idx="77">
                  <c:v>13.146971193395638</c:v>
                </c:pt>
                <c:pt idx="78">
                  <c:v>10.581995225306047</c:v>
                </c:pt>
                <c:pt idx="79">
                  <c:v>11.134192059931213</c:v>
                </c:pt>
                <c:pt idx="80">
                  <c:v>13.026224424032511</c:v>
                </c:pt>
                <c:pt idx="81">
                  <c:v>12.504662598644032</c:v>
                </c:pt>
                <c:pt idx="82">
                  <c:v>12.774145126081635</c:v>
                </c:pt>
                <c:pt idx="83">
                  <c:v>12.73682135721155</c:v>
                </c:pt>
                <c:pt idx="84">
                  <c:v>13.537457717769499</c:v>
                </c:pt>
                <c:pt idx="85">
                  <c:v>12.221781990362819</c:v>
                </c:pt>
                <c:pt idx="86">
                  <c:v>10.480191937257121</c:v>
                </c:pt>
                <c:pt idx="87">
                  <c:v>15.263164455496993</c:v>
                </c:pt>
                <c:pt idx="88">
                  <c:v>13.408692611014217</c:v>
                </c:pt>
                <c:pt idx="89">
                  <c:v>13.943303939595639</c:v>
                </c:pt>
                <c:pt idx="90">
                  <c:v>14.285241147680255</c:v>
                </c:pt>
                <c:pt idx="91">
                  <c:v>16.2479138270301</c:v>
                </c:pt>
                <c:pt idx="92">
                  <c:v>11.489099666611837</c:v>
                </c:pt>
                <c:pt idx="93">
                  <c:v>11.775290102325568</c:v>
                </c:pt>
                <c:pt idx="94">
                  <c:v>11.625603438807081</c:v>
                </c:pt>
                <c:pt idx="95">
                  <c:v>12.20989008041618</c:v>
                </c:pt>
                <c:pt idx="96">
                  <c:v>12.384581019778681</c:v>
                </c:pt>
                <c:pt idx="97">
                  <c:v>11.226336998984003</c:v>
                </c:pt>
                <c:pt idx="98">
                  <c:v>12.079362450136864</c:v>
                </c:pt>
                <c:pt idx="99">
                  <c:v>10.764811884727656</c:v>
                </c:pt>
                <c:pt idx="100">
                  <c:v>10.721593017526994</c:v>
                </c:pt>
                <c:pt idx="101">
                  <c:v>11.374303170447304</c:v>
                </c:pt>
                <c:pt idx="102">
                  <c:v>11.206562764178265</c:v>
                </c:pt>
                <c:pt idx="103">
                  <c:v>11.265459911951945</c:v>
                </c:pt>
                <c:pt idx="104">
                  <c:v>12.641409201087752</c:v>
                </c:pt>
                <c:pt idx="105">
                  <c:v>11.507364301521458</c:v>
                </c:pt>
                <c:pt idx="106">
                  <c:v>10.708462529595188</c:v>
                </c:pt>
                <c:pt idx="107">
                  <c:v>9.787796058481522</c:v>
                </c:pt>
                <c:pt idx="108">
                  <c:v>10.531520460162746</c:v>
                </c:pt>
                <c:pt idx="109">
                  <c:v>10.298778622579414</c:v>
                </c:pt>
                <c:pt idx="110">
                  <c:v>10.252617936167798</c:v>
                </c:pt>
                <c:pt idx="111">
                  <c:v>11.573894066575146</c:v>
                </c:pt>
                <c:pt idx="112">
                  <c:v>11.355954062343725</c:v>
                </c:pt>
                <c:pt idx="113">
                  <c:v>11.581182799405456</c:v>
                </c:pt>
                <c:pt idx="114">
                  <c:v>10.753852937265611</c:v>
                </c:pt>
                <c:pt idx="115">
                  <c:v>10.341131147449762</c:v>
                </c:pt>
                <c:pt idx="116">
                  <c:v>10.198885143376055</c:v>
                </c:pt>
                <c:pt idx="117">
                  <c:v>10.585988070021912</c:v>
                </c:pt>
                <c:pt idx="118">
                  <c:v>10.772315801392679</c:v>
                </c:pt>
                <c:pt idx="119">
                  <c:v>11.325189363731521</c:v>
                </c:pt>
                <c:pt idx="120">
                  <c:v>10.52892522788169</c:v>
                </c:pt>
                <c:pt idx="121">
                  <c:v>10.553470632364489</c:v>
                </c:pt>
                <c:pt idx="122">
                  <c:v>11.093427951672616</c:v>
                </c:pt>
                <c:pt idx="123">
                  <c:v>11.286525582082126</c:v>
                </c:pt>
                <c:pt idx="124">
                  <c:v>34.775878969848016</c:v>
                </c:pt>
                <c:pt idx="125">
                  <c:v>17.131215317944356</c:v>
                </c:pt>
                <c:pt idx="126">
                  <c:v>15.049822896282038</c:v>
                </c:pt>
                <c:pt idx="127">
                  <c:v>13.755704128702249</c:v>
                </c:pt>
                <c:pt idx="128">
                  <c:v>13.511646107868051</c:v>
                </c:pt>
                <c:pt idx="129">
                  <c:v>15.589406785560405</c:v>
                </c:pt>
                <c:pt idx="130">
                  <c:v>14.542739585789247</c:v>
                </c:pt>
                <c:pt idx="131">
                  <c:v>30.454559526471439</c:v>
                </c:pt>
                <c:pt idx="132">
                  <c:v>21.962279246377527</c:v>
                </c:pt>
                <c:pt idx="133">
                  <c:v>11.206525236692736</c:v>
                </c:pt>
                <c:pt idx="134">
                  <c:v>12.644311866760054</c:v>
                </c:pt>
                <c:pt idx="135">
                  <c:v>11.744905323931876</c:v>
                </c:pt>
                <c:pt idx="136">
                  <c:v>11.922844034312552</c:v>
                </c:pt>
                <c:pt idx="137">
                  <c:v>11.220715592115223</c:v>
                </c:pt>
                <c:pt idx="138">
                  <c:v>76.663519966285889</c:v>
                </c:pt>
                <c:pt idx="139">
                  <c:v>45.632514334763307</c:v>
                </c:pt>
                <c:pt idx="140">
                  <c:v>11.352097299801617</c:v>
                </c:pt>
                <c:pt idx="141">
                  <c:v>10.627978875276366</c:v>
                </c:pt>
                <c:pt idx="142">
                  <c:v>13.2138988716012</c:v>
                </c:pt>
                <c:pt idx="143">
                  <c:v>11.134672949650168</c:v>
                </c:pt>
                <c:pt idx="144">
                  <c:v>16.026843772765833</c:v>
                </c:pt>
                <c:pt idx="145">
                  <c:v>13.445921866823793</c:v>
                </c:pt>
                <c:pt idx="146">
                  <c:v>11.640115753407871</c:v>
                </c:pt>
                <c:pt idx="147">
                  <c:v>11.110576546206095</c:v>
                </c:pt>
                <c:pt idx="148">
                  <c:v>10.470321581875611</c:v>
                </c:pt>
                <c:pt idx="149">
                  <c:v>11.558942338011667</c:v>
                </c:pt>
                <c:pt idx="150">
                  <c:v>11.403243101459456</c:v>
                </c:pt>
                <c:pt idx="151">
                  <c:v>10.956574824947657</c:v>
                </c:pt>
                <c:pt idx="152">
                  <c:v>11.791929896976896</c:v>
                </c:pt>
                <c:pt idx="153">
                  <c:v>10.786503187327268</c:v>
                </c:pt>
                <c:pt idx="154">
                  <c:v>10.696320122442451</c:v>
                </c:pt>
                <c:pt idx="155">
                  <c:v>10.657055676130609</c:v>
                </c:pt>
                <c:pt idx="156">
                  <c:v>13.667400464057103</c:v>
                </c:pt>
                <c:pt idx="157">
                  <c:v>12.763522118461236</c:v>
                </c:pt>
                <c:pt idx="158">
                  <c:v>13.491388099358071</c:v>
                </c:pt>
                <c:pt idx="159">
                  <c:v>14.584735570160587</c:v>
                </c:pt>
                <c:pt idx="160">
                  <c:v>12.610196683171578</c:v>
                </c:pt>
                <c:pt idx="161">
                  <c:v>12.048994033608695</c:v>
                </c:pt>
                <c:pt idx="162">
                  <c:v>13.477094341388348</c:v>
                </c:pt>
                <c:pt idx="163">
                  <c:v>13.032830414020971</c:v>
                </c:pt>
                <c:pt idx="164">
                  <c:v>12.001114340775766</c:v>
                </c:pt>
                <c:pt idx="165">
                  <c:v>13.675352186800474</c:v>
                </c:pt>
                <c:pt idx="166">
                  <c:v>12.7868750861798</c:v>
                </c:pt>
                <c:pt idx="167">
                  <c:v>13.918342688694981</c:v>
                </c:pt>
                <c:pt idx="168">
                  <c:v>12.537291592477796</c:v>
                </c:pt>
                <c:pt idx="169">
                  <c:v>12.901778229785496</c:v>
                </c:pt>
                <c:pt idx="170">
                  <c:v>11.791413748003194</c:v>
                </c:pt>
                <c:pt idx="171">
                  <c:v>13.522707345992769</c:v>
                </c:pt>
                <c:pt idx="172">
                  <c:v>12.294112972561756</c:v>
                </c:pt>
                <c:pt idx="173">
                  <c:v>13.315108359080551</c:v>
                </c:pt>
                <c:pt idx="174">
                  <c:v>12.671155955128137</c:v>
                </c:pt>
                <c:pt idx="175">
                  <c:v>12.478762077230622</c:v>
                </c:pt>
                <c:pt idx="176">
                  <c:v>13.445081602030465</c:v>
                </c:pt>
                <c:pt idx="177">
                  <c:v>12.786288207821006</c:v>
                </c:pt>
                <c:pt idx="178">
                  <c:v>13.213441185830481</c:v>
                </c:pt>
                <c:pt idx="179">
                  <c:v>12.082006491713781</c:v>
                </c:pt>
                <c:pt idx="180">
                  <c:v>13.851621816832308</c:v>
                </c:pt>
                <c:pt idx="181">
                  <c:v>13.069099936468826</c:v>
                </c:pt>
                <c:pt idx="182">
                  <c:v>11.972883195516781</c:v>
                </c:pt>
                <c:pt idx="183">
                  <c:v>13.558384668144624</c:v>
                </c:pt>
                <c:pt idx="184">
                  <c:v>12.938414311373164</c:v>
                </c:pt>
                <c:pt idx="185">
                  <c:v>11.569833515290272</c:v>
                </c:pt>
                <c:pt idx="186">
                  <c:v>13.685892317654258</c:v>
                </c:pt>
                <c:pt idx="187">
                  <c:v>13.232882866574178</c:v>
                </c:pt>
                <c:pt idx="188">
                  <c:v>11.632634972628997</c:v>
                </c:pt>
                <c:pt idx="189">
                  <c:v>13.723408465409518</c:v>
                </c:pt>
                <c:pt idx="190">
                  <c:v>12.780048983051062</c:v>
                </c:pt>
                <c:pt idx="191">
                  <c:v>12.572486265336558</c:v>
                </c:pt>
                <c:pt idx="192">
                  <c:v>12.804735715498728</c:v>
                </c:pt>
                <c:pt idx="193">
                  <c:v>13.188701606986129</c:v>
                </c:pt>
                <c:pt idx="194">
                  <c:v>14.063803055806439</c:v>
                </c:pt>
                <c:pt idx="195">
                  <c:v>11.46361213055601</c:v>
                </c:pt>
                <c:pt idx="196">
                  <c:v>11.647630755745272</c:v>
                </c:pt>
                <c:pt idx="197">
                  <c:v>12.302652735132892</c:v>
                </c:pt>
                <c:pt idx="198">
                  <c:v>12.74626666222338</c:v>
                </c:pt>
                <c:pt idx="199">
                  <c:v>12.129569074883769</c:v>
                </c:pt>
                <c:pt idx="200">
                  <c:v>11.475171567230191</c:v>
                </c:pt>
                <c:pt idx="201">
                  <c:v>12.063251678728159</c:v>
                </c:pt>
                <c:pt idx="202">
                  <c:v>13.405117138043661</c:v>
                </c:pt>
                <c:pt idx="203">
                  <c:v>12.326056538576143</c:v>
                </c:pt>
                <c:pt idx="204">
                  <c:v>12.575517601593898</c:v>
                </c:pt>
                <c:pt idx="205">
                  <c:v>12.497703364791334</c:v>
                </c:pt>
                <c:pt idx="206">
                  <c:v>11.927046092613548</c:v>
                </c:pt>
                <c:pt idx="207">
                  <c:v>12.297513442750729</c:v>
                </c:pt>
                <c:pt idx="208">
                  <c:v>12.01549172140172</c:v>
                </c:pt>
                <c:pt idx="209">
                  <c:v>11.572357237633739</c:v>
                </c:pt>
                <c:pt idx="210">
                  <c:v>11.483045799159829</c:v>
                </c:pt>
                <c:pt idx="211">
                  <c:v>12.869347088372427</c:v>
                </c:pt>
                <c:pt idx="212">
                  <c:v>12.857221301201731</c:v>
                </c:pt>
                <c:pt idx="213">
                  <c:v>10.790689197170822</c:v>
                </c:pt>
                <c:pt idx="214">
                  <c:v>11.771252431615755</c:v>
                </c:pt>
                <c:pt idx="215">
                  <c:v>13.615416113652163</c:v>
                </c:pt>
                <c:pt idx="216">
                  <c:v>13.269616971469043</c:v>
                </c:pt>
                <c:pt idx="217">
                  <c:v>12.453665011235204</c:v>
                </c:pt>
                <c:pt idx="218">
                  <c:v>13.484467768655614</c:v>
                </c:pt>
                <c:pt idx="219">
                  <c:v>12.807227142735778</c:v>
                </c:pt>
                <c:pt idx="220">
                  <c:v>12.160818225854671</c:v>
                </c:pt>
                <c:pt idx="221">
                  <c:v>13.05686042649112</c:v>
                </c:pt>
                <c:pt idx="222">
                  <c:v>30.363608736983899</c:v>
                </c:pt>
                <c:pt idx="223">
                  <c:v>15.118434771175611</c:v>
                </c:pt>
                <c:pt idx="224">
                  <c:v>16.75722558386051</c:v>
                </c:pt>
                <c:pt idx="225">
                  <c:v>69.0107875338269</c:v>
                </c:pt>
                <c:pt idx="226">
                  <c:v>17.81870773239266</c:v>
                </c:pt>
                <c:pt idx="227">
                  <c:v>14.027212860976221</c:v>
                </c:pt>
                <c:pt idx="228">
                  <c:v>27.646417498458394</c:v>
                </c:pt>
                <c:pt idx="229">
                  <c:v>15.241074614312298</c:v>
                </c:pt>
                <c:pt idx="230">
                  <c:v>58.820114217639365</c:v>
                </c:pt>
                <c:pt idx="231">
                  <c:v>23.886309649273635</c:v>
                </c:pt>
                <c:pt idx="232">
                  <c:v>11.412109373975904</c:v>
                </c:pt>
                <c:pt idx="233">
                  <c:v>12.611127215257724</c:v>
                </c:pt>
                <c:pt idx="234">
                  <c:v>11.962575394675536</c:v>
                </c:pt>
                <c:pt idx="235">
                  <c:v>11.556600597312762</c:v>
                </c:pt>
                <c:pt idx="236">
                  <c:v>31.786724668039071</c:v>
                </c:pt>
                <c:pt idx="237">
                  <c:v>17.963697769511018</c:v>
                </c:pt>
                <c:pt idx="238">
                  <c:v>11.502361543272828</c:v>
                </c:pt>
                <c:pt idx="239">
                  <c:v>11.9655454640675</c:v>
                </c:pt>
                <c:pt idx="240">
                  <c:v>18.252978472385553</c:v>
                </c:pt>
                <c:pt idx="241">
                  <c:v>11.103155621526984</c:v>
                </c:pt>
                <c:pt idx="242">
                  <c:v>11.643361737924742</c:v>
                </c:pt>
                <c:pt idx="243">
                  <c:v>12.09761993663273</c:v>
                </c:pt>
                <c:pt idx="244">
                  <c:v>12.523770981149594</c:v>
                </c:pt>
                <c:pt idx="245">
                  <c:v>10.69857591775456</c:v>
                </c:pt>
                <c:pt idx="246">
                  <c:v>12.240768206022507</c:v>
                </c:pt>
                <c:pt idx="247">
                  <c:v>12.900509734513861</c:v>
                </c:pt>
                <c:pt idx="248">
                  <c:v>11.983818068547093</c:v>
                </c:pt>
                <c:pt idx="249">
                  <c:v>11.338535670791799</c:v>
                </c:pt>
                <c:pt idx="250">
                  <c:v>10.904313337661733</c:v>
                </c:pt>
                <c:pt idx="251">
                  <c:v>11.274580728442713</c:v>
                </c:pt>
                <c:pt idx="252">
                  <c:v>11.28927419593572</c:v>
                </c:pt>
                <c:pt idx="253">
                  <c:v>11.431836856526736</c:v>
                </c:pt>
                <c:pt idx="254">
                  <c:v>11.928258593532286</c:v>
                </c:pt>
                <c:pt idx="255">
                  <c:v>12.202940483102591</c:v>
                </c:pt>
                <c:pt idx="256">
                  <c:v>11.468912635779844</c:v>
                </c:pt>
                <c:pt idx="257">
                  <c:v>11.424804129653005</c:v>
                </c:pt>
                <c:pt idx="258">
                  <c:v>10.883748832480427</c:v>
                </c:pt>
                <c:pt idx="259">
                  <c:v>11.159620153922651</c:v>
                </c:pt>
                <c:pt idx="260">
                  <c:v>11.642201557714982</c:v>
                </c:pt>
                <c:pt idx="261">
                  <c:v>12.306505698941132</c:v>
                </c:pt>
                <c:pt idx="262">
                  <c:v>11.623148435984023</c:v>
                </c:pt>
                <c:pt idx="263">
                  <c:v>11.090569307782651</c:v>
                </c:pt>
                <c:pt idx="264">
                  <c:v>10.586720177601372</c:v>
                </c:pt>
                <c:pt idx="265">
                  <c:v>10.93158336278864</c:v>
                </c:pt>
                <c:pt idx="266">
                  <c:v>10.691281027682788</c:v>
                </c:pt>
                <c:pt idx="267">
                  <c:v>11.267042156170637</c:v>
                </c:pt>
                <c:pt idx="268">
                  <c:v>11.649672506140325</c:v>
                </c:pt>
                <c:pt idx="269">
                  <c:v>11.284208593180706</c:v>
                </c:pt>
                <c:pt idx="270">
                  <c:v>12.36615650931379</c:v>
                </c:pt>
                <c:pt idx="271">
                  <c:v>11.410537014785199</c:v>
                </c:pt>
                <c:pt idx="272">
                  <c:v>10.242359802395102</c:v>
                </c:pt>
                <c:pt idx="273">
                  <c:v>10.729131184567761</c:v>
                </c:pt>
                <c:pt idx="274">
                  <c:v>10.634823579037445</c:v>
                </c:pt>
                <c:pt idx="275">
                  <c:v>9.8646453518401689</c:v>
                </c:pt>
                <c:pt idx="276">
                  <c:v>11.463944885319268</c:v>
                </c:pt>
                <c:pt idx="277">
                  <c:v>10.262983142715493</c:v>
                </c:pt>
                <c:pt idx="278">
                  <c:v>11.052490602955691</c:v>
                </c:pt>
                <c:pt idx="279">
                  <c:v>11.088699369489129</c:v>
                </c:pt>
                <c:pt idx="280">
                  <c:v>11.925531351804016</c:v>
                </c:pt>
                <c:pt idx="281">
                  <c:v>11.108733238552372</c:v>
                </c:pt>
                <c:pt idx="282">
                  <c:v>10.773066861324304</c:v>
                </c:pt>
                <c:pt idx="283">
                  <c:v>10.306622882449274</c:v>
                </c:pt>
                <c:pt idx="284">
                  <c:v>9.9088593660426429</c:v>
                </c:pt>
                <c:pt idx="285">
                  <c:v>11.276209990084803</c:v>
                </c:pt>
                <c:pt idx="286">
                  <c:v>11.073787884853116</c:v>
                </c:pt>
                <c:pt idx="287">
                  <c:v>10.7934852288491</c:v>
                </c:pt>
                <c:pt idx="288">
                  <c:v>11.535086764851551</c:v>
                </c:pt>
                <c:pt idx="289">
                  <c:v>10.194025210328496</c:v>
                </c:pt>
                <c:pt idx="290">
                  <c:v>11.066441996565663</c:v>
                </c:pt>
                <c:pt idx="291">
                  <c:v>9.7227254540858485</c:v>
                </c:pt>
                <c:pt idx="292">
                  <c:v>11.108139784933389</c:v>
                </c:pt>
                <c:pt idx="293">
                  <c:v>11.031538278786837</c:v>
                </c:pt>
                <c:pt idx="294">
                  <c:v>11.350895179249314</c:v>
                </c:pt>
                <c:pt idx="295">
                  <c:v>10.324837892268398</c:v>
                </c:pt>
                <c:pt idx="296">
                  <c:v>11.171279832103355</c:v>
                </c:pt>
                <c:pt idx="297">
                  <c:v>11.123087048927223</c:v>
                </c:pt>
                <c:pt idx="298">
                  <c:v>12.342580772344492</c:v>
                </c:pt>
                <c:pt idx="299">
                  <c:v>10.445896742763178</c:v>
                </c:pt>
                <c:pt idx="300">
                  <c:v>9.6577710308856588</c:v>
                </c:pt>
                <c:pt idx="301">
                  <c:v>12.144098650059483</c:v>
                </c:pt>
                <c:pt idx="302">
                  <c:v>12.114569546819046</c:v>
                </c:pt>
                <c:pt idx="303">
                  <c:v>10.565583628570254</c:v>
                </c:pt>
                <c:pt idx="304">
                  <c:v>10.463325690360842</c:v>
                </c:pt>
                <c:pt idx="305">
                  <c:v>12.706431199318564</c:v>
                </c:pt>
                <c:pt idx="306">
                  <c:v>11.197858189668418</c:v>
                </c:pt>
                <c:pt idx="307">
                  <c:v>9.6289145171380817</c:v>
                </c:pt>
                <c:pt idx="308">
                  <c:v>11.025940824125549</c:v>
                </c:pt>
                <c:pt idx="309">
                  <c:v>11.322883289346214</c:v>
                </c:pt>
                <c:pt idx="310">
                  <c:v>11.271470709188371</c:v>
                </c:pt>
                <c:pt idx="311">
                  <c:v>11.306822712290883</c:v>
                </c:pt>
                <c:pt idx="312">
                  <c:v>10.823761939080281</c:v>
                </c:pt>
                <c:pt idx="313">
                  <c:v>13.243971118790423</c:v>
                </c:pt>
                <c:pt idx="314">
                  <c:v>12.387389863055992</c:v>
                </c:pt>
                <c:pt idx="315">
                  <c:v>11.935030431795157</c:v>
                </c:pt>
                <c:pt idx="316">
                  <c:v>11.788244642970993</c:v>
                </c:pt>
                <c:pt idx="317">
                  <c:v>12.756970486231207</c:v>
                </c:pt>
                <c:pt idx="318">
                  <c:v>11.97125625478786</c:v>
                </c:pt>
                <c:pt idx="319">
                  <c:v>12.528122872053309</c:v>
                </c:pt>
                <c:pt idx="320">
                  <c:v>11.927839137188913</c:v>
                </c:pt>
                <c:pt idx="321">
                  <c:v>24.817811616837499</c:v>
                </c:pt>
                <c:pt idx="322">
                  <c:v>16.108174399430581</c:v>
                </c:pt>
                <c:pt idx="323">
                  <c:v>18.048969352841894</c:v>
                </c:pt>
                <c:pt idx="324">
                  <c:v>17.793069614786294</c:v>
                </c:pt>
                <c:pt idx="325">
                  <c:v>16.804679632536541</c:v>
                </c:pt>
                <c:pt idx="326">
                  <c:v>25.667810994996696</c:v>
                </c:pt>
                <c:pt idx="327">
                  <c:v>23.180593972506173</c:v>
                </c:pt>
                <c:pt idx="328">
                  <c:v>14.964494169943944</c:v>
                </c:pt>
                <c:pt idx="329">
                  <c:v>17.059602518780387</c:v>
                </c:pt>
                <c:pt idx="330">
                  <c:v>12.523070924271375</c:v>
                </c:pt>
                <c:pt idx="331">
                  <c:v>11.577156408186552</c:v>
                </c:pt>
                <c:pt idx="332">
                  <c:v>12.941127497251689</c:v>
                </c:pt>
                <c:pt idx="333">
                  <c:v>11.76534202321824</c:v>
                </c:pt>
                <c:pt idx="334">
                  <c:v>43.32339989637282</c:v>
                </c:pt>
                <c:pt idx="335">
                  <c:v>14.832530802325058</c:v>
                </c:pt>
                <c:pt idx="336">
                  <c:v>14.206013885145879</c:v>
                </c:pt>
                <c:pt idx="337">
                  <c:v>13.239760298267651</c:v>
                </c:pt>
                <c:pt idx="338">
                  <c:v>16.360896285801854</c:v>
                </c:pt>
                <c:pt idx="339">
                  <c:v>15.569942476079213</c:v>
                </c:pt>
                <c:pt idx="340">
                  <c:v>12.502548043736402</c:v>
                </c:pt>
                <c:pt idx="341">
                  <c:v>13.255237490121063</c:v>
                </c:pt>
                <c:pt idx="342">
                  <c:v>12.733008372541162</c:v>
                </c:pt>
                <c:pt idx="343">
                  <c:v>13.790825250262287</c:v>
                </c:pt>
                <c:pt idx="344">
                  <c:v>13.071979501252386</c:v>
                </c:pt>
                <c:pt idx="345">
                  <c:v>12.419618713766566</c:v>
                </c:pt>
                <c:pt idx="346">
                  <c:v>12.259860596341086</c:v>
                </c:pt>
                <c:pt idx="347">
                  <c:v>11.98150528796195</c:v>
                </c:pt>
                <c:pt idx="348">
                  <c:v>12.033115004139843</c:v>
                </c:pt>
                <c:pt idx="349">
                  <c:v>12.213870905876908</c:v>
                </c:pt>
                <c:pt idx="350">
                  <c:v>11.831575350776443</c:v>
                </c:pt>
                <c:pt idx="351">
                  <c:v>12.982837648960381</c:v>
                </c:pt>
                <c:pt idx="352">
                  <c:v>12.606391481916203</c:v>
                </c:pt>
                <c:pt idx="353">
                  <c:v>18.279866159735828</c:v>
                </c:pt>
                <c:pt idx="354">
                  <c:v>16.7653173899098</c:v>
                </c:pt>
                <c:pt idx="355">
                  <c:v>11.980556529399591</c:v>
                </c:pt>
                <c:pt idx="356">
                  <c:v>12.203606722874513</c:v>
                </c:pt>
                <c:pt idx="357">
                  <c:v>12.511427499235436</c:v>
                </c:pt>
                <c:pt idx="358">
                  <c:v>11.736960173751562</c:v>
                </c:pt>
                <c:pt idx="359">
                  <c:v>12.816647041549341</c:v>
                </c:pt>
                <c:pt idx="360">
                  <c:v>13.61085303035928</c:v>
                </c:pt>
                <c:pt idx="361">
                  <c:v>12.670152048939645</c:v>
                </c:pt>
                <c:pt idx="362">
                  <c:v>10.447105080876339</c:v>
                </c:pt>
                <c:pt idx="363">
                  <c:v>13.015930688615409</c:v>
                </c:pt>
                <c:pt idx="364">
                  <c:v>12.550284971016856</c:v>
                </c:pt>
                <c:pt idx="365">
                  <c:v>10.523615370981689</c:v>
                </c:pt>
                <c:pt idx="366">
                  <c:v>11.131130827521744</c:v>
                </c:pt>
                <c:pt idx="367">
                  <c:v>12.900405867162299</c:v>
                </c:pt>
                <c:pt idx="368">
                  <c:v>12.038274793597493</c:v>
                </c:pt>
                <c:pt idx="369">
                  <c:v>11.427656519790974</c:v>
                </c:pt>
                <c:pt idx="370">
                  <c:v>11.487440837937587</c:v>
                </c:pt>
                <c:pt idx="371">
                  <c:v>12.667558690142711</c:v>
                </c:pt>
                <c:pt idx="372">
                  <c:v>11.90929444027951</c:v>
                </c:pt>
                <c:pt idx="373">
                  <c:v>12.252501014276085</c:v>
                </c:pt>
                <c:pt idx="374">
                  <c:v>11.428841573177541</c:v>
                </c:pt>
                <c:pt idx="375">
                  <c:v>11.601757648124906</c:v>
                </c:pt>
                <c:pt idx="376">
                  <c:v>12.048581101302956</c:v>
                </c:pt>
                <c:pt idx="377">
                  <c:v>11.125021864439551</c:v>
                </c:pt>
                <c:pt idx="378">
                  <c:v>11.029389610036532</c:v>
                </c:pt>
                <c:pt idx="379">
                  <c:v>12.147593484319296</c:v>
                </c:pt>
                <c:pt idx="380">
                  <c:v>12.098973051558808</c:v>
                </c:pt>
                <c:pt idx="381">
                  <c:v>12.793201691301377</c:v>
                </c:pt>
                <c:pt idx="382">
                  <c:v>12.225037420001399</c:v>
                </c:pt>
                <c:pt idx="383">
                  <c:v>11.773811343213888</c:v>
                </c:pt>
                <c:pt idx="384">
                  <c:v>12.296410855591848</c:v>
                </c:pt>
                <c:pt idx="385">
                  <c:v>13.25914606792154</c:v>
                </c:pt>
                <c:pt idx="386">
                  <c:v>12.719962083550834</c:v>
                </c:pt>
                <c:pt idx="387">
                  <c:v>12.176007046290833</c:v>
                </c:pt>
                <c:pt idx="388">
                  <c:v>12.206723182868144</c:v>
                </c:pt>
                <c:pt idx="389">
                  <c:v>11.341938132038878</c:v>
                </c:pt>
                <c:pt idx="390">
                  <c:v>12.662495818370976</c:v>
                </c:pt>
                <c:pt idx="391">
                  <c:v>12.068406197308502</c:v>
                </c:pt>
                <c:pt idx="392">
                  <c:v>11.81469304455675</c:v>
                </c:pt>
                <c:pt idx="393">
                  <c:v>12.969948509182359</c:v>
                </c:pt>
                <c:pt idx="394">
                  <c:v>10.983398106867995</c:v>
                </c:pt>
                <c:pt idx="395">
                  <c:v>11.489825970024308</c:v>
                </c:pt>
                <c:pt idx="396">
                  <c:v>11.924850441300286</c:v>
                </c:pt>
                <c:pt idx="397">
                  <c:v>11.03553543575212</c:v>
                </c:pt>
                <c:pt idx="398">
                  <c:v>11.234608390950307</c:v>
                </c:pt>
                <c:pt idx="399">
                  <c:v>9.9367652553058541</c:v>
                </c:pt>
                <c:pt idx="400">
                  <c:v>12.250901152415953</c:v>
                </c:pt>
                <c:pt idx="401">
                  <c:v>11.695476629548414</c:v>
                </c:pt>
                <c:pt idx="402">
                  <c:v>11.686245174785279</c:v>
                </c:pt>
                <c:pt idx="403">
                  <c:v>12.175044419740228</c:v>
                </c:pt>
                <c:pt idx="404">
                  <c:v>12.461003092917625</c:v>
                </c:pt>
                <c:pt idx="405">
                  <c:v>12.711802205042785</c:v>
                </c:pt>
                <c:pt idx="406">
                  <c:v>11.859198906362137</c:v>
                </c:pt>
                <c:pt idx="407">
                  <c:v>11.135813540691958</c:v>
                </c:pt>
                <c:pt idx="408">
                  <c:v>11.046702512163355</c:v>
                </c:pt>
                <c:pt idx="409">
                  <c:v>12.30501141409076</c:v>
                </c:pt>
                <c:pt idx="410">
                  <c:v>13.277157696689461</c:v>
                </c:pt>
                <c:pt idx="411">
                  <c:v>12.109092104315058</c:v>
                </c:pt>
                <c:pt idx="412">
                  <c:v>12.448262898979479</c:v>
                </c:pt>
                <c:pt idx="413">
                  <c:v>11.629157256398067</c:v>
                </c:pt>
                <c:pt idx="414">
                  <c:v>12.385591264187955</c:v>
                </c:pt>
                <c:pt idx="415">
                  <c:v>11.939952125715811</c:v>
                </c:pt>
                <c:pt idx="416">
                  <c:v>14.343335120199406</c:v>
                </c:pt>
                <c:pt idx="417">
                  <c:v>16.371521839046654</c:v>
                </c:pt>
                <c:pt idx="418">
                  <c:v>17.323147518996418</c:v>
                </c:pt>
                <c:pt idx="419">
                  <c:v>18.94785010826746</c:v>
                </c:pt>
                <c:pt idx="420">
                  <c:v>27.117449144673962</c:v>
                </c:pt>
                <c:pt idx="421">
                  <c:v>70.931647512320694</c:v>
                </c:pt>
                <c:pt idx="422">
                  <c:v>17.798924859912269</c:v>
                </c:pt>
                <c:pt idx="423">
                  <c:v>18.967609472486192</c:v>
                </c:pt>
                <c:pt idx="424">
                  <c:v>74.560497484349909</c:v>
                </c:pt>
                <c:pt idx="425">
                  <c:v>54.009160274709224</c:v>
                </c:pt>
                <c:pt idx="426">
                  <c:v>13.307549373024367</c:v>
                </c:pt>
                <c:pt idx="427">
                  <c:v>12.655675168188436</c:v>
                </c:pt>
                <c:pt idx="428">
                  <c:v>12.006519898175359</c:v>
                </c:pt>
                <c:pt idx="429">
                  <c:v>10.488289466041815</c:v>
                </c:pt>
                <c:pt idx="430">
                  <c:v>11.31681904439524</c:v>
                </c:pt>
                <c:pt idx="431">
                  <c:v>9.9191840008355125</c:v>
                </c:pt>
                <c:pt idx="432">
                  <c:v>19.263415115715699</c:v>
                </c:pt>
                <c:pt idx="433">
                  <c:v>14.049739978251196</c:v>
                </c:pt>
                <c:pt idx="434">
                  <c:v>10.783516044171268</c:v>
                </c:pt>
                <c:pt idx="435">
                  <c:v>12.271187808430756</c:v>
                </c:pt>
                <c:pt idx="436">
                  <c:v>13.306116181906621</c:v>
                </c:pt>
                <c:pt idx="437">
                  <c:v>11.056261665711277</c:v>
                </c:pt>
                <c:pt idx="438">
                  <c:v>11.50375908198744</c:v>
                </c:pt>
                <c:pt idx="439">
                  <c:v>11.783222924447884</c:v>
                </c:pt>
                <c:pt idx="440">
                  <c:v>10.234771493207624</c:v>
                </c:pt>
                <c:pt idx="441">
                  <c:v>10.586242730982111</c:v>
                </c:pt>
                <c:pt idx="442">
                  <c:v>11.487183745922678</c:v>
                </c:pt>
                <c:pt idx="443">
                  <c:v>10.750262626541442</c:v>
                </c:pt>
                <c:pt idx="444">
                  <c:v>10.645049455905681</c:v>
                </c:pt>
                <c:pt idx="445">
                  <c:v>10.067248601497699</c:v>
                </c:pt>
                <c:pt idx="446">
                  <c:v>10.62882487419923</c:v>
                </c:pt>
                <c:pt idx="447">
                  <c:v>11.251432030584223</c:v>
                </c:pt>
                <c:pt idx="448">
                  <c:v>10.709449199423547</c:v>
                </c:pt>
                <c:pt idx="449">
                  <c:v>10.656141932929668</c:v>
                </c:pt>
                <c:pt idx="450">
                  <c:v>10.680795766409524</c:v>
                </c:pt>
                <c:pt idx="451">
                  <c:v>11.038065140132698</c:v>
                </c:pt>
                <c:pt idx="452">
                  <c:v>11.043227185358054</c:v>
                </c:pt>
                <c:pt idx="453">
                  <c:v>9.9459267535412064</c:v>
                </c:pt>
                <c:pt idx="454">
                  <c:v>11.103486147836938</c:v>
                </c:pt>
                <c:pt idx="455">
                  <c:v>11.158552346022795</c:v>
                </c:pt>
                <c:pt idx="456">
                  <c:v>10.563188313510725</c:v>
                </c:pt>
                <c:pt idx="457">
                  <c:v>10.807318153405438</c:v>
                </c:pt>
                <c:pt idx="458">
                  <c:v>11.123525738681893</c:v>
                </c:pt>
                <c:pt idx="459">
                  <c:v>10.302165464623275</c:v>
                </c:pt>
                <c:pt idx="460">
                  <c:v>9.9733326046976938</c:v>
                </c:pt>
                <c:pt idx="461">
                  <c:v>10.928121519101312</c:v>
                </c:pt>
                <c:pt idx="462">
                  <c:v>10.734749169218912</c:v>
                </c:pt>
                <c:pt idx="463">
                  <c:v>10.816616276720112</c:v>
                </c:pt>
                <c:pt idx="464">
                  <c:v>10.724524497235729</c:v>
                </c:pt>
                <c:pt idx="465">
                  <c:v>11.853850265086932</c:v>
                </c:pt>
                <c:pt idx="466">
                  <c:v>10.751566112641548</c:v>
                </c:pt>
                <c:pt idx="467">
                  <c:v>10.806387459736257</c:v>
                </c:pt>
                <c:pt idx="468">
                  <c:v>10.146189898082975</c:v>
                </c:pt>
                <c:pt idx="469">
                  <c:v>10.333989226656117</c:v>
                </c:pt>
                <c:pt idx="470">
                  <c:v>9.8007858974547712</c:v>
                </c:pt>
                <c:pt idx="471">
                  <c:v>10.722595045761604</c:v>
                </c:pt>
                <c:pt idx="472">
                  <c:v>11.751710127986884</c:v>
                </c:pt>
                <c:pt idx="473">
                  <c:v>10.495705416833928</c:v>
                </c:pt>
                <c:pt idx="474">
                  <c:v>9.9874313667822854</c:v>
                </c:pt>
                <c:pt idx="475">
                  <c:v>10.270233072999735</c:v>
                </c:pt>
                <c:pt idx="476">
                  <c:v>10.933584330966744</c:v>
                </c:pt>
                <c:pt idx="477">
                  <c:v>10.488465355048605</c:v>
                </c:pt>
                <c:pt idx="478">
                  <c:v>12.32513976977717</c:v>
                </c:pt>
                <c:pt idx="479">
                  <c:v>9.5599425792394896</c:v>
                </c:pt>
                <c:pt idx="480">
                  <c:v>10.281413256848349</c:v>
                </c:pt>
                <c:pt idx="481">
                  <c:v>12.568928574161228</c:v>
                </c:pt>
                <c:pt idx="482">
                  <c:v>10.692528012190177</c:v>
                </c:pt>
                <c:pt idx="483">
                  <c:v>10.618615337742391</c:v>
                </c:pt>
                <c:pt idx="484">
                  <c:v>11.296589392205085</c:v>
                </c:pt>
                <c:pt idx="485">
                  <c:v>10.332138512117828</c:v>
                </c:pt>
                <c:pt idx="486">
                  <c:v>10.54494333961839</c:v>
                </c:pt>
                <c:pt idx="487">
                  <c:v>11.064429193204205</c:v>
                </c:pt>
                <c:pt idx="488">
                  <c:v>9.4767529718642507</c:v>
                </c:pt>
                <c:pt idx="489">
                  <c:v>10.501230907282737</c:v>
                </c:pt>
                <c:pt idx="490">
                  <c:v>11.72740015356802</c:v>
                </c:pt>
                <c:pt idx="491">
                  <c:v>11.7616252841368</c:v>
                </c:pt>
                <c:pt idx="492">
                  <c:v>10.251856095553057</c:v>
                </c:pt>
                <c:pt idx="493">
                  <c:v>11.371236380512057</c:v>
                </c:pt>
                <c:pt idx="494">
                  <c:v>9.6403562594659515</c:v>
                </c:pt>
                <c:pt idx="495">
                  <c:v>10.425357475104352</c:v>
                </c:pt>
                <c:pt idx="496">
                  <c:v>11.100314771656235</c:v>
                </c:pt>
                <c:pt idx="497">
                  <c:v>10.478077385106825</c:v>
                </c:pt>
                <c:pt idx="498">
                  <c:v>10.5369613650417</c:v>
                </c:pt>
                <c:pt idx="499">
                  <c:v>10.656651091618485</c:v>
                </c:pt>
                <c:pt idx="500">
                  <c:v>9.7933546205688646</c:v>
                </c:pt>
                <c:pt idx="501">
                  <c:v>10.141135689899176</c:v>
                </c:pt>
                <c:pt idx="502">
                  <c:v>10.650361799538672</c:v>
                </c:pt>
                <c:pt idx="503">
                  <c:v>11.059167741872177</c:v>
                </c:pt>
                <c:pt idx="504">
                  <c:v>10.825590617180467</c:v>
                </c:pt>
                <c:pt idx="505">
                  <c:v>9.9125023975647046</c:v>
                </c:pt>
                <c:pt idx="506">
                  <c:v>11.191317896281554</c:v>
                </c:pt>
                <c:pt idx="507">
                  <c:v>10.203911990207825</c:v>
                </c:pt>
                <c:pt idx="508">
                  <c:v>10.773379010758349</c:v>
                </c:pt>
                <c:pt idx="509">
                  <c:v>9.756905676483882</c:v>
                </c:pt>
                <c:pt idx="510">
                  <c:v>10.577039697224217</c:v>
                </c:pt>
                <c:pt idx="511">
                  <c:v>10.96873324071737</c:v>
                </c:pt>
                <c:pt idx="512">
                  <c:v>10.831838331220434</c:v>
                </c:pt>
                <c:pt idx="513">
                  <c:v>11.022513186868309</c:v>
                </c:pt>
                <c:pt idx="514">
                  <c:v>11.311802298973504</c:v>
                </c:pt>
                <c:pt idx="515">
                  <c:v>12.22272331819566</c:v>
                </c:pt>
                <c:pt idx="516">
                  <c:v>10.752753245186193</c:v>
                </c:pt>
                <c:pt idx="517">
                  <c:v>12.80313467636285</c:v>
                </c:pt>
                <c:pt idx="518">
                  <c:v>12.161274466113507</c:v>
                </c:pt>
                <c:pt idx="519">
                  <c:v>13.845509311798549</c:v>
                </c:pt>
                <c:pt idx="520">
                  <c:v>15.984712901717918</c:v>
                </c:pt>
                <c:pt idx="521">
                  <c:v>20.259149897917304</c:v>
                </c:pt>
                <c:pt idx="522">
                  <c:v>11.561342681116843</c:v>
                </c:pt>
                <c:pt idx="523">
                  <c:v>17.632202032141663</c:v>
                </c:pt>
                <c:pt idx="524">
                  <c:v>10.74736012138108</c:v>
                </c:pt>
                <c:pt idx="525">
                  <c:v>18.02099015161706</c:v>
                </c:pt>
                <c:pt idx="526">
                  <c:v>10.647002563318695</c:v>
                </c:pt>
                <c:pt idx="527">
                  <c:v>10.766994436366909</c:v>
                </c:pt>
                <c:pt idx="528">
                  <c:v>10.570339321225905</c:v>
                </c:pt>
                <c:pt idx="529">
                  <c:v>10.829469158466754</c:v>
                </c:pt>
                <c:pt idx="530">
                  <c:v>20.33204503822336</c:v>
                </c:pt>
                <c:pt idx="531">
                  <c:v>14.250728857938014</c:v>
                </c:pt>
                <c:pt idx="532">
                  <c:v>10.804319817944599</c:v>
                </c:pt>
                <c:pt idx="533">
                  <c:v>10.569632725912726</c:v>
                </c:pt>
                <c:pt idx="534">
                  <c:v>13.764062000125117</c:v>
                </c:pt>
                <c:pt idx="535">
                  <c:v>10.076015425604453</c:v>
                </c:pt>
                <c:pt idx="536">
                  <c:v>11.377112975898831</c:v>
                </c:pt>
                <c:pt idx="537">
                  <c:v>12.064082207919562</c:v>
                </c:pt>
                <c:pt idx="538">
                  <c:v>11.638906602242656</c:v>
                </c:pt>
                <c:pt idx="539">
                  <c:v>10.534388133429932</c:v>
                </c:pt>
                <c:pt idx="540">
                  <c:v>10.562011526876532</c:v>
                </c:pt>
                <c:pt idx="541">
                  <c:v>10.216080373596826</c:v>
                </c:pt>
                <c:pt idx="542">
                  <c:v>11.092353861658749</c:v>
                </c:pt>
                <c:pt idx="543">
                  <c:v>11.003582659012638</c:v>
                </c:pt>
                <c:pt idx="544">
                  <c:v>9.926698749566091</c:v>
                </c:pt>
                <c:pt idx="545">
                  <c:v>9.2573414112464345</c:v>
                </c:pt>
                <c:pt idx="546">
                  <c:v>11.245377259324838</c:v>
                </c:pt>
                <c:pt idx="547">
                  <c:v>11.04006007181599</c:v>
                </c:pt>
                <c:pt idx="548">
                  <c:v>10.533700123476395</c:v>
                </c:pt>
                <c:pt idx="549">
                  <c:v>10.721742479887361</c:v>
                </c:pt>
                <c:pt idx="550">
                  <c:v>11.300290637478197</c:v>
                </c:pt>
                <c:pt idx="551">
                  <c:v>10.548448352993383</c:v>
                </c:pt>
                <c:pt idx="552">
                  <c:v>11.757439559073308</c:v>
                </c:pt>
                <c:pt idx="553">
                  <c:v>11.541443557548297</c:v>
                </c:pt>
                <c:pt idx="554">
                  <c:v>12.291270019774368</c:v>
                </c:pt>
                <c:pt idx="555">
                  <c:v>10.049350435350933</c:v>
                </c:pt>
                <c:pt idx="556">
                  <c:v>10.160717205287982</c:v>
                </c:pt>
                <c:pt idx="557">
                  <c:v>9.8780149154104731</c:v>
                </c:pt>
                <c:pt idx="558">
                  <c:v>10.98690647139829</c:v>
                </c:pt>
                <c:pt idx="559">
                  <c:v>11.518548622673764</c:v>
                </c:pt>
                <c:pt idx="560">
                  <c:v>11.510897202066415</c:v>
                </c:pt>
                <c:pt idx="561">
                  <c:v>11.76695249644775</c:v>
                </c:pt>
                <c:pt idx="562">
                  <c:v>10.817729668447306</c:v>
                </c:pt>
                <c:pt idx="563">
                  <c:v>11.689419905746552</c:v>
                </c:pt>
                <c:pt idx="564">
                  <c:v>10.283913541010415</c:v>
                </c:pt>
                <c:pt idx="565">
                  <c:v>10.354974412472925</c:v>
                </c:pt>
                <c:pt idx="566">
                  <c:v>11.16171902093034</c:v>
                </c:pt>
                <c:pt idx="567">
                  <c:v>9.5020707585783342</c:v>
                </c:pt>
                <c:pt idx="568">
                  <c:v>11.009900194529285</c:v>
                </c:pt>
                <c:pt idx="569">
                  <c:v>12.708363398642224</c:v>
                </c:pt>
                <c:pt idx="570">
                  <c:v>10.826317840131187</c:v>
                </c:pt>
                <c:pt idx="571">
                  <c:v>10.255487099448132</c:v>
                </c:pt>
                <c:pt idx="572">
                  <c:v>10.365371001309503</c:v>
                </c:pt>
                <c:pt idx="573">
                  <c:v>11.317674343578203</c:v>
                </c:pt>
                <c:pt idx="574">
                  <c:v>11.565587934427667</c:v>
                </c:pt>
                <c:pt idx="575">
                  <c:v>10.786695583005168</c:v>
                </c:pt>
                <c:pt idx="576">
                  <c:v>11.977512359511373</c:v>
                </c:pt>
                <c:pt idx="577">
                  <c:v>11.500491691381679</c:v>
                </c:pt>
                <c:pt idx="578">
                  <c:v>11.31869647947183</c:v>
                </c:pt>
                <c:pt idx="579">
                  <c:v>10.361627110257393</c:v>
                </c:pt>
                <c:pt idx="580">
                  <c:v>9.9574292357578393</c:v>
                </c:pt>
                <c:pt idx="581">
                  <c:v>10.844419939757953</c:v>
                </c:pt>
                <c:pt idx="582">
                  <c:v>11.595529617476211</c:v>
                </c:pt>
                <c:pt idx="583">
                  <c:v>10.843090414350693</c:v>
                </c:pt>
                <c:pt idx="584">
                  <c:v>11.415812605243838</c:v>
                </c:pt>
                <c:pt idx="585">
                  <c:v>10.960537147826514</c:v>
                </c:pt>
                <c:pt idx="586">
                  <c:v>11.567436743415534</c:v>
                </c:pt>
                <c:pt idx="587">
                  <c:v>11.622118446487672</c:v>
                </c:pt>
                <c:pt idx="588">
                  <c:v>11.684229819485646</c:v>
                </c:pt>
                <c:pt idx="589">
                  <c:v>12.412000381435549</c:v>
                </c:pt>
                <c:pt idx="590">
                  <c:v>12.132173323965477</c:v>
                </c:pt>
                <c:pt idx="591">
                  <c:v>11.40155662800159</c:v>
                </c:pt>
                <c:pt idx="592">
                  <c:v>12.428902715976912</c:v>
                </c:pt>
                <c:pt idx="593">
                  <c:v>11.664395294029431</c:v>
                </c:pt>
                <c:pt idx="594">
                  <c:v>10.913871705229992</c:v>
                </c:pt>
                <c:pt idx="595">
                  <c:v>10.406323220148428</c:v>
                </c:pt>
                <c:pt idx="596">
                  <c:v>10.559052971293998</c:v>
                </c:pt>
                <c:pt idx="597">
                  <c:v>13.366581529202689</c:v>
                </c:pt>
                <c:pt idx="598">
                  <c:v>10.821272576840206</c:v>
                </c:pt>
                <c:pt idx="599">
                  <c:v>11.930742134614897</c:v>
                </c:pt>
                <c:pt idx="600">
                  <c:v>11.820174202039773</c:v>
                </c:pt>
                <c:pt idx="601">
                  <c:v>11.52301704932699</c:v>
                </c:pt>
                <c:pt idx="602">
                  <c:v>11.036360352042186</c:v>
                </c:pt>
                <c:pt idx="603">
                  <c:v>11.009904339797151</c:v>
                </c:pt>
                <c:pt idx="604">
                  <c:v>10.903280968106463</c:v>
                </c:pt>
                <c:pt idx="605">
                  <c:v>11.583345557851976</c:v>
                </c:pt>
                <c:pt idx="606">
                  <c:v>13.070568703243383</c:v>
                </c:pt>
                <c:pt idx="607">
                  <c:v>12.142388374283732</c:v>
                </c:pt>
                <c:pt idx="608">
                  <c:v>11.282968751592445</c:v>
                </c:pt>
                <c:pt idx="609">
                  <c:v>11.750435372099474</c:v>
                </c:pt>
                <c:pt idx="610">
                  <c:v>12.66729428344131</c:v>
                </c:pt>
                <c:pt idx="611">
                  <c:v>11.09778405690184</c:v>
                </c:pt>
                <c:pt idx="612">
                  <c:v>9.531019906593782</c:v>
                </c:pt>
                <c:pt idx="613">
                  <c:v>12.968990512691867</c:v>
                </c:pt>
                <c:pt idx="614">
                  <c:v>17.469334268833538</c:v>
                </c:pt>
                <c:pt idx="615">
                  <c:v>21.401967784077122</c:v>
                </c:pt>
                <c:pt idx="616">
                  <c:v>14.514697241305052</c:v>
                </c:pt>
                <c:pt idx="617">
                  <c:v>15.773242443344227</c:v>
                </c:pt>
                <c:pt idx="618">
                  <c:v>15.687645226998622</c:v>
                </c:pt>
                <c:pt idx="619">
                  <c:v>18.248769676504143</c:v>
                </c:pt>
                <c:pt idx="620">
                  <c:v>25.768481734894937</c:v>
                </c:pt>
                <c:pt idx="621">
                  <c:v>16.565618778859964</c:v>
                </c:pt>
                <c:pt idx="622">
                  <c:v>16.368820375128244</c:v>
                </c:pt>
                <c:pt idx="623">
                  <c:v>22.256185996896246</c:v>
                </c:pt>
                <c:pt idx="624">
                  <c:v>13.018310904531317</c:v>
                </c:pt>
                <c:pt idx="625">
                  <c:v>11.423457130095629</c:v>
                </c:pt>
                <c:pt idx="626">
                  <c:v>11.623898034171972</c:v>
                </c:pt>
                <c:pt idx="627">
                  <c:v>12.137908287814019</c:v>
                </c:pt>
                <c:pt idx="628">
                  <c:v>30.789694672661373</c:v>
                </c:pt>
                <c:pt idx="629">
                  <c:v>14.919342943120462</c:v>
                </c:pt>
                <c:pt idx="630">
                  <c:v>12.919936556658486</c:v>
                </c:pt>
                <c:pt idx="631">
                  <c:v>12.933411006374081</c:v>
                </c:pt>
                <c:pt idx="632">
                  <c:v>20.260682015242452</c:v>
                </c:pt>
                <c:pt idx="633">
                  <c:v>12.145396141789803</c:v>
                </c:pt>
                <c:pt idx="634">
                  <c:v>11.70064406845483</c:v>
                </c:pt>
                <c:pt idx="635">
                  <c:v>11.46540929709391</c:v>
                </c:pt>
                <c:pt idx="636">
                  <c:v>11.475535346650913</c:v>
                </c:pt>
                <c:pt idx="637">
                  <c:v>11.760924635771898</c:v>
                </c:pt>
                <c:pt idx="638">
                  <c:v>12.211034624154031</c:v>
                </c:pt>
                <c:pt idx="639">
                  <c:v>10.420909888180052</c:v>
                </c:pt>
                <c:pt idx="640">
                  <c:v>10.743716107812023</c:v>
                </c:pt>
                <c:pt idx="641">
                  <c:v>11.948947545808759</c:v>
                </c:pt>
                <c:pt idx="642">
                  <c:v>11.306500777539302</c:v>
                </c:pt>
                <c:pt idx="643">
                  <c:v>10.431793351303517</c:v>
                </c:pt>
                <c:pt idx="644">
                  <c:v>12.285281619788304</c:v>
                </c:pt>
                <c:pt idx="645">
                  <c:v>11.150147095446149</c:v>
                </c:pt>
                <c:pt idx="646">
                  <c:v>14.601049132645517</c:v>
                </c:pt>
                <c:pt idx="647">
                  <c:v>12.037786886682106</c:v>
                </c:pt>
                <c:pt idx="648">
                  <c:v>11.320192610739616</c:v>
                </c:pt>
                <c:pt idx="649">
                  <c:v>12.107544444390584</c:v>
                </c:pt>
                <c:pt idx="650">
                  <c:v>14.109167501344515</c:v>
                </c:pt>
                <c:pt idx="651">
                  <c:v>12.822489601971526</c:v>
                </c:pt>
                <c:pt idx="652">
                  <c:v>10.794550500971649</c:v>
                </c:pt>
                <c:pt idx="653">
                  <c:v>11.448023028457131</c:v>
                </c:pt>
                <c:pt idx="654">
                  <c:v>11.610092172378035</c:v>
                </c:pt>
                <c:pt idx="655">
                  <c:v>11.731563083452334</c:v>
                </c:pt>
                <c:pt idx="656">
                  <c:v>11.093749981427138</c:v>
                </c:pt>
                <c:pt idx="657">
                  <c:v>12.462202569952828</c:v>
                </c:pt>
                <c:pt idx="658">
                  <c:v>11.162257331569567</c:v>
                </c:pt>
                <c:pt idx="659">
                  <c:v>11.548889371724187</c:v>
                </c:pt>
                <c:pt idx="660">
                  <c:v>11.961588718247706</c:v>
                </c:pt>
                <c:pt idx="661">
                  <c:v>12.272055889536427</c:v>
                </c:pt>
                <c:pt idx="662">
                  <c:v>14.029256799089596</c:v>
                </c:pt>
                <c:pt idx="663">
                  <c:v>12.864218201431019</c:v>
                </c:pt>
                <c:pt idx="664">
                  <c:v>11.54575063305905</c:v>
                </c:pt>
                <c:pt idx="665">
                  <c:v>12.138035176031329</c:v>
                </c:pt>
                <c:pt idx="666">
                  <c:v>11.764932235468152</c:v>
                </c:pt>
                <c:pt idx="667">
                  <c:v>11.638423748255301</c:v>
                </c:pt>
                <c:pt idx="668">
                  <c:v>12.06938759561957</c:v>
                </c:pt>
                <c:pt idx="669">
                  <c:v>12.957905031488787</c:v>
                </c:pt>
                <c:pt idx="670">
                  <c:v>12.720404045002089</c:v>
                </c:pt>
                <c:pt idx="671">
                  <c:v>16.13239654235079</c:v>
                </c:pt>
                <c:pt idx="672">
                  <c:v>12.174039443414866</c:v>
                </c:pt>
                <c:pt idx="673">
                  <c:v>11.312506672242105</c:v>
                </c:pt>
                <c:pt idx="674">
                  <c:v>12.762713314236711</c:v>
                </c:pt>
                <c:pt idx="675">
                  <c:v>11.592371638065279</c:v>
                </c:pt>
                <c:pt idx="676">
                  <c:v>11.685970744446621</c:v>
                </c:pt>
                <c:pt idx="677">
                  <c:v>13.551621672076115</c:v>
                </c:pt>
                <c:pt idx="678">
                  <c:v>11.521962926524566</c:v>
                </c:pt>
                <c:pt idx="679">
                  <c:v>11.056510352673847</c:v>
                </c:pt>
                <c:pt idx="680">
                  <c:v>13.7841577481472</c:v>
                </c:pt>
                <c:pt idx="681">
                  <c:v>12.455954200164772</c:v>
                </c:pt>
                <c:pt idx="682">
                  <c:v>10.046591437332451</c:v>
                </c:pt>
                <c:pt idx="683">
                  <c:v>11.934757921223872</c:v>
                </c:pt>
                <c:pt idx="684">
                  <c:v>12.092881133251103</c:v>
                </c:pt>
                <c:pt idx="685">
                  <c:v>12.623545703294043</c:v>
                </c:pt>
                <c:pt idx="686">
                  <c:v>12.469966924917212</c:v>
                </c:pt>
                <c:pt idx="687">
                  <c:v>10.843428535098795</c:v>
                </c:pt>
                <c:pt idx="688">
                  <c:v>11.931075963569812</c:v>
                </c:pt>
                <c:pt idx="689">
                  <c:v>11.804340452176426</c:v>
                </c:pt>
                <c:pt idx="690">
                  <c:v>11.538560790046928</c:v>
                </c:pt>
                <c:pt idx="691">
                  <c:v>13.081906137373347</c:v>
                </c:pt>
                <c:pt idx="692">
                  <c:v>12.038960779473875</c:v>
                </c:pt>
                <c:pt idx="693">
                  <c:v>12.220837038135087</c:v>
                </c:pt>
                <c:pt idx="694">
                  <c:v>12.160557839804868</c:v>
                </c:pt>
                <c:pt idx="695">
                  <c:v>12.973281001762423</c:v>
                </c:pt>
                <c:pt idx="696">
                  <c:v>12.081322611139736</c:v>
                </c:pt>
                <c:pt idx="697">
                  <c:v>11.612623723404836</c:v>
                </c:pt>
                <c:pt idx="698">
                  <c:v>13.016032097702823</c:v>
                </c:pt>
                <c:pt idx="699">
                  <c:v>12.59395308193265</c:v>
                </c:pt>
                <c:pt idx="700">
                  <c:v>12.160696941212993</c:v>
                </c:pt>
                <c:pt idx="701">
                  <c:v>13.002724297534812</c:v>
                </c:pt>
                <c:pt idx="702">
                  <c:v>12.814231714206695</c:v>
                </c:pt>
                <c:pt idx="703">
                  <c:v>11.082053834524739</c:v>
                </c:pt>
                <c:pt idx="704">
                  <c:v>12.116899236349942</c:v>
                </c:pt>
                <c:pt idx="705">
                  <c:v>13.886988938189349</c:v>
                </c:pt>
                <c:pt idx="706">
                  <c:v>12.810203967615481</c:v>
                </c:pt>
                <c:pt idx="707">
                  <c:v>10.852229050723421</c:v>
                </c:pt>
                <c:pt idx="708">
                  <c:v>12.130830340969032</c:v>
                </c:pt>
                <c:pt idx="709">
                  <c:v>13.265144994595882</c:v>
                </c:pt>
                <c:pt idx="710">
                  <c:v>11.328861410337575</c:v>
                </c:pt>
                <c:pt idx="711">
                  <c:v>14.150219847338324</c:v>
                </c:pt>
                <c:pt idx="712">
                  <c:v>18.713586338028566</c:v>
                </c:pt>
                <c:pt idx="713">
                  <c:v>14.138360649731451</c:v>
                </c:pt>
                <c:pt idx="714">
                  <c:v>14.350465392001013</c:v>
                </c:pt>
                <c:pt idx="715">
                  <c:v>15.692659582433867</c:v>
                </c:pt>
                <c:pt idx="716">
                  <c:v>17.033535798036763</c:v>
                </c:pt>
                <c:pt idx="717">
                  <c:v>17.216275584455808</c:v>
                </c:pt>
                <c:pt idx="718">
                  <c:v>19.968347804338848</c:v>
                </c:pt>
                <c:pt idx="719">
                  <c:v>21.018792746446518</c:v>
                </c:pt>
                <c:pt idx="720">
                  <c:v>14.489797268606255</c:v>
                </c:pt>
                <c:pt idx="721">
                  <c:v>21.108673779924242</c:v>
                </c:pt>
                <c:pt idx="722">
                  <c:v>11.729751505672915</c:v>
                </c:pt>
                <c:pt idx="723">
                  <c:v>10.696433465436597</c:v>
                </c:pt>
                <c:pt idx="724">
                  <c:v>15.894833210061066</c:v>
                </c:pt>
                <c:pt idx="725">
                  <c:v>11.648930279768999</c:v>
                </c:pt>
                <c:pt idx="726">
                  <c:v>44.508431918401399</c:v>
                </c:pt>
                <c:pt idx="727">
                  <c:v>63.72229794863717</c:v>
                </c:pt>
                <c:pt idx="728">
                  <c:v>11.518657096825057</c:v>
                </c:pt>
                <c:pt idx="729">
                  <c:v>11.43402506201179</c:v>
                </c:pt>
                <c:pt idx="730">
                  <c:v>11.855675822207816</c:v>
                </c:pt>
                <c:pt idx="731">
                  <c:v>11.072379383700842</c:v>
                </c:pt>
                <c:pt idx="732">
                  <c:v>11.889895739953992</c:v>
                </c:pt>
                <c:pt idx="733">
                  <c:v>12.328036058077041</c:v>
                </c:pt>
                <c:pt idx="734">
                  <c:v>11.018273912686155</c:v>
                </c:pt>
                <c:pt idx="735">
                  <c:v>12.995063282815142</c:v>
                </c:pt>
                <c:pt idx="736">
                  <c:v>11.345559625607471</c:v>
                </c:pt>
                <c:pt idx="737">
                  <c:v>12.572534596689117</c:v>
                </c:pt>
                <c:pt idx="738">
                  <c:v>12.500335438214998</c:v>
                </c:pt>
                <c:pt idx="739">
                  <c:v>12.283590954374406</c:v>
                </c:pt>
                <c:pt idx="740">
                  <c:v>12.163993121670494</c:v>
                </c:pt>
                <c:pt idx="741">
                  <c:v>11.416491105603276</c:v>
                </c:pt>
                <c:pt idx="742">
                  <c:v>11.350053098512459</c:v>
                </c:pt>
                <c:pt idx="743">
                  <c:v>12.66527386473005</c:v>
                </c:pt>
                <c:pt idx="744">
                  <c:v>10.911372356237941</c:v>
                </c:pt>
                <c:pt idx="745">
                  <c:v>12.075423995845735</c:v>
                </c:pt>
                <c:pt idx="746">
                  <c:v>10.44811936733627</c:v>
                </c:pt>
                <c:pt idx="747">
                  <c:v>11.409253555388627</c:v>
                </c:pt>
                <c:pt idx="748">
                  <c:v>11.913421553466177</c:v>
                </c:pt>
                <c:pt idx="749">
                  <c:v>12.754695590113053</c:v>
                </c:pt>
                <c:pt idx="750">
                  <c:v>12.484367632280602</c:v>
                </c:pt>
                <c:pt idx="751">
                  <c:v>11.764931821168735</c:v>
                </c:pt>
                <c:pt idx="752">
                  <c:v>13.80662895092019</c:v>
                </c:pt>
                <c:pt idx="753">
                  <c:v>11.538662784964014</c:v>
                </c:pt>
                <c:pt idx="754">
                  <c:v>11.557501853706068</c:v>
                </c:pt>
                <c:pt idx="755">
                  <c:v>12.213612598946058</c:v>
                </c:pt>
                <c:pt idx="756">
                  <c:v>12.587821833843551</c:v>
                </c:pt>
                <c:pt idx="757">
                  <c:v>12.067155658703502</c:v>
                </c:pt>
                <c:pt idx="758">
                  <c:v>11.561277781386313</c:v>
                </c:pt>
                <c:pt idx="759">
                  <c:v>11.832476600105194</c:v>
                </c:pt>
                <c:pt idx="760">
                  <c:v>11.19693359669373</c:v>
                </c:pt>
                <c:pt idx="761">
                  <c:v>11.586142254999832</c:v>
                </c:pt>
                <c:pt idx="762">
                  <c:v>11.566850690169238</c:v>
                </c:pt>
                <c:pt idx="763">
                  <c:v>12.256166379377664</c:v>
                </c:pt>
                <c:pt idx="764">
                  <c:v>12.617815813729734</c:v>
                </c:pt>
                <c:pt idx="765">
                  <c:v>11.863717789793004</c:v>
                </c:pt>
                <c:pt idx="766">
                  <c:v>12.241006413954914</c:v>
                </c:pt>
                <c:pt idx="767">
                  <c:v>12.890701013027323</c:v>
                </c:pt>
                <c:pt idx="768">
                  <c:v>12.884338366028533</c:v>
                </c:pt>
                <c:pt idx="769">
                  <c:v>12.275700103930843</c:v>
                </c:pt>
                <c:pt idx="770">
                  <c:v>12.877599386309534</c:v>
                </c:pt>
                <c:pt idx="771">
                  <c:v>11.761261492561458</c:v>
                </c:pt>
                <c:pt idx="772">
                  <c:v>12.387728802148869</c:v>
                </c:pt>
                <c:pt idx="773">
                  <c:v>13.167770772853817</c:v>
                </c:pt>
                <c:pt idx="774">
                  <c:v>12.490562855200197</c:v>
                </c:pt>
                <c:pt idx="775">
                  <c:v>12.510267077709871</c:v>
                </c:pt>
                <c:pt idx="776">
                  <c:v>12.745188054903389</c:v>
                </c:pt>
                <c:pt idx="777">
                  <c:v>12.982067778034642</c:v>
                </c:pt>
                <c:pt idx="778">
                  <c:v>13.145713078671035</c:v>
                </c:pt>
                <c:pt idx="779">
                  <c:v>13.634898433942082</c:v>
                </c:pt>
                <c:pt idx="780">
                  <c:v>13.244148178175472</c:v>
                </c:pt>
                <c:pt idx="781">
                  <c:v>11.759873646911315</c:v>
                </c:pt>
                <c:pt idx="782">
                  <c:v>12.998137855061671</c:v>
                </c:pt>
                <c:pt idx="783">
                  <c:v>12.799581983365913</c:v>
                </c:pt>
                <c:pt idx="784">
                  <c:v>13.425007201495479</c:v>
                </c:pt>
                <c:pt idx="785">
                  <c:v>10.874977752599287</c:v>
                </c:pt>
                <c:pt idx="786">
                  <c:v>13.332926561365486</c:v>
                </c:pt>
                <c:pt idx="787">
                  <c:v>12.556150567468672</c:v>
                </c:pt>
                <c:pt idx="788">
                  <c:v>12.0639346690031</c:v>
                </c:pt>
                <c:pt idx="789">
                  <c:v>12.713597076021269</c:v>
                </c:pt>
                <c:pt idx="790">
                  <c:v>11.619451950315659</c:v>
                </c:pt>
                <c:pt idx="791">
                  <c:v>11.909622047448632</c:v>
                </c:pt>
                <c:pt idx="792">
                  <c:v>11.82395410759422</c:v>
                </c:pt>
                <c:pt idx="793">
                  <c:v>12.005030843645686</c:v>
                </c:pt>
                <c:pt idx="794">
                  <c:v>12.973182515046284</c:v>
                </c:pt>
                <c:pt idx="795">
                  <c:v>13.148922375732116</c:v>
                </c:pt>
                <c:pt idx="796">
                  <c:v>12.802037217980107</c:v>
                </c:pt>
                <c:pt idx="797">
                  <c:v>12.089549103536687</c:v>
                </c:pt>
                <c:pt idx="798">
                  <c:v>13.761924520425039</c:v>
                </c:pt>
                <c:pt idx="799">
                  <c:v>12.967335429107093</c:v>
                </c:pt>
                <c:pt idx="800">
                  <c:v>12.51402305645666</c:v>
                </c:pt>
                <c:pt idx="801">
                  <c:v>12.206352470987794</c:v>
                </c:pt>
                <c:pt idx="802">
                  <c:v>13.320732558548574</c:v>
                </c:pt>
                <c:pt idx="803">
                  <c:v>11.336317806840713</c:v>
                </c:pt>
                <c:pt idx="804">
                  <c:v>13.666831264022298</c:v>
                </c:pt>
                <c:pt idx="805">
                  <c:v>12.06073895917296</c:v>
                </c:pt>
                <c:pt idx="806">
                  <c:v>12.341045911626086</c:v>
                </c:pt>
                <c:pt idx="807">
                  <c:v>11.463062963629007</c:v>
                </c:pt>
                <c:pt idx="808">
                  <c:v>12.920194164229295</c:v>
                </c:pt>
                <c:pt idx="809">
                  <c:v>13.926147490280927</c:v>
                </c:pt>
                <c:pt idx="810">
                  <c:v>15.786577459675202</c:v>
                </c:pt>
                <c:pt idx="811">
                  <c:v>17.644503321982018</c:v>
                </c:pt>
                <c:pt idx="812">
                  <c:v>12.213793973910743</c:v>
                </c:pt>
                <c:pt idx="813">
                  <c:v>17.673001715050777</c:v>
                </c:pt>
                <c:pt idx="814">
                  <c:v>15.996297761674485</c:v>
                </c:pt>
                <c:pt idx="815">
                  <c:v>16.637563351966875</c:v>
                </c:pt>
                <c:pt idx="816">
                  <c:v>27.763174405918356</c:v>
                </c:pt>
                <c:pt idx="817">
                  <c:v>19.047262404274164</c:v>
                </c:pt>
                <c:pt idx="818">
                  <c:v>14.652606599487331</c:v>
                </c:pt>
                <c:pt idx="819">
                  <c:v>22.515373852618147</c:v>
                </c:pt>
                <c:pt idx="820">
                  <c:v>12.454936400049389</c:v>
                </c:pt>
                <c:pt idx="821">
                  <c:v>12.620459248484948</c:v>
                </c:pt>
                <c:pt idx="822">
                  <c:v>13.618919136276618</c:v>
                </c:pt>
                <c:pt idx="823">
                  <c:v>12.067034638005394</c:v>
                </c:pt>
                <c:pt idx="824">
                  <c:v>20.657965505130431</c:v>
                </c:pt>
                <c:pt idx="825">
                  <c:v>12.110243469053389</c:v>
                </c:pt>
                <c:pt idx="826">
                  <c:v>13.969329595743782</c:v>
                </c:pt>
                <c:pt idx="827">
                  <c:v>14.566245224805328</c:v>
                </c:pt>
                <c:pt idx="828">
                  <c:v>12.850931523640929</c:v>
                </c:pt>
                <c:pt idx="829">
                  <c:v>13.595701423900564</c:v>
                </c:pt>
                <c:pt idx="830">
                  <c:v>12.797301656713136</c:v>
                </c:pt>
                <c:pt idx="831">
                  <c:v>13.522900278927017</c:v>
                </c:pt>
                <c:pt idx="832">
                  <c:v>13.196156489620723</c:v>
                </c:pt>
                <c:pt idx="833">
                  <c:v>12.442249347503154</c:v>
                </c:pt>
                <c:pt idx="834">
                  <c:v>11.289226657998435</c:v>
                </c:pt>
                <c:pt idx="835">
                  <c:v>12.533222517608182</c:v>
                </c:pt>
                <c:pt idx="836">
                  <c:v>11.875074256479328</c:v>
                </c:pt>
                <c:pt idx="837">
                  <c:v>11.276297206170407</c:v>
                </c:pt>
                <c:pt idx="838">
                  <c:v>11.921499800749119</c:v>
                </c:pt>
                <c:pt idx="839">
                  <c:v>12.608453483253873</c:v>
                </c:pt>
                <c:pt idx="840">
                  <c:v>12.776352803462615</c:v>
                </c:pt>
                <c:pt idx="841">
                  <c:v>11.486761618888085</c:v>
                </c:pt>
                <c:pt idx="842">
                  <c:v>12.105891016743607</c:v>
                </c:pt>
                <c:pt idx="843">
                  <c:v>13.15234227947499</c:v>
                </c:pt>
                <c:pt idx="844">
                  <c:v>12.969243405799245</c:v>
                </c:pt>
                <c:pt idx="845">
                  <c:v>13.32691340448306</c:v>
                </c:pt>
                <c:pt idx="846">
                  <c:v>13.184569683807606</c:v>
                </c:pt>
                <c:pt idx="847">
                  <c:v>11.389181956633424</c:v>
                </c:pt>
                <c:pt idx="848">
                  <c:v>11.396520250765779</c:v>
                </c:pt>
                <c:pt idx="849">
                  <c:v>13.412467804733536</c:v>
                </c:pt>
                <c:pt idx="850">
                  <c:v>11.860167359242196</c:v>
                </c:pt>
                <c:pt idx="851">
                  <c:v>13.124273521468858</c:v>
                </c:pt>
                <c:pt idx="852">
                  <c:v>12.75508185186222</c:v>
                </c:pt>
                <c:pt idx="853">
                  <c:v>11.598225039544653</c:v>
                </c:pt>
                <c:pt idx="854">
                  <c:v>13.240981260080327</c:v>
                </c:pt>
                <c:pt idx="855">
                  <c:v>11.477548632167137</c:v>
                </c:pt>
                <c:pt idx="856">
                  <c:v>12.600613309755229</c:v>
                </c:pt>
                <c:pt idx="857">
                  <c:v>12.419973736867332</c:v>
                </c:pt>
                <c:pt idx="858">
                  <c:v>12.379824768200773</c:v>
                </c:pt>
                <c:pt idx="859">
                  <c:v>12.346595170775927</c:v>
                </c:pt>
                <c:pt idx="860">
                  <c:v>13.164372586691673</c:v>
                </c:pt>
                <c:pt idx="861">
                  <c:v>12.647866525097839</c:v>
                </c:pt>
                <c:pt idx="862">
                  <c:v>12.769832325229229</c:v>
                </c:pt>
                <c:pt idx="863">
                  <c:v>12.866190196398183</c:v>
                </c:pt>
                <c:pt idx="864">
                  <c:v>12.555842232424084</c:v>
                </c:pt>
                <c:pt idx="865">
                  <c:v>12.59238433826291</c:v>
                </c:pt>
                <c:pt idx="866">
                  <c:v>13.694280837564301</c:v>
                </c:pt>
                <c:pt idx="867">
                  <c:v>13.158677482601004</c:v>
                </c:pt>
                <c:pt idx="868">
                  <c:v>13.522350776613511</c:v>
                </c:pt>
                <c:pt idx="869">
                  <c:v>12.506294063339951</c:v>
                </c:pt>
                <c:pt idx="870">
                  <c:v>12.12096688732673</c:v>
                </c:pt>
                <c:pt idx="871">
                  <c:v>11.938267485907264</c:v>
                </c:pt>
                <c:pt idx="872">
                  <c:v>12.85607690192832</c:v>
                </c:pt>
                <c:pt idx="873">
                  <c:v>13.146334346343282</c:v>
                </c:pt>
                <c:pt idx="874">
                  <c:v>12.214508529546725</c:v>
                </c:pt>
                <c:pt idx="875">
                  <c:v>11.477697985920496</c:v>
                </c:pt>
                <c:pt idx="876">
                  <c:v>12.146313085496605</c:v>
                </c:pt>
                <c:pt idx="877">
                  <c:v>14.518361173527326</c:v>
                </c:pt>
                <c:pt idx="878">
                  <c:v>12.141671707299308</c:v>
                </c:pt>
                <c:pt idx="879">
                  <c:v>13.204729135184412</c:v>
                </c:pt>
                <c:pt idx="880">
                  <c:v>12.496206458184639</c:v>
                </c:pt>
                <c:pt idx="881">
                  <c:v>13.225150500681456</c:v>
                </c:pt>
                <c:pt idx="882">
                  <c:v>13.626770958399712</c:v>
                </c:pt>
                <c:pt idx="883">
                  <c:v>14.848112159119921</c:v>
                </c:pt>
                <c:pt idx="884">
                  <c:v>13.573840950099822</c:v>
                </c:pt>
                <c:pt idx="885">
                  <c:v>13.075117845878067</c:v>
                </c:pt>
                <c:pt idx="886">
                  <c:v>13.481651897597397</c:v>
                </c:pt>
                <c:pt idx="887">
                  <c:v>12.793432420116137</c:v>
                </c:pt>
                <c:pt idx="888">
                  <c:v>12.213981271427494</c:v>
                </c:pt>
                <c:pt idx="889">
                  <c:v>12.721205794763641</c:v>
                </c:pt>
                <c:pt idx="890">
                  <c:v>11.941550007849456</c:v>
                </c:pt>
                <c:pt idx="891">
                  <c:v>13.506948772155775</c:v>
                </c:pt>
                <c:pt idx="892">
                  <c:v>12.874714574206021</c:v>
                </c:pt>
                <c:pt idx="893">
                  <c:v>12.355718423469716</c:v>
                </c:pt>
                <c:pt idx="894">
                  <c:v>13.123882452213048</c:v>
                </c:pt>
                <c:pt idx="895">
                  <c:v>12.09372915148365</c:v>
                </c:pt>
                <c:pt idx="896">
                  <c:v>12.309456059466562</c:v>
                </c:pt>
                <c:pt idx="897">
                  <c:v>15.267277726645128</c:v>
                </c:pt>
                <c:pt idx="898">
                  <c:v>12.417275186198877</c:v>
                </c:pt>
                <c:pt idx="899">
                  <c:v>12.638545669148982</c:v>
                </c:pt>
                <c:pt idx="900">
                  <c:v>12.496679439467947</c:v>
                </c:pt>
                <c:pt idx="901">
                  <c:v>12.462921379801767</c:v>
                </c:pt>
                <c:pt idx="902">
                  <c:v>13.827887253761102</c:v>
                </c:pt>
                <c:pt idx="903">
                  <c:v>19.213867814410381</c:v>
                </c:pt>
                <c:pt idx="904">
                  <c:v>13.888130019408935</c:v>
                </c:pt>
                <c:pt idx="905">
                  <c:v>12.72643976182745</c:v>
                </c:pt>
                <c:pt idx="906">
                  <c:v>14.204824779453302</c:v>
                </c:pt>
                <c:pt idx="907">
                  <c:v>14.037046442040443</c:v>
                </c:pt>
                <c:pt idx="908">
                  <c:v>28.698241487089412</c:v>
                </c:pt>
                <c:pt idx="909">
                  <c:v>29.657900666493273</c:v>
                </c:pt>
                <c:pt idx="910">
                  <c:v>17.291367850055263</c:v>
                </c:pt>
                <c:pt idx="911">
                  <c:v>31.310372596940123</c:v>
                </c:pt>
                <c:pt idx="912">
                  <c:v>15.201679208680508</c:v>
                </c:pt>
                <c:pt idx="913">
                  <c:v>17.550882392143617</c:v>
                </c:pt>
                <c:pt idx="914">
                  <c:v>22.240007858632083</c:v>
                </c:pt>
                <c:pt idx="915">
                  <c:v>21.148637012944761</c:v>
                </c:pt>
                <c:pt idx="916">
                  <c:v>15.064664506951386</c:v>
                </c:pt>
                <c:pt idx="917">
                  <c:v>13.061394791734235</c:v>
                </c:pt>
                <c:pt idx="918">
                  <c:v>15.017406639614414</c:v>
                </c:pt>
                <c:pt idx="919">
                  <c:v>12.502748071848902</c:v>
                </c:pt>
                <c:pt idx="920">
                  <c:v>17.339048549230974</c:v>
                </c:pt>
                <c:pt idx="921">
                  <c:v>11.461947863853332</c:v>
                </c:pt>
                <c:pt idx="922">
                  <c:v>25.001648956137792</c:v>
                </c:pt>
                <c:pt idx="923">
                  <c:v>58.505551861805756</c:v>
                </c:pt>
                <c:pt idx="924">
                  <c:v>13.434419974900994</c:v>
                </c:pt>
                <c:pt idx="925">
                  <c:v>13.210304557417642</c:v>
                </c:pt>
                <c:pt idx="926">
                  <c:v>13.061132781933363</c:v>
                </c:pt>
                <c:pt idx="927">
                  <c:v>13.114508436953507</c:v>
                </c:pt>
                <c:pt idx="928">
                  <c:v>12.714168999182878</c:v>
                </c:pt>
                <c:pt idx="929">
                  <c:v>12.314589670431156</c:v>
                </c:pt>
                <c:pt idx="930">
                  <c:v>10.618927053672161</c:v>
                </c:pt>
                <c:pt idx="931">
                  <c:v>11.190321264092626</c:v>
                </c:pt>
                <c:pt idx="932">
                  <c:v>11.210877993684946</c:v>
                </c:pt>
                <c:pt idx="933">
                  <c:v>11.501214079062205</c:v>
                </c:pt>
                <c:pt idx="934">
                  <c:v>11.610209688981167</c:v>
                </c:pt>
                <c:pt idx="935">
                  <c:v>11.379549800513903</c:v>
                </c:pt>
                <c:pt idx="936">
                  <c:v>12.735247108295464</c:v>
                </c:pt>
                <c:pt idx="937">
                  <c:v>14.39112795602634</c:v>
                </c:pt>
                <c:pt idx="938">
                  <c:v>12.240696137799031</c:v>
                </c:pt>
                <c:pt idx="939">
                  <c:v>14.163536640380613</c:v>
                </c:pt>
                <c:pt idx="940">
                  <c:v>10.954907251607043</c:v>
                </c:pt>
                <c:pt idx="941">
                  <c:v>11.958166456148174</c:v>
                </c:pt>
                <c:pt idx="942">
                  <c:v>12.992372423909282</c:v>
                </c:pt>
                <c:pt idx="943">
                  <c:v>11.484048958949264</c:v>
                </c:pt>
                <c:pt idx="944">
                  <c:v>12.412352262717761</c:v>
                </c:pt>
                <c:pt idx="945">
                  <c:v>12.939777276093515</c:v>
                </c:pt>
                <c:pt idx="946">
                  <c:v>13.130130823001956</c:v>
                </c:pt>
                <c:pt idx="947">
                  <c:v>12.149573236251415</c:v>
                </c:pt>
                <c:pt idx="948">
                  <c:v>13.62909360213045</c:v>
                </c:pt>
                <c:pt idx="949">
                  <c:v>14.008351267677932</c:v>
                </c:pt>
                <c:pt idx="950">
                  <c:v>13.836550742566786</c:v>
                </c:pt>
                <c:pt idx="951">
                  <c:v>11.487950635561917</c:v>
                </c:pt>
                <c:pt idx="952">
                  <c:v>12.072518941166239</c:v>
                </c:pt>
                <c:pt idx="953">
                  <c:v>12.835601263890705</c:v>
                </c:pt>
                <c:pt idx="954">
                  <c:v>12.201906066055074</c:v>
                </c:pt>
                <c:pt idx="955">
                  <c:v>14.250785549607619</c:v>
                </c:pt>
                <c:pt idx="956">
                  <c:v>11.334553871871917</c:v>
                </c:pt>
                <c:pt idx="957">
                  <c:v>11.696410465070649</c:v>
                </c:pt>
                <c:pt idx="958">
                  <c:v>11.849792628567378</c:v>
                </c:pt>
                <c:pt idx="959">
                  <c:v>12.808514697891324</c:v>
                </c:pt>
                <c:pt idx="960">
                  <c:v>12.077966472629612</c:v>
                </c:pt>
                <c:pt idx="961">
                  <c:v>14.284554343884679</c:v>
                </c:pt>
                <c:pt idx="962">
                  <c:v>11.866612133681642</c:v>
                </c:pt>
                <c:pt idx="963">
                  <c:v>13.503966685607766</c:v>
                </c:pt>
                <c:pt idx="964">
                  <c:v>11.909510862279534</c:v>
                </c:pt>
                <c:pt idx="965">
                  <c:v>12.871303011262524</c:v>
                </c:pt>
                <c:pt idx="966">
                  <c:v>13.295268754539453</c:v>
                </c:pt>
                <c:pt idx="967">
                  <c:v>12.633406545760467</c:v>
                </c:pt>
                <c:pt idx="968">
                  <c:v>14.468216754817979</c:v>
                </c:pt>
                <c:pt idx="969">
                  <c:v>13.376682053847716</c:v>
                </c:pt>
                <c:pt idx="970">
                  <c:v>12.356930085740959</c:v>
                </c:pt>
                <c:pt idx="971">
                  <c:v>12.771339631806185</c:v>
                </c:pt>
                <c:pt idx="972">
                  <c:v>14.123610934970287</c:v>
                </c:pt>
                <c:pt idx="973">
                  <c:v>13.803379952564997</c:v>
                </c:pt>
                <c:pt idx="974">
                  <c:v>13.235459809256579</c:v>
                </c:pt>
                <c:pt idx="975">
                  <c:v>12.57514570097155</c:v>
                </c:pt>
                <c:pt idx="976">
                  <c:v>11.872813053503563</c:v>
                </c:pt>
                <c:pt idx="977">
                  <c:v>12.325670248358019</c:v>
                </c:pt>
                <c:pt idx="978">
                  <c:v>12.847086332691358</c:v>
                </c:pt>
                <c:pt idx="979">
                  <c:v>12.051205642956626</c:v>
                </c:pt>
                <c:pt idx="980">
                  <c:v>12.756396372766439</c:v>
                </c:pt>
                <c:pt idx="981">
                  <c:v>13.287163821915453</c:v>
                </c:pt>
                <c:pt idx="982">
                  <c:v>15.232890286379266</c:v>
                </c:pt>
                <c:pt idx="983">
                  <c:v>14.22565787196136</c:v>
                </c:pt>
                <c:pt idx="984">
                  <c:v>12.198339964598251</c:v>
                </c:pt>
                <c:pt idx="985">
                  <c:v>11.557017367128442</c:v>
                </c:pt>
                <c:pt idx="986">
                  <c:v>13.549216958854071</c:v>
                </c:pt>
                <c:pt idx="987">
                  <c:v>13.831710251493719</c:v>
                </c:pt>
                <c:pt idx="988">
                  <c:v>13.481308894683208</c:v>
                </c:pt>
                <c:pt idx="989">
                  <c:v>13.685711702145156</c:v>
                </c:pt>
                <c:pt idx="990">
                  <c:v>13.401562755802521</c:v>
                </c:pt>
                <c:pt idx="991">
                  <c:v>12.578360927143972</c:v>
                </c:pt>
                <c:pt idx="992">
                  <c:v>13.25819653973938</c:v>
                </c:pt>
                <c:pt idx="993">
                  <c:v>14.21655830417772</c:v>
                </c:pt>
                <c:pt idx="994">
                  <c:v>13.496423055571736</c:v>
                </c:pt>
                <c:pt idx="995">
                  <c:v>14.220138751857698</c:v>
                </c:pt>
                <c:pt idx="996">
                  <c:v>12.470016140601373</c:v>
                </c:pt>
                <c:pt idx="997">
                  <c:v>12.779243386582616</c:v>
                </c:pt>
                <c:pt idx="998">
                  <c:v>14.112692872111221</c:v>
                </c:pt>
                <c:pt idx="999">
                  <c:v>13.60024958939163</c:v>
                </c:pt>
                <c:pt idx="1000">
                  <c:v>13.343747461556555</c:v>
                </c:pt>
                <c:pt idx="1001">
                  <c:v>12.18785957058493</c:v>
                </c:pt>
                <c:pt idx="1002">
                  <c:v>13.462040937888201</c:v>
                </c:pt>
                <c:pt idx="1003">
                  <c:v>12.210987880117733</c:v>
                </c:pt>
                <c:pt idx="1004">
                  <c:v>13.783831829732065</c:v>
                </c:pt>
                <c:pt idx="1005">
                  <c:v>13.347946951217896</c:v>
                </c:pt>
                <c:pt idx="1006">
                  <c:v>13.754781547807234</c:v>
                </c:pt>
                <c:pt idx="1007">
                  <c:v>17.88206134012032</c:v>
                </c:pt>
                <c:pt idx="1008">
                  <c:v>28.371583058101908</c:v>
                </c:pt>
                <c:pt idx="1009">
                  <c:v>20.674093362699391</c:v>
                </c:pt>
                <c:pt idx="1010">
                  <c:v>17.602354894819705</c:v>
                </c:pt>
                <c:pt idx="1011">
                  <c:v>18.649765964329546</c:v>
                </c:pt>
                <c:pt idx="1012">
                  <c:v>23.214367666439365</c:v>
                </c:pt>
                <c:pt idx="1013">
                  <c:v>26.7946752837017</c:v>
                </c:pt>
                <c:pt idx="1014">
                  <c:v>12.272834771968299</c:v>
                </c:pt>
                <c:pt idx="1015">
                  <c:v>16.311767128468173</c:v>
                </c:pt>
                <c:pt idx="1016">
                  <c:v>13.961410648792832</c:v>
                </c:pt>
                <c:pt idx="1017">
                  <c:v>13.153128558896251</c:v>
                </c:pt>
                <c:pt idx="1018">
                  <c:v>20.284189184928032</c:v>
                </c:pt>
                <c:pt idx="1019">
                  <c:v>12.550991204720169</c:v>
                </c:pt>
                <c:pt idx="1020">
                  <c:v>34.534979126911061</c:v>
                </c:pt>
                <c:pt idx="1021">
                  <c:v>14.774532281259479</c:v>
                </c:pt>
                <c:pt idx="1022">
                  <c:v>14.636199533566144</c:v>
                </c:pt>
                <c:pt idx="1023">
                  <c:v>12.65111564011726</c:v>
                </c:pt>
                <c:pt idx="1024">
                  <c:v>13.336782219443959</c:v>
                </c:pt>
                <c:pt idx="1025">
                  <c:v>12.941706782456563</c:v>
                </c:pt>
                <c:pt idx="1026">
                  <c:v>12.562215800755432</c:v>
                </c:pt>
                <c:pt idx="1027">
                  <c:v>12.361074266571263</c:v>
                </c:pt>
                <c:pt idx="1028">
                  <c:v>13.565713960819416</c:v>
                </c:pt>
                <c:pt idx="1029">
                  <c:v>11.835255603428349</c:v>
                </c:pt>
                <c:pt idx="1030">
                  <c:v>12.735978714567651</c:v>
                </c:pt>
                <c:pt idx="1031">
                  <c:v>12.83847695396007</c:v>
                </c:pt>
                <c:pt idx="1032">
                  <c:v>12.494297799419343</c:v>
                </c:pt>
                <c:pt idx="1033">
                  <c:v>11.678332389760808</c:v>
                </c:pt>
                <c:pt idx="1034">
                  <c:v>13.36758518094484</c:v>
                </c:pt>
                <c:pt idx="1035">
                  <c:v>11.449734163307435</c:v>
                </c:pt>
                <c:pt idx="1036">
                  <c:v>12.38417950628576</c:v>
                </c:pt>
                <c:pt idx="1037">
                  <c:v>12.31155905569385</c:v>
                </c:pt>
                <c:pt idx="1038">
                  <c:v>11.710126647349451</c:v>
                </c:pt>
                <c:pt idx="1039">
                  <c:v>11.965723001861276</c:v>
                </c:pt>
                <c:pt idx="1040">
                  <c:v>11.823873664647007</c:v>
                </c:pt>
                <c:pt idx="1041">
                  <c:v>12.62591774056645</c:v>
                </c:pt>
                <c:pt idx="1042">
                  <c:v>13.343580747823884</c:v>
                </c:pt>
                <c:pt idx="1043">
                  <c:v>13.218781255196607</c:v>
                </c:pt>
                <c:pt idx="1044">
                  <c:v>11.388394666988942</c:v>
                </c:pt>
                <c:pt idx="1045">
                  <c:v>12.09404779229366</c:v>
                </c:pt>
                <c:pt idx="1046">
                  <c:v>12.404164820792294</c:v>
                </c:pt>
                <c:pt idx="1047">
                  <c:v>12.163888794543993</c:v>
                </c:pt>
                <c:pt idx="1048">
                  <c:v>13.066888560916484</c:v>
                </c:pt>
                <c:pt idx="1049">
                  <c:v>12.0842593283356</c:v>
                </c:pt>
                <c:pt idx="1050">
                  <c:v>12.717526340346424</c:v>
                </c:pt>
                <c:pt idx="1051">
                  <c:v>12.466934122031024</c:v>
                </c:pt>
                <c:pt idx="1052">
                  <c:v>13.141234694882096</c:v>
                </c:pt>
                <c:pt idx="1053">
                  <c:v>12.721045669713867</c:v>
                </c:pt>
                <c:pt idx="1054">
                  <c:v>12.893055228195834</c:v>
                </c:pt>
                <c:pt idx="1055">
                  <c:v>13.347926378368252</c:v>
                </c:pt>
                <c:pt idx="1056">
                  <c:v>13.353636059669251</c:v>
                </c:pt>
                <c:pt idx="1057">
                  <c:v>12.586978607054721</c:v>
                </c:pt>
                <c:pt idx="1058">
                  <c:v>12.092992807254431</c:v>
                </c:pt>
                <c:pt idx="1059">
                  <c:v>12.185443625644638</c:v>
                </c:pt>
                <c:pt idx="1060">
                  <c:v>12.656770106066714</c:v>
                </c:pt>
                <c:pt idx="1061">
                  <c:v>12.116757822919155</c:v>
                </c:pt>
                <c:pt idx="1062">
                  <c:v>12.374942330117937</c:v>
                </c:pt>
                <c:pt idx="1063">
                  <c:v>12.744279446215629</c:v>
                </c:pt>
                <c:pt idx="1064">
                  <c:v>11.692033254008635</c:v>
                </c:pt>
                <c:pt idx="1065">
                  <c:v>12.958032123049167</c:v>
                </c:pt>
                <c:pt idx="1066">
                  <c:v>13.656368342583779</c:v>
                </c:pt>
                <c:pt idx="1067">
                  <c:v>12.527073412770754</c:v>
                </c:pt>
                <c:pt idx="1068">
                  <c:v>12.35676783304929</c:v>
                </c:pt>
                <c:pt idx="1069">
                  <c:v>12.377391589357996</c:v>
                </c:pt>
                <c:pt idx="1070">
                  <c:v>13.065195601612809</c:v>
                </c:pt>
                <c:pt idx="1071">
                  <c:v>13.81362382188083</c:v>
                </c:pt>
                <c:pt idx="1072">
                  <c:v>13.459173252362945</c:v>
                </c:pt>
                <c:pt idx="1073">
                  <c:v>12.259424969061673</c:v>
                </c:pt>
                <c:pt idx="1074">
                  <c:v>13.152729170116595</c:v>
                </c:pt>
                <c:pt idx="1075">
                  <c:v>13.959081131207165</c:v>
                </c:pt>
                <c:pt idx="1076">
                  <c:v>13.360773447033452</c:v>
                </c:pt>
                <c:pt idx="1077">
                  <c:v>13.019522077093807</c:v>
                </c:pt>
                <c:pt idx="1078">
                  <c:v>12.721687930845746</c:v>
                </c:pt>
                <c:pt idx="1079">
                  <c:v>12.131538969362957</c:v>
                </c:pt>
                <c:pt idx="1080">
                  <c:v>12.526484073695658</c:v>
                </c:pt>
                <c:pt idx="1081">
                  <c:v>12.806024468470167</c:v>
                </c:pt>
                <c:pt idx="1082">
                  <c:v>13.109250166981647</c:v>
                </c:pt>
                <c:pt idx="1083">
                  <c:v>11.906106689016999</c:v>
                </c:pt>
                <c:pt idx="1084">
                  <c:v>12.702272669617876</c:v>
                </c:pt>
                <c:pt idx="1085">
                  <c:v>11.715307588021227</c:v>
                </c:pt>
                <c:pt idx="1086">
                  <c:v>12.480483113539153</c:v>
                </c:pt>
                <c:pt idx="1087">
                  <c:v>13.951944249988635</c:v>
                </c:pt>
                <c:pt idx="1088">
                  <c:v>12.381356183706769</c:v>
                </c:pt>
                <c:pt idx="1089">
                  <c:v>13.599940885239381</c:v>
                </c:pt>
                <c:pt idx="1090">
                  <c:v>13.654755246470437</c:v>
                </c:pt>
                <c:pt idx="1091">
                  <c:v>13.996320354065405</c:v>
                </c:pt>
                <c:pt idx="1092">
                  <c:v>14.671384791625847</c:v>
                </c:pt>
                <c:pt idx="1093">
                  <c:v>13.935033692015832</c:v>
                </c:pt>
                <c:pt idx="1094">
                  <c:v>12.778069974655574</c:v>
                </c:pt>
                <c:pt idx="1095">
                  <c:v>13.484884805447518</c:v>
                </c:pt>
                <c:pt idx="1096">
                  <c:v>13.986438001716426</c:v>
                </c:pt>
                <c:pt idx="1097">
                  <c:v>12.474686569022374</c:v>
                </c:pt>
                <c:pt idx="1098">
                  <c:v>13.616608231143497</c:v>
                </c:pt>
                <c:pt idx="1099">
                  <c:v>13.433505424488942</c:v>
                </c:pt>
                <c:pt idx="1100">
                  <c:v>16.022627149608951</c:v>
                </c:pt>
                <c:pt idx="1101">
                  <c:v>13.382940558936014</c:v>
                </c:pt>
                <c:pt idx="1102">
                  <c:v>13.349265733182406</c:v>
                </c:pt>
                <c:pt idx="1103">
                  <c:v>15.205135435467088</c:v>
                </c:pt>
                <c:pt idx="1104">
                  <c:v>18.485634752845915</c:v>
                </c:pt>
                <c:pt idx="1105">
                  <c:v>18.134661553776091</c:v>
                </c:pt>
                <c:pt idx="1106">
                  <c:v>19.760418712676088</c:v>
                </c:pt>
                <c:pt idx="1107">
                  <c:v>25.767292863200328</c:v>
                </c:pt>
                <c:pt idx="1108">
                  <c:v>19.165060393400292</c:v>
                </c:pt>
                <c:pt idx="1109">
                  <c:v>17.624149037720954</c:v>
                </c:pt>
                <c:pt idx="1110">
                  <c:v>23.429213495288298</c:v>
                </c:pt>
                <c:pt idx="1111">
                  <c:v>25.618327960185759</c:v>
                </c:pt>
                <c:pt idx="1112">
                  <c:v>13.93607880784073</c:v>
                </c:pt>
                <c:pt idx="1113">
                  <c:v>16.948338392764015</c:v>
                </c:pt>
                <c:pt idx="1114">
                  <c:v>13.058965528291553</c:v>
                </c:pt>
                <c:pt idx="1115">
                  <c:v>14.359273292762433</c:v>
                </c:pt>
                <c:pt idx="1116">
                  <c:v>14.837591375960075</c:v>
                </c:pt>
                <c:pt idx="1117">
                  <c:v>13.688919805262152</c:v>
                </c:pt>
                <c:pt idx="1118">
                  <c:v>69.778484914081631</c:v>
                </c:pt>
                <c:pt idx="1119">
                  <c:v>35.453473998340542</c:v>
                </c:pt>
                <c:pt idx="1120">
                  <c:v>16.052544040649803</c:v>
                </c:pt>
                <c:pt idx="1121">
                  <c:v>12.891860969797973</c:v>
                </c:pt>
                <c:pt idx="1122">
                  <c:v>11.800140334413614</c:v>
                </c:pt>
                <c:pt idx="1123">
                  <c:v>14.179849412047146</c:v>
                </c:pt>
                <c:pt idx="1124">
                  <c:v>13.901297873089774</c:v>
                </c:pt>
                <c:pt idx="1125">
                  <c:v>14.307492880435172</c:v>
                </c:pt>
                <c:pt idx="1126">
                  <c:v>13.861612571261109</c:v>
                </c:pt>
                <c:pt idx="1127">
                  <c:v>15.789232730275272</c:v>
                </c:pt>
                <c:pt idx="1128">
                  <c:v>13.589989791167303</c:v>
                </c:pt>
                <c:pt idx="1129">
                  <c:v>12.076486509839226</c:v>
                </c:pt>
                <c:pt idx="1130">
                  <c:v>14.376441409323</c:v>
                </c:pt>
                <c:pt idx="1131">
                  <c:v>12.742659351865012</c:v>
                </c:pt>
                <c:pt idx="1132">
                  <c:v>13.056074575536611</c:v>
                </c:pt>
                <c:pt idx="1133">
                  <c:v>14.434564128220936</c:v>
                </c:pt>
                <c:pt idx="1134">
                  <c:v>13.881140098225377</c:v>
                </c:pt>
                <c:pt idx="1135">
                  <c:v>13.585527204253319</c:v>
                </c:pt>
                <c:pt idx="1136">
                  <c:v>13.50281994230876</c:v>
                </c:pt>
                <c:pt idx="1137">
                  <c:v>15.316422015146227</c:v>
                </c:pt>
                <c:pt idx="1138">
                  <c:v>13.090854499949675</c:v>
                </c:pt>
                <c:pt idx="1139">
                  <c:v>13.017319840882577</c:v>
                </c:pt>
                <c:pt idx="1140">
                  <c:v>13.533172734659438</c:v>
                </c:pt>
                <c:pt idx="1141">
                  <c:v>13.486358441428765</c:v>
                </c:pt>
                <c:pt idx="1142">
                  <c:v>12.308295957019713</c:v>
                </c:pt>
                <c:pt idx="1143">
                  <c:v>14.190974821105321</c:v>
                </c:pt>
                <c:pt idx="1144">
                  <c:v>13.061495182857028</c:v>
                </c:pt>
                <c:pt idx="1145">
                  <c:v>13.976626657665713</c:v>
                </c:pt>
                <c:pt idx="1146">
                  <c:v>13.384557152744708</c:v>
                </c:pt>
                <c:pt idx="1147">
                  <c:v>11.351610909730532</c:v>
                </c:pt>
                <c:pt idx="1148">
                  <c:v>14.0094628034848</c:v>
                </c:pt>
                <c:pt idx="1149">
                  <c:v>13.795204743830185</c:v>
                </c:pt>
                <c:pt idx="1150">
                  <c:v>14.635302530178688</c:v>
                </c:pt>
                <c:pt idx="1151">
                  <c:v>13.476320031078494</c:v>
                </c:pt>
                <c:pt idx="1152">
                  <c:v>14.303285756708654</c:v>
                </c:pt>
                <c:pt idx="1153">
                  <c:v>13.476763023298894</c:v>
                </c:pt>
                <c:pt idx="1154">
                  <c:v>13.705636430841452</c:v>
                </c:pt>
                <c:pt idx="1155">
                  <c:v>13.818602933269</c:v>
                </c:pt>
                <c:pt idx="1156">
                  <c:v>13.60474234370513</c:v>
                </c:pt>
                <c:pt idx="1157">
                  <c:v>11.811369905803032</c:v>
                </c:pt>
                <c:pt idx="1158">
                  <c:v>13.363109738836872</c:v>
                </c:pt>
                <c:pt idx="1159">
                  <c:v>13.233899263499067</c:v>
                </c:pt>
                <c:pt idx="1160">
                  <c:v>12.87082088608966</c:v>
                </c:pt>
                <c:pt idx="1161">
                  <c:v>12.959992154786502</c:v>
                </c:pt>
                <c:pt idx="1162">
                  <c:v>14.038134554762822</c:v>
                </c:pt>
                <c:pt idx="1163">
                  <c:v>13.065898484967001</c:v>
                </c:pt>
                <c:pt idx="1164">
                  <c:v>12.045238608483062</c:v>
                </c:pt>
                <c:pt idx="1165">
                  <c:v>13.684582792883987</c:v>
                </c:pt>
                <c:pt idx="1166">
                  <c:v>13.731166548202664</c:v>
                </c:pt>
                <c:pt idx="1167">
                  <c:v>11.910143974447017</c:v>
                </c:pt>
                <c:pt idx="1168">
                  <c:v>14.210443080991963</c:v>
                </c:pt>
                <c:pt idx="1169">
                  <c:v>14.094526724707142</c:v>
                </c:pt>
                <c:pt idx="1170">
                  <c:v>13.523256164305259</c:v>
                </c:pt>
                <c:pt idx="1171">
                  <c:v>14.431473964826164</c:v>
                </c:pt>
                <c:pt idx="1172">
                  <c:v>14.341299619021674</c:v>
                </c:pt>
                <c:pt idx="1173">
                  <c:v>12.707855414057606</c:v>
                </c:pt>
                <c:pt idx="1174">
                  <c:v>13.420379994802767</c:v>
                </c:pt>
                <c:pt idx="1175">
                  <c:v>15.119844804226172</c:v>
                </c:pt>
                <c:pt idx="1176">
                  <c:v>12.981138197487489</c:v>
                </c:pt>
                <c:pt idx="1177">
                  <c:v>11.949586409011252</c:v>
                </c:pt>
                <c:pt idx="1178">
                  <c:v>12.886821337524639</c:v>
                </c:pt>
                <c:pt idx="1179">
                  <c:v>11.643297842975027</c:v>
                </c:pt>
                <c:pt idx="1180">
                  <c:v>13.132843870827671</c:v>
                </c:pt>
                <c:pt idx="1181">
                  <c:v>12.636701642606619</c:v>
                </c:pt>
                <c:pt idx="1182">
                  <c:v>13.124225615403413</c:v>
                </c:pt>
                <c:pt idx="1183">
                  <c:v>11.365094287072537</c:v>
                </c:pt>
                <c:pt idx="1184">
                  <c:v>12.072081855625001</c:v>
                </c:pt>
                <c:pt idx="1185">
                  <c:v>12.026521218745115</c:v>
                </c:pt>
                <c:pt idx="1186">
                  <c:v>12.026554627642378</c:v>
                </c:pt>
                <c:pt idx="1187">
                  <c:v>13.001418318179375</c:v>
                </c:pt>
                <c:pt idx="1188">
                  <c:v>11.798764296741778</c:v>
                </c:pt>
                <c:pt idx="1189">
                  <c:v>11.754492247846207</c:v>
                </c:pt>
                <c:pt idx="1190">
                  <c:v>11.389016690596712</c:v>
                </c:pt>
                <c:pt idx="1191">
                  <c:v>12.952685310510818</c:v>
                </c:pt>
                <c:pt idx="1192">
                  <c:v>13.589343525926139</c:v>
                </c:pt>
                <c:pt idx="1193">
                  <c:v>12.095384413085508</c:v>
                </c:pt>
                <c:pt idx="1194">
                  <c:v>13.13972165010502</c:v>
                </c:pt>
                <c:pt idx="1195">
                  <c:v>12.655379808400058</c:v>
                </c:pt>
                <c:pt idx="1196">
                  <c:v>16.536057465390979</c:v>
                </c:pt>
                <c:pt idx="1197">
                  <c:v>12.589589519498707</c:v>
                </c:pt>
                <c:pt idx="1198">
                  <c:v>12.932705728979226</c:v>
                </c:pt>
                <c:pt idx="1199">
                  <c:v>12.370050704516075</c:v>
                </c:pt>
                <c:pt idx="1200">
                  <c:v>12.608814055393095</c:v>
                </c:pt>
                <c:pt idx="1201">
                  <c:v>14.134259498304756</c:v>
                </c:pt>
                <c:pt idx="1202">
                  <c:v>21.260064490979541</c:v>
                </c:pt>
                <c:pt idx="1203">
                  <c:v>16.575042610371966</c:v>
                </c:pt>
                <c:pt idx="1204">
                  <c:v>16.461510802390436</c:v>
                </c:pt>
                <c:pt idx="1205">
                  <c:v>18.880675619908796</c:v>
                </c:pt>
                <c:pt idx="1206">
                  <c:v>28.619518620713254</c:v>
                </c:pt>
                <c:pt idx="1207">
                  <c:v>16.023868019912847</c:v>
                </c:pt>
                <c:pt idx="1208">
                  <c:v>18.029819862831371</c:v>
                </c:pt>
                <c:pt idx="1209">
                  <c:v>11.51031198464516</c:v>
                </c:pt>
                <c:pt idx="1210">
                  <c:v>16.381155808935159</c:v>
                </c:pt>
                <c:pt idx="1211">
                  <c:v>17.529892790030225</c:v>
                </c:pt>
                <c:pt idx="1212">
                  <c:v>13.845261921424001</c:v>
                </c:pt>
                <c:pt idx="1213">
                  <c:v>14.150699865451136</c:v>
                </c:pt>
                <c:pt idx="1214">
                  <c:v>12.351730255603528</c:v>
                </c:pt>
                <c:pt idx="1215">
                  <c:v>12.653048934913054</c:v>
                </c:pt>
                <c:pt idx="1216">
                  <c:v>37.530519513362798</c:v>
                </c:pt>
                <c:pt idx="1217">
                  <c:v>68.44201573975306</c:v>
                </c:pt>
                <c:pt idx="1218">
                  <c:v>15.154685706712613</c:v>
                </c:pt>
                <c:pt idx="1219">
                  <c:v>13.649331470383052</c:v>
                </c:pt>
                <c:pt idx="1220">
                  <c:v>14.284189708893933</c:v>
                </c:pt>
                <c:pt idx="1221">
                  <c:v>17.228375906521013</c:v>
                </c:pt>
                <c:pt idx="1222">
                  <c:v>18.126028063114003</c:v>
                </c:pt>
                <c:pt idx="1223">
                  <c:v>42.972005130457084</c:v>
                </c:pt>
                <c:pt idx="1224">
                  <c:v>23.766942084216641</c:v>
                </c:pt>
                <c:pt idx="1225">
                  <c:v>15.536174767277</c:v>
                </c:pt>
                <c:pt idx="1226">
                  <c:v>16.925025096410661</c:v>
                </c:pt>
                <c:pt idx="1227">
                  <c:v>14.626043369360536</c:v>
                </c:pt>
                <c:pt idx="1228">
                  <c:v>13.094584648819589</c:v>
                </c:pt>
                <c:pt idx="1229">
                  <c:v>13.270029417216143</c:v>
                </c:pt>
                <c:pt idx="1230">
                  <c:v>12.243875430273054</c:v>
                </c:pt>
                <c:pt idx="1231">
                  <c:v>13.716274988501798</c:v>
                </c:pt>
                <c:pt idx="1232">
                  <c:v>14.952265126720786</c:v>
                </c:pt>
                <c:pt idx="1233">
                  <c:v>74.209386287576848</c:v>
                </c:pt>
                <c:pt idx="1234">
                  <c:v>12.9931904029478</c:v>
                </c:pt>
                <c:pt idx="1235">
                  <c:v>22.04582589916604</c:v>
                </c:pt>
                <c:pt idx="1236">
                  <c:v>11.427429363034056</c:v>
                </c:pt>
                <c:pt idx="1237">
                  <c:v>13.782539320557902</c:v>
                </c:pt>
                <c:pt idx="1238">
                  <c:v>122.50495477709876</c:v>
                </c:pt>
                <c:pt idx="1239">
                  <c:v>13.129762054735444</c:v>
                </c:pt>
                <c:pt idx="1240">
                  <c:v>13.572983960515392</c:v>
                </c:pt>
                <c:pt idx="1241">
                  <c:v>14.545224926016537</c:v>
                </c:pt>
                <c:pt idx="1242">
                  <c:v>16.826405213772585</c:v>
                </c:pt>
                <c:pt idx="1243">
                  <c:v>43.488610858474672</c:v>
                </c:pt>
                <c:pt idx="1244">
                  <c:v>13.503056195388574</c:v>
                </c:pt>
                <c:pt idx="1245">
                  <c:v>19.113436968780299</c:v>
                </c:pt>
                <c:pt idx="1246">
                  <c:v>12.726509886432638</c:v>
                </c:pt>
                <c:pt idx="1247">
                  <c:v>12.438223557726763</c:v>
                </c:pt>
                <c:pt idx="1248">
                  <c:v>12.739079201784996</c:v>
                </c:pt>
                <c:pt idx="1249">
                  <c:v>19.014214972191439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7969040"/>
        <c:axId val="277970608"/>
      </c:scatterChart>
      <c:valAx>
        <c:axId val="277969040"/>
        <c:scaling>
          <c:orientation val="minMax"/>
          <c:max val="12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970608"/>
        <c:crosses val="autoZero"/>
        <c:crossBetween val="midCat"/>
      </c:valAx>
      <c:valAx>
        <c:axId val="277970608"/>
        <c:scaling>
          <c:orientation val="minMax"/>
          <c:max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9690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11T16:18:25.589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153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70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6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6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81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54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17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2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168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42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1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B4DB-8237-4D32-998D-C5C618DD7E04}" type="datetimeFigureOut">
              <a:rPr lang="en-US" smtClean="0"/>
              <a:t>4/11/2017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3B79C-D4FB-4F7E-A07D-964A14E81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0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Laser scanning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69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969" y="179773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Reminder: 5 laser lines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9412"/>
            <a:ext cx="1222353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41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 laser line(only center line)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1184"/>
            <a:ext cx="12192000" cy="27556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44346" y="5474043"/>
            <a:ext cx="4337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Scan:     45 minutes</a:t>
            </a:r>
          </a:p>
          <a:p>
            <a:r>
              <a:rPr lang="en-US" dirty="0" smtClean="0"/>
              <a:t>Return: 20 minutes</a:t>
            </a:r>
          </a:p>
          <a:p>
            <a:r>
              <a:rPr lang="en-US" dirty="0" smtClean="0"/>
              <a:t>Total:     1 h 5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865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rms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3716499"/>
              </p:ext>
            </p:extLst>
          </p:nvPr>
        </p:nvGraphicFramePr>
        <p:xfrm>
          <a:off x="98854" y="1581665"/>
          <a:ext cx="11948984" cy="3620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2850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Histogram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525" y="1547812"/>
            <a:ext cx="836295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715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31</Words>
  <Application>Microsoft Office PowerPoint</Application>
  <PresentationFormat>Widescreen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Laser scanning update</vt:lpstr>
      <vt:lpstr>Reminder: 5 laser lines</vt:lpstr>
      <vt:lpstr>1 laser line(only center line)</vt:lpstr>
      <vt:lpstr>rms</vt:lpstr>
      <vt:lpstr>Histogram</vt:lpstr>
    </vt:vector>
  </TitlesOfParts>
  <Company>Iowa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scanning update</dc:title>
  <dc:creator>HEP-B</dc:creator>
  <cp:lastModifiedBy>HEP-B</cp:lastModifiedBy>
  <cp:revision>6</cp:revision>
  <dcterms:created xsi:type="dcterms:W3CDTF">2017-04-11T20:42:40Z</dcterms:created>
  <dcterms:modified xsi:type="dcterms:W3CDTF">2017-04-11T21:34:30Z</dcterms:modified>
</cp:coreProperties>
</file>