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2" r:id="rId8"/>
    <p:sldId id="266" r:id="rId9"/>
    <p:sldId id="263" r:id="rId10"/>
    <p:sldId id="264" r:id="rId11"/>
    <p:sldId id="267" r:id="rId12"/>
    <p:sldId id="268" r:id="rId13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51CF-E85D-BA44-A6F2-278282B2987D}" type="datetimeFigureOut">
              <a:rPr kumimoji="1" lang="zh-CN" altLang="en-US" smtClean="0"/>
              <a:t>4/26/17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6A37-A3B1-A545-A76A-6DFAAB2B8A0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7102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51CF-E85D-BA44-A6F2-278282B2987D}" type="datetimeFigureOut">
              <a:rPr kumimoji="1" lang="zh-CN" altLang="en-US" smtClean="0"/>
              <a:t>4/26/17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6A37-A3B1-A545-A76A-6DFAAB2B8A0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82947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51CF-E85D-BA44-A6F2-278282B2987D}" type="datetimeFigureOut">
              <a:rPr kumimoji="1" lang="zh-CN" altLang="en-US" smtClean="0"/>
              <a:t>4/26/17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6A37-A3B1-A545-A76A-6DFAAB2B8A0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10001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51CF-E85D-BA44-A6F2-278282B2987D}" type="datetimeFigureOut">
              <a:rPr kumimoji="1" lang="zh-CN" altLang="en-US" smtClean="0"/>
              <a:t>4/26/17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6A37-A3B1-A545-A76A-6DFAAB2B8A0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86854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51CF-E85D-BA44-A6F2-278282B2987D}" type="datetimeFigureOut">
              <a:rPr kumimoji="1" lang="zh-CN" altLang="en-US" smtClean="0"/>
              <a:t>4/26/17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6A37-A3B1-A545-A76A-6DFAAB2B8A0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38674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51CF-E85D-BA44-A6F2-278282B2987D}" type="datetimeFigureOut">
              <a:rPr kumimoji="1" lang="zh-CN" altLang="en-US" smtClean="0"/>
              <a:t>4/26/17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6A37-A3B1-A545-A76A-6DFAAB2B8A0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23577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51CF-E85D-BA44-A6F2-278282B2987D}" type="datetimeFigureOut">
              <a:rPr kumimoji="1" lang="zh-CN" altLang="en-US" smtClean="0"/>
              <a:t>4/26/17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6A37-A3B1-A545-A76A-6DFAAB2B8A0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4566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51CF-E85D-BA44-A6F2-278282B2987D}" type="datetimeFigureOut">
              <a:rPr kumimoji="1" lang="zh-CN" altLang="en-US" smtClean="0"/>
              <a:t>4/26/17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6A37-A3B1-A545-A76A-6DFAAB2B8A0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40978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51CF-E85D-BA44-A6F2-278282B2987D}" type="datetimeFigureOut">
              <a:rPr kumimoji="1" lang="zh-CN" altLang="en-US" smtClean="0"/>
              <a:t>4/26/17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6A37-A3B1-A545-A76A-6DFAAB2B8A0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9165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51CF-E85D-BA44-A6F2-278282B2987D}" type="datetimeFigureOut">
              <a:rPr kumimoji="1" lang="zh-CN" altLang="en-US" smtClean="0"/>
              <a:t>4/26/17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6A37-A3B1-A545-A76A-6DFAAB2B8A0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70659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51CF-E85D-BA44-A6F2-278282B2987D}" type="datetimeFigureOut">
              <a:rPr kumimoji="1" lang="zh-CN" altLang="en-US" smtClean="0"/>
              <a:t>4/26/17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6A37-A3B1-A545-A76A-6DFAAB2B8A0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8664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251CF-E85D-BA44-A6F2-278282B2987D}" type="datetimeFigureOut">
              <a:rPr kumimoji="1" lang="zh-CN" altLang="en-US" smtClean="0"/>
              <a:t>4/26/17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26A37-A3B1-A545-A76A-6DFAAB2B8A0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9903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 smtClean="0"/>
              <a:t>Laser experiment update	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CN" dirty="0" smtClean="0"/>
              <a:t>4/26/2017</a:t>
            </a:r>
          </a:p>
        </p:txBody>
      </p:sp>
    </p:spTree>
    <p:extLst>
      <p:ext uri="{BB962C8B-B14F-4D97-AF65-F5344CB8AC3E}">
        <p14:creationId xmlns:p14="http://schemas.microsoft.com/office/powerpoint/2010/main" val="4042313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026526" y="100849"/>
            <a:ext cx="3569369" cy="3308098"/>
          </a:xfrm>
        </p:spPr>
        <p:txBody>
          <a:bodyPr/>
          <a:lstStyle/>
          <a:p>
            <a:r>
              <a:rPr kumimoji="1" lang="en-US" altLang="zh-CN" dirty="0" smtClean="0"/>
              <a:t>Difference for first two 0 psi measurement(for saturated)</a:t>
            </a:r>
            <a:endParaRPr kumimoji="1"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748632" y="4612104"/>
            <a:ext cx="18582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/>
              <a:t>L</a:t>
            </a:r>
            <a:r>
              <a:rPr kumimoji="1" lang="en-US" altLang="zh-CN" sz="3200" dirty="0" smtClean="0"/>
              <a:t> view</a:t>
            </a:r>
          </a:p>
          <a:p>
            <a:r>
              <a:rPr kumimoji="1" lang="en-US" altLang="zh-CN" sz="3200" dirty="0" smtClean="0"/>
              <a:t>2-1</a:t>
            </a:r>
            <a:endParaRPr kumimoji="1" lang="zh-CN" altLang="en-US" sz="32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849"/>
            <a:ext cx="4848388" cy="310757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9550" y="3408946"/>
            <a:ext cx="5244450" cy="344905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048000" y="1323474"/>
            <a:ext cx="702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new1</a:t>
            </a:r>
            <a:endParaRPr kumimoji="1"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7339263" y="4705684"/>
            <a:ext cx="702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new2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1773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105088"/>
            <a:ext cx="8229600" cy="1143000"/>
          </a:xfrm>
        </p:spPr>
        <p:txBody>
          <a:bodyPr/>
          <a:lstStyle/>
          <a:p>
            <a:r>
              <a:rPr kumimoji="1" lang="en-US" altLang="zh-CN" dirty="0" smtClean="0"/>
              <a:t>J view 4-2 new 1 and new 2</a:t>
            </a:r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8076"/>
            <a:ext cx="9144000" cy="279869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02246"/>
            <a:ext cx="9047437" cy="266884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18756" y="868026"/>
            <a:ext cx="414421" cy="40164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18756" y="3966554"/>
            <a:ext cx="414421" cy="40164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47140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57200" y="-222934"/>
            <a:ext cx="8229600" cy="1143000"/>
          </a:xfrm>
        </p:spPr>
        <p:txBody>
          <a:bodyPr/>
          <a:lstStyle/>
          <a:p>
            <a:r>
              <a:rPr kumimoji="1" lang="en-US" altLang="zh-CN" dirty="0"/>
              <a:t>L</a:t>
            </a:r>
            <a:r>
              <a:rPr kumimoji="1" lang="en-US" altLang="zh-CN" dirty="0" smtClean="0"/>
              <a:t> view 4-2 new 1 and new 2</a:t>
            </a:r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2220"/>
            <a:ext cx="9144000" cy="269388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02023"/>
            <a:ext cx="9144000" cy="274647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49989" y="3295285"/>
            <a:ext cx="414421" cy="40164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49989" y="6456354"/>
            <a:ext cx="414421" cy="40164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7896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0048"/>
            <a:ext cx="8229600" cy="1143000"/>
          </a:xfrm>
        </p:spPr>
        <p:txBody>
          <a:bodyPr/>
          <a:lstStyle/>
          <a:p>
            <a:r>
              <a:rPr kumimoji="1" lang="en-US" altLang="zh-CN" dirty="0" smtClean="0"/>
              <a:t>Three measurement for #4 stave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18410"/>
            <a:ext cx="8229600" cy="5939590"/>
          </a:xfrm>
        </p:spPr>
        <p:txBody>
          <a:bodyPr>
            <a:normAutofit/>
          </a:bodyPr>
          <a:lstStyle/>
          <a:p>
            <a:r>
              <a:rPr kumimoji="1" lang="en-US" altLang="zh-CN" dirty="0" smtClean="0"/>
              <a:t>1: On the optical table, with 5 laser lines(old);</a:t>
            </a:r>
          </a:p>
          <a:p>
            <a:r>
              <a:rPr kumimoji="1" lang="en-US" altLang="zh-CN" dirty="0" smtClean="0"/>
              <a:t>2: On the supporting, last week, with 1 line(new 1);</a:t>
            </a:r>
          </a:p>
          <a:p>
            <a:r>
              <a:rPr kumimoji="1" lang="en-US" altLang="zh-CN" dirty="0" smtClean="0"/>
              <a:t>3: On the supporting, on Monday and Tuesday, with 1 line(new 2);</a:t>
            </a:r>
          </a:p>
          <a:p>
            <a:endParaRPr kumimoji="1" lang="en-US" altLang="zh-CN" dirty="0"/>
          </a:p>
          <a:p>
            <a:r>
              <a:rPr kumimoji="1" lang="en-US" altLang="zh-CN" dirty="0" smtClean="0"/>
              <a:t>1: pressure test: 5psi </a:t>
            </a:r>
            <a:r>
              <a:rPr kumimoji="1" lang="mr-IN" altLang="zh-CN" dirty="0" smtClean="0"/>
              <a:t>–</a:t>
            </a:r>
            <a:r>
              <a:rPr kumimoji="1" lang="en-US" altLang="zh-CN" dirty="0" smtClean="0"/>
              <a:t> 0 psi;</a:t>
            </a:r>
          </a:p>
          <a:p>
            <a:r>
              <a:rPr kumimoji="1" lang="en-US" altLang="zh-CN" dirty="0" smtClean="0"/>
              <a:t>2: histogram of the difference (for </a:t>
            </a:r>
            <a:r>
              <a:rPr kumimoji="1" lang="en-US" altLang="zh-CN" dirty="0" err="1" smtClean="0"/>
              <a:t>rms</a:t>
            </a:r>
            <a:r>
              <a:rPr kumimoji="1" lang="en-US" altLang="zh-CN" dirty="0" smtClean="0"/>
              <a:t>);</a:t>
            </a:r>
          </a:p>
          <a:p>
            <a:pPr marL="0" indent="0">
              <a:buNone/>
            </a:pPr>
            <a:endParaRPr kumimoji="1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76255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kumimoji="1" lang="en-US" altLang="zh-CN" dirty="0" smtClean="0"/>
              <a:t>J view 5-0 psi for Old and New1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1177014"/>
            <a:ext cx="8471334" cy="265460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196" y="4072244"/>
            <a:ext cx="8458241" cy="274474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55579" y="3804884"/>
            <a:ext cx="414421" cy="40164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55579" y="942177"/>
            <a:ext cx="414421" cy="40164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右箭头 8"/>
          <p:cNvSpPr/>
          <p:nvPr/>
        </p:nvSpPr>
        <p:spPr>
          <a:xfrm>
            <a:off x="1270000" y="6162842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1128304" y="5259170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1684421" y="4817979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2598821" y="5446328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3013242" y="6162842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5" name="右箭头 14"/>
          <p:cNvSpPr/>
          <p:nvPr/>
        </p:nvSpPr>
        <p:spPr>
          <a:xfrm>
            <a:off x="3788610" y="5352749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6" name="右箭头 15"/>
          <p:cNvSpPr/>
          <p:nvPr/>
        </p:nvSpPr>
        <p:spPr>
          <a:xfrm>
            <a:off x="4323348" y="5753769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7" name="右箭头 16"/>
          <p:cNvSpPr/>
          <p:nvPr/>
        </p:nvSpPr>
        <p:spPr>
          <a:xfrm>
            <a:off x="5325979" y="4817979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8" name="右箭头 17"/>
          <p:cNvSpPr/>
          <p:nvPr/>
        </p:nvSpPr>
        <p:spPr>
          <a:xfrm>
            <a:off x="5118768" y="5392854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9" name="右箭头 18"/>
          <p:cNvSpPr/>
          <p:nvPr/>
        </p:nvSpPr>
        <p:spPr>
          <a:xfrm>
            <a:off x="7117347" y="5259170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0" name="右箭头 19"/>
          <p:cNvSpPr/>
          <p:nvPr/>
        </p:nvSpPr>
        <p:spPr>
          <a:xfrm>
            <a:off x="2037356" y="6181558"/>
            <a:ext cx="382337" cy="168442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57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J view cont. (new2)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108" y="4157579"/>
            <a:ext cx="8555788" cy="263358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55579" y="3804884"/>
            <a:ext cx="414421" cy="40164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右箭头 5"/>
          <p:cNvSpPr/>
          <p:nvPr/>
        </p:nvSpPr>
        <p:spPr>
          <a:xfrm>
            <a:off x="1270000" y="6162842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7" name="右箭头 6"/>
          <p:cNvSpPr/>
          <p:nvPr/>
        </p:nvSpPr>
        <p:spPr>
          <a:xfrm>
            <a:off x="1128304" y="5259170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1684421" y="4817979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9" name="右箭头 8"/>
          <p:cNvSpPr/>
          <p:nvPr/>
        </p:nvSpPr>
        <p:spPr>
          <a:xfrm>
            <a:off x="2598821" y="5446328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3013242" y="6162842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3788610" y="5352749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4323348" y="5753769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5325979" y="4817979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5118768" y="5392854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5" name="右箭头 14"/>
          <p:cNvSpPr/>
          <p:nvPr/>
        </p:nvSpPr>
        <p:spPr>
          <a:xfrm>
            <a:off x="7117347" y="5259170"/>
            <a:ext cx="414421" cy="187158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6" name="右箭头 15"/>
          <p:cNvSpPr/>
          <p:nvPr/>
        </p:nvSpPr>
        <p:spPr>
          <a:xfrm>
            <a:off x="2037356" y="6181558"/>
            <a:ext cx="382337" cy="168442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078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kumimoji="1" lang="en-US" altLang="zh-CN" dirty="0"/>
              <a:t>L</a:t>
            </a:r>
            <a:r>
              <a:rPr kumimoji="1" lang="en-US" altLang="zh-CN" dirty="0" smtClean="0"/>
              <a:t> view 5-0 psi for Old and New1</a:t>
            </a:r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1163646"/>
            <a:ext cx="8576080" cy="249747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102" y="4222580"/>
            <a:ext cx="8567897" cy="234383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55579" y="3471846"/>
            <a:ext cx="414421" cy="40164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55579" y="6456354"/>
            <a:ext cx="414421" cy="40164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上箭头 10"/>
          <p:cNvSpPr/>
          <p:nvPr/>
        </p:nvSpPr>
        <p:spPr>
          <a:xfrm>
            <a:off x="1550738" y="5735053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上箭头 11"/>
          <p:cNvSpPr/>
          <p:nvPr/>
        </p:nvSpPr>
        <p:spPr>
          <a:xfrm>
            <a:off x="2326106" y="5567947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上箭头 12"/>
          <p:cNvSpPr/>
          <p:nvPr/>
        </p:nvSpPr>
        <p:spPr>
          <a:xfrm>
            <a:off x="1082843" y="5628104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上箭头 13"/>
          <p:cNvSpPr/>
          <p:nvPr/>
        </p:nvSpPr>
        <p:spPr>
          <a:xfrm>
            <a:off x="3569369" y="5567947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上箭头 14"/>
          <p:cNvSpPr/>
          <p:nvPr/>
        </p:nvSpPr>
        <p:spPr>
          <a:xfrm>
            <a:off x="1791370" y="4745789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上箭头 15"/>
          <p:cNvSpPr/>
          <p:nvPr/>
        </p:nvSpPr>
        <p:spPr>
          <a:xfrm>
            <a:off x="962527" y="4725736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上箭头 16"/>
          <p:cNvSpPr/>
          <p:nvPr/>
        </p:nvSpPr>
        <p:spPr>
          <a:xfrm>
            <a:off x="1390319" y="4719051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上箭头 17"/>
          <p:cNvSpPr/>
          <p:nvPr/>
        </p:nvSpPr>
        <p:spPr>
          <a:xfrm>
            <a:off x="3061368" y="4705683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上箭头 18"/>
          <p:cNvSpPr/>
          <p:nvPr/>
        </p:nvSpPr>
        <p:spPr>
          <a:xfrm>
            <a:off x="4852737" y="5313946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上箭头 19"/>
          <p:cNvSpPr/>
          <p:nvPr/>
        </p:nvSpPr>
        <p:spPr>
          <a:xfrm>
            <a:off x="5213685" y="4752472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上箭头 20"/>
          <p:cNvSpPr/>
          <p:nvPr/>
        </p:nvSpPr>
        <p:spPr>
          <a:xfrm>
            <a:off x="6176210" y="5567947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上箭头 21"/>
          <p:cNvSpPr/>
          <p:nvPr/>
        </p:nvSpPr>
        <p:spPr>
          <a:xfrm>
            <a:off x="6951579" y="4698998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上箭头 22"/>
          <p:cNvSpPr/>
          <p:nvPr/>
        </p:nvSpPr>
        <p:spPr>
          <a:xfrm>
            <a:off x="6951579" y="5567947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上箭头 23"/>
          <p:cNvSpPr/>
          <p:nvPr/>
        </p:nvSpPr>
        <p:spPr>
          <a:xfrm>
            <a:off x="5588000" y="6275880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上箭头 24"/>
          <p:cNvSpPr/>
          <p:nvPr/>
        </p:nvSpPr>
        <p:spPr>
          <a:xfrm>
            <a:off x="5213685" y="6238885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上箭头 25"/>
          <p:cNvSpPr/>
          <p:nvPr/>
        </p:nvSpPr>
        <p:spPr>
          <a:xfrm>
            <a:off x="6710947" y="5900820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上箭头 26"/>
          <p:cNvSpPr/>
          <p:nvPr/>
        </p:nvSpPr>
        <p:spPr>
          <a:xfrm>
            <a:off x="7932821" y="6277653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31808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578" y="4170947"/>
            <a:ext cx="8542422" cy="238524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55579" y="6456354"/>
            <a:ext cx="414421" cy="40164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上箭头 5"/>
          <p:cNvSpPr/>
          <p:nvPr/>
        </p:nvSpPr>
        <p:spPr>
          <a:xfrm>
            <a:off x="1550738" y="5735053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上箭头 6"/>
          <p:cNvSpPr/>
          <p:nvPr/>
        </p:nvSpPr>
        <p:spPr>
          <a:xfrm>
            <a:off x="2326106" y="5567947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上箭头 7"/>
          <p:cNvSpPr/>
          <p:nvPr/>
        </p:nvSpPr>
        <p:spPr>
          <a:xfrm>
            <a:off x="1082843" y="5628104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上箭头 8"/>
          <p:cNvSpPr/>
          <p:nvPr/>
        </p:nvSpPr>
        <p:spPr>
          <a:xfrm>
            <a:off x="3569369" y="5567947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上箭头 9"/>
          <p:cNvSpPr/>
          <p:nvPr/>
        </p:nvSpPr>
        <p:spPr>
          <a:xfrm>
            <a:off x="1791370" y="4745789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上箭头 10"/>
          <p:cNvSpPr/>
          <p:nvPr/>
        </p:nvSpPr>
        <p:spPr>
          <a:xfrm>
            <a:off x="962527" y="4725736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上箭头 11"/>
          <p:cNvSpPr/>
          <p:nvPr/>
        </p:nvSpPr>
        <p:spPr>
          <a:xfrm>
            <a:off x="1390319" y="4719051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上箭头 12"/>
          <p:cNvSpPr/>
          <p:nvPr/>
        </p:nvSpPr>
        <p:spPr>
          <a:xfrm>
            <a:off x="3061368" y="4705683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上箭头 13"/>
          <p:cNvSpPr/>
          <p:nvPr/>
        </p:nvSpPr>
        <p:spPr>
          <a:xfrm>
            <a:off x="4852737" y="5313946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上箭头 14"/>
          <p:cNvSpPr/>
          <p:nvPr/>
        </p:nvSpPr>
        <p:spPr>
          <a:xfrm>
            <a:off x="5213685" y="4752472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上箭头 15"/>
          <p:cNvSpPr/>
          <p:nvPr/>
        </p:nvSpPr>
        <p:spPr>
          <a:xfrm>
            <a:off x="6176210" y="5567947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上箭头 16"/>
          <p:cNvSpPr/>
          <p:nvPr/>
        </p:nvSpPr>
        <p:spPr>
          <a:xfrm>
            <a:off x="6951579" y="4698998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上箭头 17"/>
          <p:cNvSpPr/>
          <p:nvPr/>
        </p:nvSpPr>
        <p:spPr>
          <a:xfrm>
            <a:off x="6951579" y="5567947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上箭头 18"/>
          <p:cNvSpPr/>
          <p:nvPr/>
        </p:nvSpPr>
        <p:spPr>
          <a:xfrm>
            <a:off x="5588000" y="6275880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上箭头 19"/>
          <p:cNvSpPr/>
          <p:nvPr/>
        </p:nvSpPr>
        <p:spPr>
          <a:xfrm>
            <a:off x="5213685" y="6238885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上箭头 20"/>
          <p:cNvSpPr/>
          <p:nvPr/>
        </p:nvSpPr>
        <p:spPr>
          <a:xfrm>
            <a:off x="6710947" y="5900820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上箭头 21"/>
          <p:cNvSpPr/>
          <p:nvPr/>
        </p:nvSpPr>
        <p:spPr>
          <a:xfrm>
            <a:off x="7932821" y="6277653"/>
            <a:ext cx="240632" cy="360947"/>
          </a:xfrm>
          <a:prstGeom prst="up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1" lang="en-US" altLang="zh-CN" dirty="0"/>
              <a:t>L</a:t>
            </a:r>
            <a:r>
              <a:rPr kumimoji="1" lang="en-US" altLang="zh-CN" dirty="0" smtClean="0"/>
              <a:t> view cont. (new2)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3102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92842" y="274637"/>
            <a:ext cx="4264525" cy="2626309"/>
          </a:xfrm>
        </p:spPr>
        <p:txBody>
          <a:bodyPr>
            <a:normAutofit fontScale="90000"/>
          </a:bodyPr>
          <a:lstStyle/>
          <a:p>
            <a:r>
              <a:rPr kumimoji="1" lang="en-US" altLang="zh-CN" dirty="0" smtClean="0"/>
              <a:t>Histogram for the difference between two 0 psi scanning for J view.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76010" cy="33426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42690"/>
            <a:ext cx="4678947" cy="330935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088105" y="1270000"/>
            <a:ext cx="48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old</a:t>
            </a:r>
            <a:endParaRPr kumimoji="1"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3088105" y="4906211"/>
            <a:ext cx="702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new1</a:t>
            </a:r>
            <a:endParaRPr kumimoji="1"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8946" y="3356059"/>
            <a:ext cx="4478421" cy="327901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579895" y="5146842"/>
            <a:ext cx="702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new2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6676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892842" y="274637"/>
            <a:ext cx="4264525" cy="2626309"/>
          </a:xfrm>
        </p:spPr>
        <p:txBody>
          <a:bodyPr>
            <a:normAutofit fontScale="90000"/>
          </a:bodyPr>
          <a:lstStyle/>
          <a:p>
            <a:r>
              <a:rPr kumimoji="1" lang="en-US" altLang="zh-CN" dirty="0" smtClean="0"/>
              <a:t>Histogram for the difference between two 0 psi scanning for L view.</a:t>
            </a:r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82" y="0"/>
            <a:ext cx="4782060" cy="31475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479916"/>
            <a:ext cx="4665578" cy="337808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5579" y="3479915"/>
            <a:ext cx="4469062" cy="337808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342105" y="1323474"/>
            <a:ext cx="48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old</a:t>
            </a:r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181684" y="4812632"/>
            <a:ext cx="702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new1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7673474" y="5181964"/>
            <a:ext cx="702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new2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6910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6526" y="100849"/>
            <a:ext cx="3569369" cy="3308098"/>
          </a:xfrm>
        </p:spPr>
        <p:txBody>
          <a:bodyPr/>
          <a:lstStyle/>
          <a:p>
            <a:r>
              <a:rPr kumimoji="1" lang="en-US" altLang="zh-CN" dirty="0" smtClean="0"/>
              <a:t>Difference for first two 0 psi measurement(for saturated)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5371" y="3408947"/>
            <a:ext cx="5038629" cy="340894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026526" cy="355988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900947" y="1417053"/>
            <a:ext cx="702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new1</a:t>
            </a:r>
            <a:endParaRPr kumimoji="1"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7245684" y="4866105"/>
            <a:ext cx="702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new2</a:t>
            </a:r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748632" y="4612104"/>
            <a:ext cx="18582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 smtClean="0"/>
              <a:t>J view</a:t>
            </a:r>
          </a:p>
          <a:p>
            <a:r>
              <a:rPr kumimoji="1" lang="en-US" altLang="zh-CN" sz="3200" dirty="0" smtClean="0"/>
              <a:t>2-1</a:t>
            </a:r>
            <a:endParaRPr kumimoji="1"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333389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208</Words>
  <Application>Microsoft Macintosh PowerPoint</Application>
  <PresentationFormat>全屏显示(4:3)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Laser experiment update </vt:lpstr>
      <vt:lpstr>Three measurement for #4 stave</vt:lpstr>
      <vt:lpstr>J view 5-0 psi for Old and New1</vt:lpstr>
      <vt:lpstr>J view cont. (new2)</vt:lpstr>
      <vt:lpstr>L view 5-0 psi for Old and New1</vt:lpstr>
      <vt:lpstr>L view cont. (new2)</vt:lpstr>
      <vt:lpstr>Histogram for the difference between two 0 psi scanning for J view.</vt:lpstr>
      <vt:lpstr>Histogram for the difference between two 0 psi scanning for L view.</vt:lpstr>
      <vt:lpstr>Difference for first two 0 psi measurement(for saturated)</vt:lpstr>
      <vt:lpstr>Difference for first two 0 psi measurement(for saturated)</vt:lpstr>
      <vt:lpstr>J view 4-2 new 1 and new 2</vt:lpstr>
      <vt:lpstr>L view 4-2 new 1 and new 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 experiment update </dc:title>
  <dc:creator>bp c</dc:creator>
  <cp:lastModifiedBy>bp c</cp:lastModifiedBy>
  <cp:revision>13</cp:revision>
  <dcterms:created xsi:type="dcterms:W3CDTF">2017-04-25T20:45:36Z</dcterms:created>
  <dcterms:modified xsi:type="dcterms:W3CDTF">2017-04-26T15:18:38Z</dcterms:modified>
</cp:coreProperties>
</file>