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300" r:id="rId7"/>
    <p:sldId id="301" r:id="rId8"/>
    <p:sldId id="304" r:id="rId9"/>
    <p:sldId id="305" r:id="rId10"/>
    <p:sldId id="302" r:id="rId11"/>
    <p:sldId id="303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707" autoAdjust="0"/>
  </p:normalViewPr>
  <p:slideViewPr>
    <p:cSldViewPr snapToGrid="0" snapToObjects="1">
      <p:cViewPr varScale="1">
        <p:scale>
          <a:sx n="84" d="100"/>
          <a:sy n="84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47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47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805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3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97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55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2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4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8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1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23A35-DA33-594D-B2E6-186EE5B00DBE}" type="datetimeFigureOut">
              <a:rPr lang="en-US" smtClean="0"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A4203-9DA0-3B41-9630-8C6CEEC1A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8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5.png"/><Relationship Id="rId5" Type="http://schemas.openxmlformats.org/officeDocument/2006/relationships/image" Target="../media/image1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4" Type="http://schemas.openxmlformats.org/officeDocument/2006/relationships/image" Target="../media/image124.png"/><Relationship Id="rId5" Type="http://schemas.openxmlformats.org/officeDocument/2006/relationships/image" Target="../media/image1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4" Type="http://schemas.openxmlformats.org/officeDocument/2006/relationships/image" Target="../media/image132.png"/><Relationship Id="rId5" Type="http://schemas.openxmlformats.org/officeDocument/2006/relationships/image" Target="../media/image1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Local Flatness Test</a:t>
            </a:r>
            <a:br>
              <a:rPr lang="en-US" dirty="0" smtClean="0"/>
            </a:br>
            <a:r>
              <a:rPr lang="en-US" dirty="0" smtClean="0"/>
              <a:t>(Study)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Carlos Vergel Infante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682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7-04-26 at 8.35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399" y="468664"/>
            <a:ext cx="3436149" cy="2987737"/>
          </a:xfrm>
          <a:prstGeom prst="rect">
            <a:avLst/>
          </a:prstGeom>
        </p:spPr>
      </p:pic>
      <p:pic>
        <p:nvPicPr>
          <p:cNvPr id="6" name="Picture 5" descr="Screen Shot 2017-04-26 at 8.35.0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863" y="468664"/>
            <a:ext cx="3443493" cy="29877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09064" y="1572294"/>
            <a:ext cx="1083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Module 1</a:t>
            </a:r>
            <a:endParaRPr lang="en-US" dirty="0"/>
          </a:p>
        </p:txBody>
      </p:sp>
      <p:pic>
        <p:nvPicPr>
          <p:cNvPr id="8" name="Picture 7" descr="Screen Shot 2017-04-26 at 8.38.4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863" y="3911094"/>
            <a:ext cx="3322685" cy="2946905"/>
          </a:xfrm>
          <a:prstGeom prst="rect">
            <a:avLst/>
          </a:prstGeom>
        </p:spPr>
      </p:pic>
      <p:pic>
        <p:nvPicPr>
          <p:cNvPr id="9" name="Picture 8" descr="Screen Shot 2017-04-26 at 8.38.37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57" y="3967289"/>
            <a:ext cx="3322599" cy="28907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109064" y="4913420"/>
            <a:ext cx="1083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Module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970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77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453614"/>
            <a:ext cx="8229600" cy="1143000"/>
          </a:xfrm>
        </p:spPr>
        <p:txBody>
          <a:bodyPr/>
          <a:lstStyle/>
          <a:p>
            <a:r>
              <a:rPr lang="en-US" dirty="0" smtClean="0"/>
              <a:t>Simple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576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6586"/>
            <a:ext cx="8229600" cy="999162"/>
          </a:xfrm>
        </p:spPr>
        <p:txBody>
          <a:bodyPr/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pic>
        <p:nvPicPr>
          <p:cNvPr id="2" name="Picture 1" descr="Screen Shot 2017-04-17 at 2.38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328"/>
            <a:ext cx="9144000" cy="15037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7437" y="6311897"/>
            <a:ext cx="97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Concave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64181" y="6311897"/>
            <a:ext cx="1849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Convex (inverted)</a:t>
            </a:r>
            <a:endParaRPr lang="en-US" dirty="0"/>
          </a:p>
        </p:txBody>
      </p:sp>
      <p:pic>
        <p:nvPicPr>
          <p:cNvPr id="6" name="Picture 5" descr="Screen Shot 2017-04-04 at 8.40.2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98" y="3059224"/>
            <a:ext cx="4255298" cy="3095239"/>
          </a:xfrm>
          <a:prstGeom prst="rect">
            <a:avLst/>
          </a:prstGeom>
        </p:spPr>
      </p:pic>
      <p:pic>
        <p:nvPicPr>
          <p:cNvPr id="8" name="Picture 7" descr="Screen Shot 2017-04-05 at 8.55.0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490" y="3059224"/>
            <a:ext cx="4471737" cy="325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76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1 2 / 3 4</a:t>
            </a:r>
            <a:endParaRPr lang="en-US" dirty="0"/>
          </a:p>
        </p:txBody>
      </p:sp>
      <p:pic>
        <p:nvPicPr>
          <p:cNvPr id="2" name="Picture 1" descr="Screen Shot 2017-04-17 at 2.52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680" y="1143000"/>
            <a:ext cx="2756401" cy="2449680"/>
          </a:xfrm>
          <a:prstGeom prst="rect">
            <a:avLst/>
          </a:prstGeom>
        </p:spPr>
      </p:pic>
      <p:pic>
        <p:nvPicPr>
          <p:cNvPr id="3" name="Picture 2" descr="Screen Shot 2017-04-17 at 2.53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124" y="1143000"/>
            <a:ext cx="2785232" cy="2451992"/>
          </a:xfrm>
          <a:prstGeom prst="rect">
            <a:avLst/>
          </a:prstGeom>
        </p:spPr>
      </p:pic>
      <p:pic>
        <p:nvPicPr>
          <p:cNvPr id="5" name="Picture 4" descr="Screen Shot 2017-04-17 at 2.54.2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340" y="3795167"/>
            <a:ext cx="2961016" cy="2658782"/>
          </a:xfrm>
          <a:prstGeom prst="rect">
            <a:avLst/>
          </a:prstGeom>
        </p:spPr>
      </p:pic>
      <p:pic>
        <p:nvPicPr>
          <p:cNvPr id="6" name="Picture 5" descr="Screen Shot 2017-04-17 at 2.55.0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64" y="3896181"/>
            <a:ext cx="3133242" cy="27742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42.69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13106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65.44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07946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64.48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31343" y="5238199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81.85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576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5 6 / 7 8</a:t>
            </a:r>
            <a:endParaRPr lang="en-US" dirty="0"/>
          </a:p>
        </p:txBody>
      </p:sp>
      <p:pic>
        <p:nvPicPr>
          <p:cNvPr id="3" name="Picture 2" descr="Screen Shot 2017-04-17 at 2.55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1" y="1087230"/>
            <a:ext cx="2946830" cy="2654363"/>
          </a:xfrm>
          <a:prstGeom prst="rect">
            <a:avLst/>
          </a:prstGeom>
        </p:spPr>
      </p:pic>
      <p:pic>
        <p:nvPicPr>
          <p:cNvPr id="4" name="Picture 3" descr="Screen Shot 2017-04-17 at 2.56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643" y="1087230"/>
            <a:ext cx="3032271" cy="2654363"/>
          </a:xfrm>
          <a:prstGeom prst="rect">
            <a:avLst/>
          </a:prstGeom>
        </p:spPr>
      </p:pic>
      <p:pic>
        <p:nvPicPr>
          <p:cNvPr id="5" name="Picture 4" descr="Screen Shot 2017-04-17 at 2.57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4069345"/>
            <a:ext cx="2999526" cy="2557770"/>
          </a:xfrm>
          <a:prstGeom prst="rect">
            <a:avLst/>
          </a:prstGeom>
        </p:spPr>
      </p:pic>
      <p:pic>
        <p:nvPicPr>
          <p:cNvPr id="6" name="Picture 5" descr="Screen Shot 2017-04-17 at 2.58.0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643" y="4026102"/>
            <a:ext cx="3032271" cy="26010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2077963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47.10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82518" y="232327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45.17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02174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56.71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82518" y="502174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55.12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287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9 10 / 11 12</a:t>
            </a:r>
            <a:endParaRPr lang="en-US" dirty="0"/>
          </a:p>
        </p:txBody>
      </p:sp>
      <p:pic>
        <p:nvPicPr>
          <p:cNvPr id="7" name="Picture 6" descr="Screen Shot 2017-04-17 at 2.58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1087230"/>
            <a:ext cx="2999526" cy="2656723"/>
          </a:xfrm>
          <a:prstGeom prst="rect">
            <a:avLst/>
          </a:prstGeom>
        </p:spPr>
      </p:pic>
      <p:pic>
        <p:nvPicPr>
          <p:cNvPr id="8" name="Picture 7" descr="Screen Shot 2017-04-17 at 2.59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597" y="1087229"/>
            <a:ext cx="2957317" cy="2656723"/>
          </a:xfrm>
          <a:prstGeom prst="rect">
            <a:avLst/>
          </a:prstGeom>
        </p:spPr>
      </p:pic>
      <p:pic>
        <p:nvPicPr>
          <p:cNvPr id="9" name="Picture 8" descr="Screen Shot 2017-04-17 at 3.00.0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3945240"/>
            <a:ext cx="2999526" cy="2681876"/>
          </a:xfrm>
          <a:prstGeom prst="rect">
            <a:avLst/>
          </a:prstGeom>
        </p:spPr>
      </p:pic>
      <p:pic>
        <p:nvPicPr>
          <p:cNvPr id="10" name="Picture 9" descr="Screen Shot 2017-04-17 at 3.00.3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764" y="3945240"/>
            <a:ext cx="2994149" cy="26818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2251127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37.46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196949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47.60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529592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95.30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384556" y="529592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20.91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04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Concave - Module 13</a:t>
            </a:r>
            <a:endParaRPr lang="en-US" dirty="0"/>
          </a:p>
        </p:txBody>
      </p:sp>
      <p:pic>
        <p:nvPicPr>
          <p:cNvPr id="3" name="Picture 2" descr="Screen Shot 2017-04-17 at 3.01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223" y="1803786"/>
            <a:ext cx="4717461" cy="42749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31074" y="366529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37.75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268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1 2 / 3 4</a:t>
            </a:r>
            <a:endParaRPr lang="en-US" dirty="0"/>
          </a:p>
        </p:txBody>
      </p:sp>
      <p:pic>
        <p:nvPicPr>
          <p:cNvPr id="7" name="Picture 6" descr="Screen Shot 2017-04-17 at 3.16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341" y="1143001"/>
            <a:ext cx="2961016" cy="2546826"/>
          </a:xfrm>
          <a:prstGeom prst="rect">
            <a:avLst/>
          </a:prstGeom>
        </p:spPr>
      </p:pic>
      <p:pic>
        <p:nvPicPr>
          <p:cNvPr id="8" name="Picture 7" descr="Screen Shot 2017-04-17 at 3.16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976" y="1143000"/>
            <a:ext cx="3183130" cy="2749281"/>
          </a:xfrm>
          <a:prstGeom prst="rect">
            <a:avLst/>
          </a:prstGeom>
        </p:spPr>
      </p:pic>
      <p:pic>
        <p:nvPicPr>
          <p:cNvPr id="9" name="Picture 8" descr="Screen Shot 2017-04-17 at 3.17.5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342" y="3896181"/>
            <a:ext cx="3175942" cy="2774224"/>
          </a:xfrm>
          <a:prstGeom prst="rect">
            <a:avLst/>
          </a:prstGeom>
        </p:spPr>
      </p:pic>
      <p:pic>
        <p:nvPicPr>
          <p:cNvPr id="10" name="Picture 9" descr="Screen Shot 2017-04-17 at 3.18.2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820" y="3896181"/>
            <a:ext cx="3196285" cy="27742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222226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36.57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13105" y="2366569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62.31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920732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54.74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13106" y="529006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77.57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02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5 6 / 7 8</a:t>
            </a:r>
            <a:endParaRPr lang="en-US" dirty="0"/>
          </a:p>
        </p:txBody>
      </p:sp>
      <p:pic>
        <p:nvPicPr>
          <p:cNvPr id="7" name="Picture 6" descr="Screen Shot 2017-04-17 at 3.19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1087230"/>
            <a:ext cx="3065857" cy="2654363"/>
          </a:xfrm>
          <a:prstGeom prst="rect">
            <a:avLst/>
          </a:prstGeom>
        </p:spPr>
      </p:pic>
      <p:pic>
        <p:nvPicPr>
          <p:cNvPr id="8" name="Picture 7" descr="Screen Shot 2017-04-17 at 3.21.0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049" y="1057069"/>
            <a:ext cx="3041865" cy="2684524"/>
          </a:xfrm>
          <a:prstGeom prst="rect">
            <a:avLst/>
          </a:prstGeom>
        </p:spPr>
      </p:pic>
      <p:pic>
        <p:nvPicPr>
          <p:cNvPr id="9" name="Picture 8" descr="Screen Shot 2017-04-17 at 3.21.3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4026102"/>
            <a:ext cx="2955698" cy="2601014"/>
          </a:xfrm>
          <a:prstGeom prst="rect">
            <a:avLst/>
          </a:prstGeom>
        </p:spPr>
      </p:pic>
      <p:pic>
        <p:nvPicPr>
          <p:cNvPr id="10" name="Picture 9" descr="Screen Shot 2017-04-17 at 3.22.0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049" y="3943118"/>
            <a:ext cx="3041865" cy="26839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193366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67.67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54674" y="193366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64.61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848581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67.94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54674" y="4978453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77.53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934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609" y="26833"/>
            <a:ext cx="7094345" cy="7450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Local Flatness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192" y="834599"/>
            <a:ext cx="8738164" cy="2805705"/>
          </a:xfrm>
        </p:spPr>
        <p:txBody>
          <a:bodyPr>
            <a:normAutofit/>
          </a:bodyPr>
          <a:lstStyle/>
          <a:p>
            <a:r>
              <a:rPr lang="en-US" sz="2200" dirty="0" smtClean="0"/>
              <a:t>13 modules of about 10 x 13 cm will be placed at each side of the stave core.</a:t>
            </a:r>
          </a:p>
          <a:p>
            <a:r>
              <a:rPr lang="en-US" sz="2200" dirty="0" smtClean="0"/>
              <a:t>The stave core will be bent when placed in the experiment (</a:t>
            </a:r>
            <a:r>
              <a:rPr lang="en-US" sz="2200" dirty="0" smtClean="0">
                <a:solidFill>
                  <a:srgbClr val="FF0000"/>
                </a:solidFill>
              </a:rPr>
              <a:t>Edge support</a:t>
            </a:r>
            <a:r>
              <a:rPr lang="en-US" sz="2200" dirty="0" smtClean="0"/>
              <a:t>).</a:t>
            </a:r>
          </a:p>
          <a:p>
            <a:r>
              <a:rPr lang="en-US" sz="2200" dirty="0" smtClean="0"/>
              <a:t>The modules should be flat and will be placed in a bent surface. We want to know the maximum distance between a module and the surface of the stave core. This is to know how much glue to put on it.</a:t>
            </a:r>
          </a:p>
          <a:p>
            <a:pPr marL="0" indent="0">
              <a:buNone/>
            </a:pPr>
            <a:endParaRPr lang="en-US" sz="2200" dirty="0" smtClean="0"/>
          </a:p>
          <a:p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1599873" y="4533310"/>
            <a:ext cx="6299105" cy="8923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99873" y="4087122"/>
            <a:ext cx="652224" cy="4461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947650" y="4773566"/>
            <a:ext cx="652223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47650" y="5185432"/>
            <a:ext cx="65222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Multiply 7"/>
          <p:cNvSpPr/>
          <p:nvPr/>
        </p:nvSpPr>
        <p:spPr>
          <a:xfrm>
            <a:off x="7675849" y="4533310"/>
            <a:ext cx="223129" cy="240256"/>
          </a:xfrm>
          <a:prstGeom prst="mathMultiply">
            <a:avLst/>
          </a:prstGeom>
          <a:solidFill>
            <a:srgbClr val="FF0000"/>
          </a:solidFill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1599873" y="4533310"/>
            <a:ext cx="223129" cy="240256"/>
          </a:xfrm>
          <a:prstGeom prst="mathMultiply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75849" y="5425687"/>
            <a:ext cx="223129" cy="32811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69261" y="5425687"/>
            <a:ext cx="208039" cy="32811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747419" y="5425687"/>
            <a:ext cx="240293" cy="32811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206340" y="5425687"/>
            <a:ext cx="257457" cy="32811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45115" y="5425687"/>
            <a:ext cx="240292" cy="32811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ultiply 14"/>
          <p:cNvSpPr/>
          <p:nvPr/>
        </p:nvSpPr>
        <p:spPr>
          <a:xfrm>
            <a:off x="7690937" y="5149057"/>
            <a:ext cx="223129" cy="240256"/>
          </a:xfrm>
          <a:prstGeom prst="mathMultiply">
            <a:avLst/>
          </a:prstGeom>
          <a:solidFill>
            <a:srgbClr val="FF0000"/>
          </a:solidFill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ultiply 15"/>
          <p:cNvSpPr/>
          <p:nvPr/>
        </p:nvSpPr>
        <p:spPr>
          <a:xfrm>
            <a:off x="6556037" y="5181330"/>
            <a:ext cx="223129" cy="24025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ultiply 16"/>
          <p:cNvSpPr/>
          <p:nvPr/>
        </p:nvSpPr>
        <p:spPr>
          <a:xfrm>
            <a:off x="5240668" y="5162120"/>
            <a:ext cx="223129" cy="24025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ultiply 17"/>
          <p:cNvSpPr/>
          <p:nvPr/>
        </p:nvSpPr>
        <p:spPr>
          <a:xfrm>
            <a:off x="3764584" y="5194392"/>
            <a:ext cx="223129" cy="24025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ultiply 18"/>
          <p:cNvSpPr/>
          <p:nvPr/>
        </p:nvSpPr>
        <p:spPr>
          <a:xfrm>
            <a:off x="2269261" y="5181330"/>
            <a:ext cx="223129" cy="24025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823002" y="5753797"/>
            <a:ext cx="414007" cy="44618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823002" y="5753797"/>
            <a:ext cx="1924417" cy="44618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24509" y="6075752"/>
            <a:ext cx="1852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White connectors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54436" y="4192139"/>
            <a:ext cx="623379" cy="58142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60192" y="376721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Pipes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982721" y="3951883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Holders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25" idx="2"/>
          </p:cNvCxnSpPr>
          <p:nvPr/>
        </p:nvCxnSpPr>
        <p:spPr>
          <a:xfrm flipH="1">
            <a:off x="7898978" y="4321215"/>
            <a:ext cx="541561" cy="21209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640680" y="5959218"/>
            <a:ext cx="5528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the other side of the edge support, we kept the holders at the position of the white connectors.</a:t>
            </a:r>
            <a:endParaRPr lang="en-US" sz="2000" dirty="0"/>
          </a:p>
        </p:txBody>
      </p:sp>
      <p:pic>
        <p:nvPicPr>
          <p:cNvPr id="28" name="Picture 27" descr="IMG_459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8" t="34502" r="20970" b="33258"/>
          <a:stretch/>
        </p:blipFill>
        <p:spPr>
          <a:xfrm>
            <a:off x="6596607" y="3825339"/>
            <a:ext cx="1212386" cy="598473"/>
          </a:xfrm>
          <a:prstGeom prst="rect">
            <a:avLst/>
          </a:prstGeom>
        </p:spPr>
      </p:pic>
      <p:pic>
        <p:nvPicPr>
          <p:cNvPr id="29" name="Picture 2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05" t="23868" r="8488" b="5558"/>
          <a:stretch/>
        </p:blipFill>
        <p:spPr>
          <a:xfrm>
            <a:off x="40044" y="5273285"/>
            <a:ext cx="1458921" cy="892377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7404176" y="442381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939536" y="442381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425952" y="437484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896880" y="438783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429760" y="440082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885200" y="439832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356128" y="441131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858032" y="439332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52864" y="439082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016720" y="437283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549600" y="437033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066992" y="4352342"/>
            <a:ext cx="0" cy="13299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475040" y="4811325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13</a:t>
            </a:r>
            <a:endParaRPr lang="en-US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463797" y="462665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48338" y="496439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3034211" y="496439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</a:t>
            </a:r>
            <a:endParaRPr lang="en-US" b="1" dirty="0"/>
          </a:p>
        </p:txBody>
      </p:sp>
      <p:sp>
        <p:nvSpPr>
          <p:cNvPr id="47" name="Multiply 46"/>
          <p:cNvSpPr/>
          <p:nvPr/>
        </p:nvSpPr>
        <p:spPr>
          <a:xfrm>
            <a:off x="1607757" y="5217458"/>
            <a:ext cx="223129" cy="240256"/>
          </a:xfrm>
          <a:prstGeom prst="mathMultiply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13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9 10 / 11 12</a:t>
            </a:r>
            <a:endParaRPr lang="en-US" dirty="0"/>
          </a:p>
        </p:txBody>
      </p:sp>
      <p:pic>
        <p:nvPicPr>
          <p:cNvPr id="3" name="Picture 2" descr="Screen Shot 2017-04-17 at 3.22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1087229"/>
            <a:ext cx="3128093" cy="2713189"/>
          </a:xfrm>
          <a:prstGeom prst="rect">
            <a:avLst/>
          </a:prstGeom>
        </p:spPr>
      </p:pic>
      <p:pic>
        <p:nvPicPr>
          <p:cNvPr id="4" name="Picture 3" descr="Screen Shot 2017-04-17 at 3.23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477" y="1087229"/>
            <a:ext cx="3329435" cy="2858011"/>
          </a:xfrm>
          <a:prstGeom prst="rect">
            <a:avLst/>
          </a:prstGeom>
        </p:spPr>
      </p:pic>
      <p:pic>
        <p:nvPicPr>
          <p:cNvPr id="5" name="Picture 4" descr="Screen Shot 2017-04-17 at 3.24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281" y="3945240"/>
            <a:ext cx="3205481" cy="2767938"/>
          </a:xfrm>
          <a:prstGeom prst="rect">
            <a:avLst/>
          </a:prstGeom>
        </p:spPr>
      </p:pic>
      <p:pic>
        <p:nvPicPr>
          <p:cNvPr id="6" name="Picture 5" descr="Screen Shot 2017-04-17 at 3.25.1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23" y="3945240"/>
            <a:ext cx="3143889" cy="27679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43530" y="519490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15.32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10682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39.69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297968" y="232327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13.30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0544" y="499288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89.30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179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Convex - Module 13</a:t>
            </a:r>
            <a:endParaRPr lang="en-US" dirty="0"/>
          </a:p>
        </p:txBody>
      </p:sp>
      <p:pic>
        <p:nvPicPr>
          <p:cNvPr id="4" name="Picture 3" descr="Screen Shot 2017-04-17 at 3.26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297" y="1765907"/>
            <a:ext cx="4367352" cy="37940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12568" y="307365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53.37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142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6586"/>
            <a:ext cx="8229600" cy="999162"/>
          </a:xfrm>
        </p:spPr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87437" y="6311897"/>
            <a:ext cx="97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Concave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64181" y="6311897"/>
            <a:ext cx="1849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Convex (inverted)</a:t>
            </a:r>
            <a:endParaRPr lang="en-US" dirty="0"/>
          </a:p>
        </p:txBody>
      </p:sp>
      <p:pic>
        <p:nvPicPr>
          <p:cNvPr id="9" name="Picture 8" descr="Screen Shot 2017-04-04 at 8.53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3" y="3059224"/>
            <a:ext cx="4471737" cy="3252673"/>
          </a:xfrm>
          <a:prstGeom prst="rect">
            <a:avLst/>
          </a:prstGeom>
        </p:spPr>
      </p:pic>
      <p:pic>
        <p:nvPicPr>
          <p:cNvPr id="10" name="Picture 9" descr="Screen Shot 2017-04-05 at 9.01.5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491" y="3059223"/>
            <a:ext cx="4471737" cy="3252673"/>
          </a:xfrm>
          <a:prstGeom prst="rect">
            <a:avLst/>
          </a:prstGeom>
        </p:spPr>
      </p:pic>
      <p:pic>
        <p:nvPicPr>
          <p:cNvPr id="11" name="Picture 10" descr="Screen Shot 2017-04-17 at 4.10.2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1" y="1270721"/>
            <a:ext cx="9144000" cy="156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932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1 2 / 3 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35.29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06993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43.71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07946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26.72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31343" y="5238199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35.27</a:t>
            </a:r>
            <a:endParaRPr lang="en-US" dirty="0"/>
          </a:p>
        </p:txBody>
      </p:sp>
      <p:pic>
        <p:nvPicPr>
          <p:cNvPr id="11" name="Picture 10" descr="Screen Shot 2017-04-17 at 4.14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4" y="1143000"/>
            <a:ext cx="3005491" cy="2652167"/>
          </a:xfrm>
          <a:prstGeom prst="rect">
            <a:avLst/>
          </a:prstGeom>
        </p:spPr>
      </p:pic>
      <p:pic>
        <p:nvPicPr>
          <p:cNvPr id="12" name="Picture 11" descr="Screen Shot 2017-04-17 at 4.15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64" y="1143000"/>
            <a:ext cx="3251479" cy="2808970"/>
          </a:xfrm>
          <a:prstGeom prst="rect">
            <a:avLst/>
          </a:prstGeom>
        </p:spPr>
      </p:pic>
      <p:pic>
        <p:nvPicPr>
          <p:cNvPr id="13" name="Picture 12" descr="Screen Shot 2017-04-17 at 4.16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3" y="4252648"/>
            <a:ext cx="3005491" cy="2605352"/>
          </a:xfrm>
          <a:prstGeom prst="rect">
            <a:avLst/>
          </a:prstGeom>
        </p:spPr>
      </p:pic>
      <p:pic>
        <p:nvPicPr>
          <p:cNvPr id="14" name="Picture 13" descr="Screen Shot 2017-04-17 at 4.16.5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955" y="4064323"/>
            <a:ext cx="3220151" cy="27689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463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5 6 / 7 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077963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21.21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33086" y="232327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36.27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02174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90.67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432274" y="502174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19.18</a:t>
            </a:r>
            <a:endParaRPr lang="en-US" dirty="0"/>
          </a:p>
        </p:txBody>
      </p:sp>
      <p:pic>
        <p:nvPicPr>
          <p:cNvPr id="11" name="Picture 10" descr="Screen Shot 2017-04-17 at 4.18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1087230"/>
            <a:ext cx="3050940" cy="2654363"/>
          </a:xfrm>
          <a:prstGeom prst="rect">
            <a:avLst/>
          </a:prstGeom>
        </p:spPr>
      </p:pic>
      <p:pic>
        <p:nvPicPr>
          <p:cNvPr id="12" name="Picture 11" descr="Screen Shot 2017-04-17 at 4.19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493" y="1087230"/>
            <a:ext cx="3071089" cy="2654363"/>
          </a:xfrm>
          <a:prstGeom prst="rect">
            <a:avLst/>
          </a:prstGeom>
        </p:spPr>
      </p:pic>
      <p:pic>
        <p:nvPicPr>
          <p:cNvPr id="13" name="Picture 12" descr="Screen Shot 2017-04-17 at 4.20.1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4" y="4026102"/>
            <a:ext cx="3226151" cy="2831897"/>
          </a:xfrm>
          <a:prstGeom prst="rect">
            <a:avLst/>
          </a:prstGeom>
        </p:spPr>
      </p:pic>
      <p:pic>
        <p:nvPicPr>
          <p:cNvPr id="14" name="Picture 13" descr="Screen Shot 2017-04-17 at 4.21.2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250" y="4026102"/>
            <a:ext cx="3278019" cy="28318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414127" y="96180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4199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9 10 / 11 12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251127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26.67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03412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27.06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897727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70.41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384556" y="529592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64.70</a:t>
            </a:r>
            <a:endParaRPr lang="en-US" dirty="0"/>
          </a:p>
        </p:txBody>
      </p:sp>
      <p:pic>
        <p:nvPicPr>
          <p:cNvPr id="3" name="Picture 2" descr="Screen Shot 2017-04-17 at 4.22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5" y="1087230"/>
            <a:ext cx="3170664" cy="2731074"/>
          </a:xfrm>
          <a:prstGeom prst="rect">
            <a:avLst/>
          </a:prstGeom>
        </p:spPr>
      </p:pic>
      <p:pic>
        <p:nvPicPr>
          <p:cNvPr id="4" name="Picture 3" descr="Screen Shot 2017-04-17 at 4.23.0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310" y="1087230"/>
            <a:ext cx="3165245" cy="2731074"/>
          </a:xfrm>
          <a:prstGeom prst="rect">
            <a:avLst/>
          </a:prstGeom>
        </p:spPr>
      </p:pic>
      <p:pic>
        <p:nvPicPr>
          <p:cNvPr id="5" name="Picture 4" descr="Screen Shot 2017-04-17 at 4.24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4" y="3945240"/>
            <a:ext cx="3095179" cy="2681876"/>
          </a:xfrm>
          <a:prstGeom prst="rect">
            <a:avLst/>
          </a:prstGeom>
        </p:spPr>
      </p:pic>
      <p:pic>
        <p:nvPicPr>
          <p:cNvPr id="6" name="Picture 5" descr="Screen Shot 2017-04-17 at 4.24.4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309" y="3892644"/>
            <a:ext cx="3165245" cy="27344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322269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805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Concave - Module 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31074" y="366529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42.87</a:t>
            </a:r>
            <a:endParaRPr lang="en-US" dirty="0"/>
          </a:p>
        </p:txBody>
      </p:sp>
      <p:pic>
        <p:nvPicPr>
          <p:cNvPr id="5" name="Picture 4" descr="Screen Shot 2017-04-17 at 4.27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25" y="1809190"/>
            <a:ext cx="4985582" cy="44508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088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1 2 / 3 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22226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42.76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13105" y="2366569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28.95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920732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24.61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13106" y="529006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50.43</a:t>
            </a:r>
            <a:endParaRPr lang="en-US" dirty="0"/>
          </a:p>
        </p:txBody>
      </p:sp>
      <p:pic>
        <p:nvPicPr>
          <p:cNvPr id="2" name="Picture 1" descr="Screen Shot 2017-04-17 at 4.34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342" y="1142999"/>
            <a:ext cx="3175942" cy="2752483"/>
          </a:xfrm>
          <a:prstGeom prst="rect">
            <a:avLst/>
          </a:prstGeom>
        </p:spPr>
      </p:pic>
      <p:pic>
        <p:nvPicPr>
          <p:cNvPr id="3" name="Picture 2" descr="Screen Shot 2017-04-17 at 4.35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820" y="1142999"/>
            <a:ext cx="3194844" cy="2758105"/>
          </a:xfrm>
          <a:prstGeom prst="rect">
            <a:avLst/>
          </a:prstGeom>
        </p:spPr>
      </p:pic>
      <p:pic>
        <p:nvPicPr>
          <p:cNvPr id="5" name="Picture 4" descr="Screen Shot 2017-04-17 at 4.36.2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5" y="3896467"/>
            <a:ext cx="3275170" cy="2831658"/>
          </a:xfrm>
          <a:prstGeom prst="rect">
            <a:avLst/>
          </a:prstGeom>
        </p:spPr>
      </p:pic>
      <p:pic>
        <p:nvPicPr>
          <p:cNvPr id="6" name="Picture 5" descr="Screen Shot 2017-04-17 at 4.37.3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84" y="3901104"/>
            <a:ext cx="3344521" cy="295689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4710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5 6 / 7 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93366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24.19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54674" y="193366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48.96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848581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98.57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54674" y="4978453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26.58</a:t>
            </a:r>
            <a:endParaRPr lang="en-US" dirty="0"/>
          </a:p>
        </p:txBody>
      </p:sp>
      <p:pic>
        <p:nvPicPr>
          <p:cNvPr id="3" name="Picture 2" descr="Screen Shot 2017-04-17 at 4.39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1057069"/>
            <a:ext cx="3050388" cy="2684524"/>
          </a:xfrm>
          <a:prstGeom prst="rect">
            <a:avLst/>
          </a:prstGeom>
        </p:spPr>
      </p:pic>
      <p:pic>
        <p:nvPicPr>
          <p:cNvPr id="4" name="Picture 3" descr="Screen Shot 2017-04-17 at 4.40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687" y="1057069"/>
            <a:ext cx="3056228" cy="2684524"/>
          </a:xfrm>
          <a:prstGeom prst="rect">
            <a:avLst/>
          </a:prstGeom>
        </p:spPr>
      </p:pic>
      <p:pic>
        <p:nvPicPr>
          <p:cNvPr id="5" name="Picture 4" descr="Screen Shot 2017-04-17 at 4.41.2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4" y="3943117"/>
            <a:ext cx="3221526" cy="2798641"/>
          </a:xfrm>
          <a:prstGeom prst="rect">
            <a:avLst/>
          </a:prstGeom>
        </p:spPr>
      </p:pic>
      <p:pic>
        <p:nvPicPr>
          <p:cNvPr id="6" name="Picture 5" descr="Screen Shot 2017-04-17 at 4.42.0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311" y="3919309"/>
            <a:ext cx="3335328" cy="28751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7086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9 10 / 11 12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43530" y="519490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82.46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10682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28.08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297968" y="232327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35.80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0544" y="499288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48.37</a:t>
            </a:r>
            <a:endParaRPr lang="en-US" dirty="0"/>
          </a:p>
        </p:txBody>
      </p:sp>
      <p:pic>
        <p:nvPicPr>
          <p:cNvPr id="7" name="Picture 6" descr="Screen Shot 2017-04-17 at 4.43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459" y="1009677"/>
            <a:ext cx="3211304" cy="2749856"/>
          </a:xfrm>
          <a:prstGeom prst="rect">
            <a:avLst/>
          </a:prstGeom>
        </p:spPr>
      </p:pic>
      <p:pic>
        <p:nvPicPr>
          <p:cNvPr id="8" name="Picture 7" descr="Screen Shot 2017-04-17 at 4.44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23" y="1009677"/>
            <a:ext cx="3163510" cy="2749856"/>
          </a:xfrm>
          <a:prstGeom prst="rect">
            <a:avLst/>
          </a:prstGeom>
        </p:spPr>
      </p:pic>
      <p:pic>
        <p:nvPicPr>
          <p:cNvPr id="9" name="Picture 8" descr="Screen Shot 2017-04-17 at 4.44.4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459" y="3945239"/>
            <a:ext cx="3211304" cy="2799721"/>
          </a:xfrm>
          <a:prstGeom prst="rect">
            <a:avLst/>
          </a:prstGeom>
        </p:spPr>
      </p:pic>
      <p:pic>
        <p:nvPicPr>
          <p:cNvPr id="10" name="Picture 9" descr="Screen Shot 2017-04-17 at 4.45.2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449" y="3945238"/>
            <a:ext cx="3365084" cy="29127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0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216"/>
            <a:ext cx="8229600" cy="6376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Placing a plane on top of a surface</a:t>
            </a:r>
            <a:endParaRPr lang="en-US" dirty="0"/>
          </a:p>
        </p:txBody>
      </p:sp>
      <p:pic>
        <p:nvPicPr>
          <p:cNvPr id="5" name="Picture 4" descr="Screen Shot 2017-03-31 at 9.32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13334"/>
            <a:ext cx="2826266" cy="2503384"/>
          </a:xfrm>
          <a:prstGeom prst="rect">
            <a:avLst/>
          </a:prstGeom>
        </p:spPr>
      </p:pic>
      <p:pic>
        <p:nvPicPr>
          <p:cNvPr id="6" name="Picture 5" descr="Screen Shot 2017-03-31 at 9.28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782" y="4194851"/>
            <a:ext cx="2988979" cy="2582649"/>
          </a:xfrm>
          <a:prstGeom prst="rect">
            <a:avLst/>
          </a:prstGeom>
        </p:spPr>
      </p:pic>
      <p:pic>
        <p:nvPicPr>
          <p:cNvPr id="7" name="Picture 6" descr="Screen Shot 2017-03-31 at 9.25.5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123297"/>
            <a:ext cx="2933592" cy="25289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33593" y="1082254"/>
            <a:ext cx="58492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The data from the scan (bending test) was fitted into a 3-order polynomial. The original scan has 220 x 97 pixels.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surface was reduced to 22 x 10 pixels. One point (every half cm) x (every cm).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Three points create a plane. An iteration  of three points in the fitted surface creating a plane each time.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Two conditions were required to find the desired plane: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All values of the fitted surface had to be below the tested plane.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Minimum  of the sum of all distances between plane and surface.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33593" y="4293238"/>
            <a:ext cx="30766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When the plane is found. The maximum distance between the plane and the plane is searched.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This is done for all 26 modules (13 at each side).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Only tested from </a:t>
            </a:r>
            <a:r>
              <a:rPr lang="en-US" b="1" dirty="0" smtClean="0"/>
              <a:t>SIMPLE SUPPORT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7909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Convex - Module 13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12568" y="307365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48.66</a:t>
            </a:r>
            <a:endParaRPr lang="en-US" dirty="0"/>
          </a:p>
        </p:txBody>
      </p:sp>
      <p:pic>
        <p:nvPicPr>
          <p:cNvPr id="3" name="Picture 2" descr="Screen Shot 2017-04-17 at 4.46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664" y="1778395"/>
            <a:ext cx="4774730" cy="43352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4968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453614"/>
            <a:ext cx="8229600" cy="1143000"/>
          </a:xfrm>
        </p:spPr>
        <p:txBody>
          <a:bodyPr/>
          <a:lstStyle/>
          <a:p>
            <a:r>
              <a:rPr lang="en-US" dirty="0" smtClean="0"/>
              <a:t>Edge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7185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6586"/>
            <a:ext cx="8229600" cy="999162"/>
          </a:xfrm>
        </p:spPr>
        <p:txBody>
          <a:bodyPr/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87437" y="6311897"/>
            <a:ext cx="97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Concave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64181" y="6311897"/>
            <a:ext cx="1849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Convex (inverted)</a:t>
            </a:r>
            <a:endParaRPr lang="en-US" dirty="0"/>
          </a:p>
        </p:txBody>
      </p:sp>
      <p:pic>
        <p:nvPicPr>
          <p:cNvPr id="7" name="Picture 6" descr="Screen Shot 2017-04-18 at 10.59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5748"/>
            <a:ext cx="9144000" cy="1435122"/>
          </a:xfrm>
          <a:prstGeom prst="rect">
            <a:avLst/>
          </a:prstGeom>
        </p:spPr>
      </p:pic>
      <p:pic>
        <p:nvPicPr>
          <p:cNvPr id="9" name="Picture 8" descr="Screen Shot 2017-04-05 at 9.07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82" y="3059224"/>
            <a:ext cx="4175348" cy="3037084"/>
          </a:xfrm>
          <a:prstGeom prst="rect">
            <a:avLst/>
          </a:prstGeom>
        </p:spPr>
      </p:pic>
      <p:pic>
        <p:nvPicPr>
          <p:cNvPr id="10" name="Picture 9" descr="Screen Shot 2017-04-05 at 9.10.5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030" y="3059224"/>
            <a:ext cx="4417912" cy="303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1252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1 2 / 3 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63.27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31343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84.30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07946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52.32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31343" y="5238199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69.18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pic>
        <p:nvPicPr>
          <p:cNvPr id="12" name="Picture 11" descr="Screen Shot 2017-04-18 at 11.09.0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4" y="875047"/>
            <a:ext cx="3177444" cy="2750623"/>
          </a:xfrm>
          <a:prstGeom prst="rect">
            <a:avLst/>
          </a:prstGeom>
        </p:spPr>
      </p:pic>
      <p:pic>
        <p:nvPicPr>
          <p:cNvPr id="13" name="Picture 12" descr="Screen Shot 2017-04-18 at 11.09.3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627" y="889004"/>
            <a:ext cx="3251479" cy="2811829"/>
          </a:xfrm>
          <a:prstGeom prst="rect">
            <a:avLst/>
          </a:prstGeom>
        </p:spPr>
      </p:pic>
      <p:pic>
        <p:nvPicPr>
          <p:cNvPr id="14" name="Picture 13" descr="Screen Shot 2017-04-18 at 11.10.1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14" y="4032248"/>
            <a:ext cx="3297944" cy="2833100"/>
          </a:xfrm>
          <a:prstGeom prst="rect">
            <a:avLst/>
          </a:prstGeom>
        </p:spPr>
      </p:pic>
      <p:pic>
        <p:nvPicPr>
          <p:cNvPr id="15" name="Picture 14" descr="Screen Shot 2017-04-18 at 11.10.49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64" y="4035234"/>
            <a:ext cx="3251479" cy="282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100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5 6 / 7 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077963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51.81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82518" y="232327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47.69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02174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62.33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82518" y="502174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53.60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pic>
        <p:nvPicPr>
          <p:cNvPr id="12" name="Picture 11" descr="Screen Shot 2017-04-18 at 11.11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1146469"/>
            <a:ext cx="2999526" cy="2674765"/>
          </a:xfrm>
          <a:prstGeom prst="rect">
            <a:avLst/>
          </a:prstGeom>
        </p:spPr>
      </p:pic>
      <p:pic>
        <p:nvPicPr>
          <p:cNvPr id="13" name="Picture 12" descr="Screen Shot 2017-04-18 at 11.11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643" y="1146468"/>
            <a:ext cx="2904358" cy="2616579"/>
          </a:xfrm>
          <a:prstGeom prst="rect">
            <a:avLst/>
          </a:prstGeom>
        </p:spPr>
      </p:pic>
      <p:pic>
        <p:nvPicPr>
          <p:cNvPr id="14" name="Picture 13" descr="Screen Shot 2017-04-18 at 11.12.2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3821234"/>
            <a:ext cx="3332290" cy="3036766"/>
          </a:xfrm>
          <a:prstGeom prst="rect">
            <a:avLst/>
          </a:prstGeom>
        </p:spPr>
      </p:pic>
      <p:pic>
        <p:nvPicPr>
          <p:cNvPr id="15" name="Picture 14" descr="Screen Shot 2017-04-18 at 11.12.55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093" y="3795561"/>
            <a:ext cx="3395507" cy="307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4437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9 10 / 11 12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251127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37.42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84556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51.04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529592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73.72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384556" y="529592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66.72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pic>
        <p:nvPicPr>
          <p:cNvPr id="3" name="Picture 2" descr="Screen Shot 2017-04-18 at 11.13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2" y="1087229"/>
            <a:ext cx="3049810" cy="2656723"/>
          </a:xfrm>
          <a:prstGeom prst="rect">
            <a:avLst/>
          </a:prstGeom>
        </p:spPr>
      </p:pic>
      <p:pic>
        <p:nvPicPr>
          <p:cNvPr id="4" name="Picture 3" descr="Screen Shot 2017-04-18 at 11.13.5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096" y="1087229"/>
            <a:ext cx="3221856" cy="2811368"/>
          </a:xfrm>
          <a:prstGeom prst="rect">
            <a:avLst/>
          </a:prstGeom>
        </p:spPr>
      </p:pic>
      <p:pic>
        <p:nvPicPr>
          <p:cNvPr id="5" name="Picture 4" descr="Screen Shot 2017-04-18 at 11.14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3" y="4210909"/>
            <a:ext cx="3049810" cy="2647090"/>
          </a:xfrm>
          <a:prstGeom prst="rect">
            <a:avLst/>
          </a:prstGeom>
        </p:spPr>
      </p:pic>
      <p:pic>
        <p:nvPicPr>
          <p:cNvPr id="6" name="Picture 5" descr="Screen Shot 2017-04-18 at 11.14.5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050" y="4210909"/>
            <a:ext cx="3089902" cy="266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7945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Concave - Module 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31074" y="366529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13.49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pic>
        <p:nvPicPr>
          <p:cNvPr id="6" name="Picture 5" descr="Screen Shot 2017-04-18 at 11.15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352" y="2222186"/>
            <a:ext cx="4111446" cy="362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391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1 2 / 3 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22226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62.50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13105" y="2366569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79.82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920732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55.81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13106" y="529006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80.35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pic>
        <p:nvPicPr>
          <p:cNvPr id="2" name="Picture 1" descr="Screen Shot 2017-04-18 at 11.19.0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343" y="1143000"/>
            <a:ext cx="3175942" cy="2795955"/>
          </a:xfrm>
          <a:prstGeom prst="rect">
            <a:avLst/>
          </a:prstGeom>
        </p:spPr>
      </p:pic>
      <p:pic>
        <p:nvPicPr>
          <p:cNvPr id="3" name="Picture 2" descr="Screen Shot 2017-04-18 at 11.19.4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545" y="1143000"/>
            <a:ext cx="3166560" cy="2795955"/>
          </a:xfrm>
          <a:prstGeom prst="rect">
            <a:avLst/>
          </a:prstGeom>
        </p:spPr>
      </p:pic>
      <p:pic>
        <p:nvPicPr>
          <p:cNvPr id="5" name="Picture 4" descr="Screen Shot 2017-04-18 at 11.20.1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415" y="4159112"/>
            <a:ext cx="3144870" cy="2698887"/>
          </a:xfrm>
          <a:prstGeom prst="rect">
            <a:avLst/>
          </a:prstGeom>
        </p:spPr>
      </p:pic>
      <p:pic>
        <p:nvPicPr>
          <p:cNvPr id="6" name="Picture 5" descr="Screen Shot 2017-04-18 at 11.20.4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200" y="4061415"/>
            <a:ext cx="3080905" cy="279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2599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5 6 / 7 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93366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74.28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54674" y="193366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66.85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848581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69.34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54674" y="4978453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82.52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pic>
        <p:nvPicPr>
          <p:cNvPr id="3" name="Picture 2" descr="Screen Shot 2017-04-18 at 11.21.1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3" y="1146470"/>
            <a:ext cx="2955698" cy="2619028"/>
          </a:xfrm>
          <a:prstGeom prst="rect">
            <a:avLst/>
          </a:prstGeom>
        </p:spPr>
      </p:pic>
      <p:pic>
        <p:nvPicPr>
          <p:cNvPr id="4" name="Picture 3" descr="Screen Shot 2017-04-18 at 11.21.3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653" y="1146469"/>
            <a:ext cx="3032261" cy="2634221"/>
          </a:xfrm>
          <a:prstGeom prst="rect">
            <a:avLst/>
          </a:prstGeom>
        </p:spPr>
      </p:pic>
      <p:pic>
        <p:nvPicPr>
          <p:cNvPr id="5" name="Picture 4" descr="Screen Shot 2017-04-18 at 11.22.2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53" y="4117242"/>
            <a:ext cx="3074217" cy="2740758"/>
          </a:xfrm>
          <a:prstGeom prst="rect">
            <a:avLst/>
          </a:prstGeom>
        </p:spPr>
      </p:pic>
      <p:pic>
        <p:nvPicPr>
          <p:cNvPr id="6" name="Picture 5" descr="Screen Shot 2017-04-18 at 11.22.4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556" y="4117242"/>
            <a:ext cx="3148358" cy="274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2580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9 10 / 11 12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43530" y="519490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46.51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10682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40.30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297968" y="232327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44.09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0544" y="499288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77.20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pic>
        <p:nvPicPr>
          <p:cNvPr id="7" name="Picture 6" descr="Screen Shot 2017-04-18 at 11.23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458" y="1146469"/>
            <a:ext cx="3084718" cy="2684931"/>
          </a:xfrm>
          <a:prstGeom prst="rect">
            <a:avLst/>
          </a:prstGeom>
        </p:spPr>
      </p:pic>
      <p:pic>
        <p:nvPicPr>
          <p:cNvPr id="8" name="Picture 7" descr="Screen Shot 2017-04-18 at 11.23.4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416" y="1146469"/>
            <a:ext cx="3095496" cy="2768671"/>
          </a:xfrm>
          <a:prstGeom prst="rect">
            <a:avLst/>
          </a:prstGeom>
        </p:spPr>
      </p:pic>
      <p:pic>
        <p:nvPicPr>
          <p:cNvPr id="9" name="Picture 8" descr="Screen Shot 2017-04-18 at 11.24.1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458" y="4054991"/>
            <a:ext cx="3084718" cy="2803009"/>
          </a:xfrm>
          <a:prstGeom prst="rect">
            <a:avLst/>
          </a:prstGeom>
        </p:spPr>
      </p:pic>
      <p:pic>
        <p:nvPicPr>
          <p:cNvPr id="10" name="Picture 9" descr="Screen Shot 2017-04-18 at 11.24.4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716" y="4054991"/>
            <a:ext cx="3122814" cy="280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732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0450"/>
            <a:ext cx="8229600" cy="1143000"/>
          </a:xfrm>
        </p:spPr>
        <p:txBody>
          <a:bodyPr/>
          <a:lstStyle/>
          <a:p>
            <a:r>
              <a:rPr lang="en-US" dirty="0" smtClean="0"/>
              <a:t>Toy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2879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Convex - Module 13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12568" y="307365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16.05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13106" y="1270153"/>
            <a:ext cx="70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  <p:pic>
        <p:nvPicPr>
          <p:cNvPr id="3" name="Picture 2" descr="Screen Shot 2017-04-18 at 11.25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165" y="2191210"/>
            <a:ext cx="4075217" cy="363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858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6586"/>
            <a:ext cx="8229600" cy="999162"/>
          </a:xfrm>
        </p:spPr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87437" y="6311897"/>
            <a:ext cx="97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Concave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64181" y="6311897"/>
            <a:ext cx="1849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Convex (inverted)</a:t>
            </a:r>
            <a:endParaRPr lang="en-US" dirty="0"/>
          </a:p>
        </p:txBody>
      </p:sp>
      <p:pic>
        <p:nvPicPr>
          <p:cNvPr id="2" name="Picture 1" descr="Screen Shot 2017-04-18 at 11.50.0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5748"/>
            <a:ext cx="9144000" cy="1498215"/>
          </a:xfrm>
          <a:prstGeom prst="rect">
            <a:avLst/>
          </a:prstGeom>
        </p:spPr>
      </p:pic>
      <p:pic>
        <p:nvPicPr>
          <p:cNvPr id="12" name="Picture 11" descr="Screen Shot 2017-04-05 at 9.19.0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06" y="3059223"/>
            <a:ext cx="4267149" cy="3037084"/>
          </a:xfrm>
          <a:prstGeom prst="rect">
            <a:avLst/>
          </a:prstGeom>
        </p:spPr>
      </p:pic>
      <p:pic>
        <p:nvPicPr>
          <p:cNvPr id="13" name="Picture 12" descr="Screen Shot 2017-04-05 at 9.01.5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646" y="3073180"/>
            <a:ext cx="4263120" cy="296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926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1 2 / 3 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52.43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06993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41.71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079466"/>
            <a:ext cx="82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115.49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31343" y="5238199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30.62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pic>
        <p:nvPicPr>
          <p:cNvPr id="17" name="Picture 16" descr="Screen Shot 2017-04-18 at 12.05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633" y="1133328"/>
            <a:ext cx="3161919" cy="2882359"/>
          </a:xfrm>
          <a:prstGeom prst="rect">
            <a:avLst/>
          </a:prstGeom>
        </p:spPr>
      </p:pic>
      <p:pic>
        <p:nvPicPr>
          <p:cNvPr id="18" name="Picture 17" descr="Screen Shot 2017-04-18 at 12.04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983" y="1111302"/>
            <a:ext cx="3079501" cy="2811104"/>
          </a:xfrm>
          <a:prstGeom prst="rect">
            <a:avLst/>
          </a:prstGeom>
        </p:spPr>
      </p:pic>
      <p:pic>
        <p:nvPicPr>
          <p:cNvPr id="19" name="Picture 18" descr="Screen Shot 2017-04-18 at 12.04.0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633" y="4046896"/>
            <a:ext cx="3095179" cy="2779537"/>
          </a:xfrm>
          <a:prstGeom prst="rect">
            <a:avLst/>
          </a:prstGeom>
        </p:spPr>
      </p:pic>
      <p:pic>
        <p:nvPicPr>
          <p:cNvPr id="21" name="Picture 20" descr="Screen Shot 2017-04-18 at 12.03.3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077" y="3922406"/>
            <a:ext cx="3034916" cy="277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555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5 6 / 7 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077963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22.20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77266" y="232327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28.60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02174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49.09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404364" y="5021744"/>
            <a:ext cx="82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142.08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414127" y="96180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pic>
        <p:nvPicPr>
          <p:cNvPr id="4" name="Picture 3" descr="Screen Shot 2017-04-18 at 12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900" y="3835572"/>
            <a:ext cx="3418464" cy="3064299"/>
          </a:xfrm>
          <a:prstGeom prst="rect">
            <a:avLst/>
          </a:prstGeom>
        </p:spPr>
      </p:pic>
      <p:pic>
        <p:nvPicPr>
          <p:cNvPr id="5" name="Picture 4" descr="Screen Shot 2017-04-18 at 12.01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010" y="3919128"/>
            <a:ext cx="3230290" cy="2938872"/>
          </a:xfrm>
          <a:prstGeom prst="rect">
            <a:avLst/>
          </a:prstGeom>
        </p:spPr>
      </p:pic>
      <p:pic>
        <p:nvPicPr>
          <p:cNvPr id="6" name="Picture 5" descr="Screen Shot 2017-04-18 at 12.02.4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204" y="973074"/>
            <a:ext cx="3191091" cy="2862312"/>
          </a:xfrm>
          <a:prstGeom prst="rect">
            <a:avLst/>
          </a:prstGeom>
        </p:spPr>
      </p:pic>
      <p:pic>
        <p:nvPicPr>
          <p:cNvPr id="16" name="Picture 15" descr="Screen Shot 2017-04-18 at 12.03.1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121" y="1060371"/>
            <a:ext cx="3095179" cy="277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2145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Concave - Modules 9 10 / 11 12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251127"/>
            <a:ext cx="94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147.565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03412" y="239543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43.56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897727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68.15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384556" y="529592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14.85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22269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pic>
        <p:nvPicPr>
          <p:cNvPr id="16" name="Picture 15" descr="Screen Shot 2017-04-18 at 12.00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108" y="979481"/>
            <a:ext cx="3169255" cy="2831898"/>
          </a:xfrm>
          <a:prstGeom prst="rect">
            <a:avLst/>
          </a:prstGeom>
        </p:spPr>
      </p:pic>
      <p:pic>
        <p:nvPicPr>
          <p:cNvPr id="17" name="Picture 16" descr="Screen Shot 2017-04-18 at 12.00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387" y="1072447"/>
            <a:ext cx="3063719" cy="2793665"/>
          </a:xfrm>
          <a:prstGeom prst="rect">
            <a:avLst/>
          </a:prstGeom>
        </p:spPr>
      </p:pic>
      <p:pic>
        <p:nvPicPr>
          <p:cNvPr id="18" name="Picture 17" descr="Screen Shot 2017-04-18 at 11.59.5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706" y="4052261"/>
            <a:ext cx="3064657" cy="2805739"/>
          </a:xfrm>
          <a:prstGeom prst="rect">
            <a:avLst/>
          </a:prstGeom>
        </p:spPr>
      </p:pic>
      <p:pic>
        <p:nvPicPr>
          <p:cNvPr id="19" name="Picture 18" descr="Screen Shot 2017-04-18 at 11.59.24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955" y="4015687"/>
            <a:ext cx="3220151" cy="287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0397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Concave - Module 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31074" y="3665296"/>
            <a:ext cx="82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143.45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pic>
        <p:nvPicPr>
          <p:cNvPr id="9" name="Picture 8" descr="Screen Shot 2017-04-18 at 11.58.5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684" y="1639485"/>
            <a:ext cx="4804616" cy="435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941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1 2 / 3 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222266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46.35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13105" y="2366569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69.91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920732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96.59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13106" y="529006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40.51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pic>
        <p:nvPicPr>
          <p:cNvPr id="7" name="Picture 6" descr="Screen Shot 2017-04-18 at 12.19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001" y="1114300"/>
            <a:ext cx="3257284" cy="2942855"/>
          </a:xfrm>
          <a:prstGeom prst="rect">
            <a:avLst/>
          </a:prstGeom>
        </p:spPr>
      </p:pic>
      <p:pic>
        <p:nvPicPr>
          <p:cNvPr id="8" name="Picture 7" descr="Screen Shot 2017-04-18 at 12.20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84" y="1114300"/>
            <a:ext cx="3086101" cy="2782167"/>
          </a:xfrm>
          <a:prstGeom prst="rect">
            <a:avLst/>
          </a:prstGeom>
        </p:spPr>
      </p:pic>
      <p:pic>
        <p:nvPicPr>
          <p:cNvPr id="9" name="Picture 8" descr="Screen Shot 2017-04-18 at 12.20.5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782" y="4057155"/>
            <a:ext cx="3134503" cy="2800845"/>
          </a:xfrm>
          <a:prstGeom prst="rect">
            <a:avLst/>
          </a:prstGeom>
        </p:spPr>
      </p:pic>
      <p:pic>
        <p:nvPicPr>
          <p:cNvPr id="10" name="Picture 9" descr="Screen Shot 2017-04-18 at 12.21.2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635" y="4057155"/>
            <a:ext cx="3112050" cy="280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38755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5 6 / 7 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93366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24.07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54674" y="193366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42.39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848581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32.87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54674" y="4978453"/>
            <a:ext cx="82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138.33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pic>
        <p:nvPicPr>
          <p:cNvPr id="7" name="Picture 6" descr="Screen Shot 2017-04-18 at 12.22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4" y="1054161"/>
            <a:ext cx="3074200" cy="2780308"/>
          </a:xfrm>
          <a:prstGeom prst="rect">
            <a:avLst/>
          </a:prstGeom>
        </p:spPr>
      </p:pic>
      <p:pic>
        <p:nvPicPr>
          <p:cNvPr id="8" name="Picture 7" descr="Screen Shot 2017-04-18 at 12.22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807" y="1034515"/>
            <a:ext cx="3335328" cy="2908602"/>
          </a:xfrm>
          <a:prstGeom prst="rect">
            <a:avLst/>
          </a:prstGeom>
        </p:spPr>
      </p:pic>
      <p:pic>
        <p:nvPicPr>
          <p:cNvPr id="9" name="Picture 8" descr="Screen Shot 2017-04-18 at 12.23.0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14" y="4177224"/>
            <a:ext cx="3074200" cy="2680775"/>
          </a:xfrm>
          <a:prstGeom prst="rect">
            <a:avLst/>
          </a:prstGeom>
        </p:spPr>
      </p:pic>
      <p:pic>
        <p:nvPicPr>
          <p:cNvPr id="10" name="Picture 9" descr="Screen Shot 2017-04-18 at 12.23.3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603" y="4077608"/>
            <a:ext cx="3171532" cy="278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5591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9"/>
            <a:ext cx="8229600" cy="1143000"/>
          </a:xfrm>
        </p:spPr>
        <p:txBody>
          <a:bodyPr/>
          <a:lstStyle/>
          <a:p>
            <a:r>
              <a:rPr lang="en-US" dirty="0" smtClean="0"/>
              <a:t>Convex - Modules 9 10 / 11 12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43530" y="519490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17.14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106824"/>
            <a:ext cx="82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162.76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297968" y="232327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58.31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0544" y="499288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78.83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pic>
        <p:nvPicPr>
          <p:cNvPr id="3" name="Picture 2" descr="Screen Shot 2017-04-18 at 12.24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459" y="1009677"/>
            <a:ext cx="3211304" cy="2780923"/>
          </a:xfrm>
          <a:prstGeom prst="rect">
            <a:avLst/>
          </a:prstGeom>
        </p:spPr>
      </p:pic>
      <p:pic>
        <p:nvPicPr>
          <p:cNvPr id="4" name="Picture 3" descr="Screen Shot 2017-04-18 at 12.24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750" y="1009678"/>
            <a:ext cx="3136780" cy="2750500"/>
          </a:xfrm>
          <a:prstGeom prst="rect">
            <a:avLst/>
          </a:prstGeom>
        </p:spPr>
      </p:pic>
      <p:pic>
        <p:nvPicPr>
          <p:cNvPr id="5" name="Picture 4" descr="Screen Shot 2017-04-18 at 12.25.0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458" y="4075372"/>
            <a:ext cx="3309798" cy="2831333"/>
          </a:xfrm>
          <a:prstGeom prst="rect">
            <a:avLst/>
          </a:prstGeom>
        </p:spPr>
      </p:pic>
      <p:pic>
        <p:nvPicPr>
          <p:cNvPr id="6" name="Picture 5" descr="Screen Shot 2017-04-18 at 12.25.2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14" y="4075372"/>
            <a:ext cx="3183515" cy="278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584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Convex - Module 13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12568" y="3073654"/>
            <a:ext cx="82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109.55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13106" y="1270153"/>
            <a:ext cx="72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pic>
        <p:nvPicPr>
          <p:cNvPr id="4" name="Picture 3" descr="Screen Shot 2017-04-18 at 12.26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809" y="1862793"/>
            <a:ext cx="4448715" cy="386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537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49028"/>
            <a:ext cx="8229600" cy="855859"/>
          </a:xfrm>
        </p:spPr>
        <p:txBody>
          <a:bodyPr/>
          <a:lstStyle/>
          <a:p>
            <a:r>
              <a:rPr lang="en-US" dirty="0" smtClean="0"/>
              <a:t>Fit: Second order polynomial</a:t>
            </a:r>
            <a:endParaRPr lang="en-US" dirty="0"/>
          </a:p>
        </p:txBody>
      </p:sp>
      <p:pic>
        <p:nvPicPr>
          <p:cNvPr id="2" name="Picture 1" descr="Screen Shot 2017-04-18 at 2.27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004887"/>
            <a:ext cx="9144000" cy="2804615"/>
          </a:xfrm>
          <a:prstGeom prst="rect">
            <a:avLst/>
          </a:prstGeom>
        </p:spPr>
      </p:pic>
      <p:pic>
        <p:nvPicPr>
          <p:cNvPr id="3" name="Picture 2" descr="Screen Shot 2017-04-18 at 2.33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6569"/>
            <a:ext cx="9144000" cy="274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76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 side based</a:t>
            </a:r>
            <a:endParaRPr lang="en-US" dirty="0"/>
          </a:p>
        </p:txBody>
      </p:sp>
      <p:pic>
        <p:nvPicPr>
          <p:cNvPr id="3" name="Picture 2" descr="Screen Shot 2017-04-18 at 2.54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595" y="1738643"/>
            <a:ext cx="4544974" cy="437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80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06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Fit – five order polynomial</a:t>
            </a:r>
            <a:endParaRPr lang="en-US" dirty="0"/>
          </a:p>
        </p:txBody>
      </p:sp>
      <p:pic>
        <p:nvPicPr>
          <p:cNvPr id="3" name="Picture 2" descr="Screen Shot 2017-04-18 at 3.05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624" y="3558972"/>
            <a:ext cx="3369757" cy="3299028"/>
          </a:xfrm>
          <a:prstGeom prst="rect">
            <a:avLst/>
          </a:prstGeom>
        </p:spPr>
      </p:pic>
      <p:pic>
        <p:nvPicPr>
          <p:cNvPr id="5" name="Picture 4" descr="Screen Shot 2017-04-18 at 3.13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865319"/>
            <a:ext cx="9144000" cy="259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03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197"/>
            <a:ext cx="8229600" cy="6744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Fit-seven order polynomial</a:t>
            </a:r>
            <a:endParaRPr lang="en-US" dirty="0"/>
          </a:p>
        </p:txBody>
      </p:sp>
      <p:pic>
        <p:nvPicPr>
          <p:cNvPr id="3" name="Picture 2" descr="Screen Shot 2017-04-18 at 4.00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767621"/>
            <a:ext cx="9144000" cy="2297437"/>
          </a:xfrm>
          <a:prstGeom prst="rect">
            <a:avLst/>
          </a:prstGeom>
        </p:spPr>
      </p:pic>
      <p:pic>
        <p:nvPicPr>
          <p:cNvPr id="4" name="Picture 3" descr="Screen Shot 2017-04-18 at 4.00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593" y="3395216"/>
            <a:ext cx="3354001" cy="325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746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197"/>
            <a:ext cx="8229600" cy="6744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Fit-eight order polynomial</a:t>
            </a:r>
            <a:endParaRPr lang="en-US" dirty="0"/>
          </a:p>
        </p:txBody>
      </p:sp>
      <p:pic>
        <p:nvPicPr>
          <p:cNvPr id="5" name="Picture 4" descr="Screen Shot 2017-04-18 at 4.10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767621"/>
            <a:ext cx="9144000" cy="19727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09630" y="6301048"/>
            <a:ext cx="221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Convex (plane below)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3294" y="6268782"/>
            <a:ext cx="2316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Concave (plane above)</a:t>
            </a:r>
            <a:endParaRPr lang="en-US" dirty="0"/>
          </a:p>
        </p:txBody>
      </p:sp>
      <p:pic>
        <p:nvPicPr>
          <p:cNvPr id="4" name="Picture 3" descr="Screen Shot 2017-04-26 at 8.07.3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78" y="2855664"/>
            <a:ext cx="3445133" cy="3291788"/>
          </a:xfrm>
          <a:prstGeom prst="rect">
            <a:avLst/>
          </a:prstGeom>
        </p:spPr>
      </p:pic>
      <p:pic>
        <p:nvPicPr>
          <p:cNvPr id="8" name="Picture 7" descr="Screen Shot 2017-04-26 at 8.32.3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254" y="2855663"/>
            <a:ext cx="3447429" cy="331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179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1916</TotalTime>
  <Words>733</Words>
  <Application>Microsoft Macintosh PowerPoint</Application>
  <PresentationFormat>On-screen Show (4:3)</PresentationFormat>
  <Paragraphs>216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Local Flatness Test (Study) </vt:lpstr>
      <vt:lpstr>Local Flatness Test</vt:lpstr>
      <vt:lpstr>Placing a plane on top of a surface</vt:lpstr>
      <vt:lpstr>Toy Model</vt:lpstr>
      <vt:lpstr>Fit: Second order polynomial</vt:lpstr>
      <vt:lpstr>J side based</vt:lpstr>
      <vt:lpstr>Fit – five order polynomial</vt:lpstr>
      <vt:lpstr>Fit-seven order polynomial</vt:lpstr>
      <vt:lpstr>Fit-eight order polynomial</vt:lpstr>
      <vt:lpstr>PowerPoint Presentation</vt:lpstr>
      <vt:lpstr>PowerPoint Presentation</vt:lpstr>
      <vt:lpstr>Simple Support</vt:lpstr>
      <vt:lpstr>J side</vt:lpstr>
      <vt:lpstr>Concave - Modules 1 2 / 3 4</vt:lpstr>
      <vt:lpstr>Concave - Modules 5 6 / 7 8</vt:lpstr>
      <vt:lpstr>Concave - Modules 9 10 / 11 12</vt:lpstr>
      <vt:lpstr>Concave - Module 13</vt:lpstr>
      <vt:lpstr>Convex - Modules 1 2 / 3 4</vt:lpstr>
      <vt:lpstr>Convex - Modules 5 6 / 7 8</vt:lpstr>
      <vt:lpstr>Convex - Modules 9 10 / 11 12</vt:lpstr>
      <vt:lpstr>Convex - Module 13</vt:lpstr>
      <vt:lpstr>L side</vt:lpstr>
      <vt:lpstr>Concave - Modules 1 2 / 3 4</vt:lpstr>
      <vt:lpstr>Concave - Modules 5 6 / 7 8</vt:lpstr>
      <vt:lpstr>Concave - Modules 9 10 / 11 12</vt:lpstr>
      <vt:lpstr>Concave - Module 13</vt:lpstr>
      <vt:lpstr>Convex - Modules 1 2 / 3 4</vt:lpstr>
      <vt:lpstr>Convex - Modules 5 6 / 7 8</vt:lpstr>
      <vt:lpstr>Convex - Modules 9 10 / 11 12</vt:lpstr>
      <vt:lpstr>Convex - Module 13</vt:lpstr>
      <vt:lpstr>Edge Support</vt:lpstr>
      <vt:lpstr>J side</vt:lpstr>
      <vt:lpstr>Concave - Modules 1 2 / 3 4</vt:lpstr>
      <vt:lpstr>Concave - Modules 5 6 / 7 8</vt:lpstr>
      <vt:lpstr>Concave - Modules 9 10 / 11 12</vt:lpstr>
      <vt:lpstr>Concave - Module 13</vt:lpstr>
      <vt:lpstr>Convex - Modules 1 2 / 3 4</vt:lpstr>
      <vt:lpstr>Convex - Modules 5 6 / 7 8</vt:lpstr>
      <vt:lpstr>Convex - Modules 9 10 / 11 12</vt:lpstr>
      <vt:lpstr>Convex - Module 13</vt:lpstr>
      <vt:lpstr>L side</vt:lpstr>
      <vt:lpstr>Concave - Modules 1 2 / 3 4</vt:lpstr>
      <vt:lpstr>Concave - Modules 5 6 / 7 8</vt:lpstr>
      <vt:lpstr>Concave - Modules 9 10 / 11 12</vt:lpstr>
      <vt:lpstr>Concave - Module 13</vt:lpstr>
      <vt:lpstr>Convex - Modules 1 2 / 3 4</vt:lpstr>
      <vt:lpstr>Convex - Modules 5 6 / 7 8</vt:lpstr>
      <vt:lpstr>Convex - Modules 9 10 / 11 12</vt:lpstr>
      <vt:lpstr>Convex - Module 13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Flatness Test (Study) </dc:title>
  <dc:creator>Carlos Vergel Infante</dc:creator>
  <cp:lastModifiedBy>Carlos Vergel Infante</cp:lastModifiedBy>
  <cp:revision>20</cp:revision>
  <dcterms:created xsi:type="dcterms:W3CDTF">2017-04-17T19:07:50Z</dcterms:created>
  <dcterms:modified xsi:type="dcterms:W3CDTF">2017-04-26T14:03:49Z</dcterms:modified>
</cp:coreProperties>
</file>