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/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/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r>
              <a:t>Title Text</a:t>
            </a:r>
          </a:p>
        </p:txBody>
      </p:sp>
      <p:sp>
        <p:nvSpPr>
          <p:cNvPr id="118" name="Slide Number"/>
          <p:cNvSpPr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/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/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/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openxmlformats.org/officeDocument/2006/relationships/image" Target="../media/image26.png"/><Relationship Id="rId15" Type="http://schemas.openxmlformats.org/officeDocument/2006/relationships/image" Target="../media/image27.png"/><Relationship Id="rId16" Type="http://schemas.openxmlformats.org/officeDocument/2006/relationships/image" Target="../media/image28.png"/><Relationship Id="rId17" Type="http://schemas.openxmlformats.org/officeDocument/2006/relationships/image" Target="../media/image29.png"/><Relationship Id="rId18" Type="http://schemas.openxmlformats.org/officeDocument/2006/relationships/image" Target="../media/image30.png"/><Relationship Id="rId19" Type="http://schemas.openxmlformats.org/officeDocument/2006/relationships/image" Target="../media/image31.png"/><Relationship Id="rId20" Type="http://schemas.openxmlformats.org/officeDocument/2006/relationships/image" Target="../media/image32.png"/><Relationship Id="rId21" Type="http://schemas.openxmlformats.org/officeDocument/2006/relationships/image" Target="../media/image33.png"/><Relationship Id="rId22" Type="http://schemas.openxmlformats.org/officeDocument/2006/relationships/image" Target="../media/image34.png"/><Relationship Id="rId23" Type="http://schemas.openxmlformats.org/officeDocument/2006/relationships/image" Target="../media/image35.png"/><Relationship Id="rId24" Type="http://schemas.openxmlformats.org/officeDocument/2006/relationships/image" Target="../media/image36.png"/><Relationship Id="rId25" Type="http://schemas.openxmlformats.org/officeDocument/2006/relationships/image" Target="../media/image37.png"/><Relationship Id="rId26" Type="http://schemas.openxmlformats.org/officeDocument/2006/relationships/image" Target="../media/image38.png"/><Relationship Id="rId27" Type="http://schemas.openxmlformats.org/officeDocument/2006/relationships/image" Target="../media/image39.png"/><Relationship Id="rId28" Type="http://schemas.openxmlformats.org/officeDocument/2006/relationships/image" Target="../media/image40.png"/><Relationship Id="rId29" Type="http://schemas.openxmlformats.org/officeDocument/2006/relationships/image" Target="../media/image41.png"/><Relationship Id="rId30" Type="http://schemas.openxmlformats.org/officeDocument/2006/relationships/image" Target="../media/image4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tave #4 comparison, matching"/>
          <p:cNvSpPr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 comparison, matching</a:t>
            </a:r>
          </a:p>
        </p:txBody>
      </p:sp>
      <p:pic>
        <p:nvPicPr>
          <p:cNvPr id="128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lide Number"/>
          <p:cNvSpPr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0" name="peaks_StaveNo4_J_80lens_p50_fitPipe_temperature_top.pdf" descr="peaks_StaveNo4_J_80lens_p50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324" y="1438494"/>
            <a:ext cx="10580346" cy="39559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peaks_StaveNo4_L_80lens_p50_fitPipe_temperature_top.pdf" descr="peaks_StaveNo4_L_80lens_p50_fitPipe_temperature_top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413627" y="1438494"/>
            <a:ext cx="10684917" cy="3995066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L side"/>
          <p:cNvSpPr/>
          <p:nvPr/>
        </p:nvSpPr>
        <p:spPr>
          <a:xfrm>
            <a:off x="17843722" y="5654689"/>
            <a:ext cx="1447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133" name="(A): 5–8 cm"/>
          <p:cNvSpPr/>
          <p:nvPr/>
        </p:nvSpPr>
        <p:spPr>
          <a:xfrm>
            <a:off x="3916807" y="1741039"/>
            <a:ext cx="247878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5–8 cm</a:t>
            </a:r>
          </a:p>
        </p:txBody>
      </p:sp>
      <p:sp>
        <p:nvSpPr>
          <p:cNvPr id="134" name="(B): 2-3 cm"/>
          <p:cNvSpPr/>
          <p:nvPr/>
        </p:nvSpPr>
        <p:spPr>
          <a:xfrm>
            <a:off x="1191450" y="1741039"/>
            <a:ext cx="239230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2-3 cm</a:t>
            </a:r>
          </a:p>
        </p:txBody>
      </p:sp>
      <p:sp>
        <p:nvSpPr>
          <p:cNvPr id="135" name="(B): &lt;=2cm"/>
          <p:cNvSpPr/>
          <p:nvPr/>
        </p:nvSpPr>
        <p:spPr>
          <a:xfrm>
            <a:off x="6773037" y="1741039"/>
            <a:ext cx="230352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&lt;=2cm</a:t>
            </a:r>
          </a:p>
        </p:txBody>
      </p:sp>
      <p:sp>
        <p:nvSpPr>
          <p:cNvPr id="136" name="(A): 5–8 cm"/>
          <p:cNvSpPr/>
          <p:nvPr/>
        </p:nvSpPr>
        <p:spPr>
          <a:xfrm>
            <a:off x="15905607" y="1765940"/>
            <a:ext cx="247878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5–8 cm</a:t>
            </a:r>
          </a:p>
        </p:txBody>
      </p:sp>
      <p:sp>
        <p:nvSpPr>
          <p:cNvPr id="137" name="(B): 2–3 cm"/>
          <p:cNvSpPr/>
          <p:nvPr/>
        </p:nvSpPr>
        <p:spPr>
          <a:xfrm>
            <a:off x="19029807" y="1765940"/>
            <a:ext cx="257937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2–3 cm</a:t>
            </a:r>
          </a:p>
        </p:txBody>
      </p:sp>
      <p:pic>
        <p:nvPicPr>
          <p:cNvPr id="138" name="peaks_StaveNo4_J_80lens_p50_fitPipe_temperature_bot.pdf" descr="peaks_StaveNo4_J_80lens_p50_fitPipe_temperature_bot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5324" y="3203178"/>
            <a:ext cx="10580346" cy="39559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frame2D_COLZ_T_average.png" descr="frame2D_COLZ_T_aver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246956" y="5187903"/>
            <a:ext cx="12406512" cy="4633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peaks_StaveNo4_L_80lens_p50_fitPipe_temperature_bot.pdf" descr="peaks_StaveNo4_L_80lens_p50_fitPipe_temperature_bot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413627" y="3508502"/>
            <a:ext cx="10684917" cy="3995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frame2D_COLZ_T_average.png" descr="frame2D_COLZ_T_averag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983144" y="5429835"/>
            <a:ext cx="12406512" cy="4633758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Line"/>
          <p:cNvSpPr/>
          <p:nvPr/>
        </p:nvSpPr>
        <p:spPr>
          <a:xfrm>
            <a:off x="21974918" y="2864283"/>
            <a:ext cx="1" cy="463375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" name="J side"/>
          <p:cNvSpPr/>
          <p:nvPr/>
        </p:nvSpPr>
        <p:spPr>
          <a:xfrm>
            <a:off x="3979322" y="5615590"/>
            <a:ext cx="1439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J side</a:t>
            </a:r>
          </a:p>
        </p:txBody>
      </p:sp>
      <p:sp>
        <p:nvSpPr>
          <p:cNvPr id="144" name="L side"/>
          <p:cNvSpPr/>
          <p:nvPr/>
        </p:nvSpPr>
        <p:spPr>
          <a:xfrm>
            <a:off x="15610007" y="5654689"/>
            <a:ext cx="144735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145" name="Line"/>
          <p:cNvSpPr/>
          <p:nvPr/>
        </p:nvSpPr>
        <p:spPr>
          <a:xfrm>
            <a:off x="17354459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" name="Line"/>
          <p:cNvSpPr/>
          <p:nvPr/>
        </p:nvSpPr>
        <p:spPr>
          <a:xfrm>
            <a:off x="21061090" y="2786232"/>
            <a:ext cx="1" cy="41382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" name="Line"/>
          <p:cNvSpPr/>
          <p:nvPr/>
        </p:nvSpPr>
        <p:spPr>
          <a:xfrm flipH="1">
            <a:off x="6298661" y="5252759"/>
            <a:ext cx="1" cy="2806960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8" name="Line"/>
          <p:cNvSpPr/>
          <p:nvPr/>
        </p:nvSpPr>
        <p:spPr>
          <a:xfrm>
            <a:off x="2245538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9" name="Line"/>
          <p:cNvSpPr/>
          <p:nvPr/>
        </p:nvSpPr>
        <p:spPr>
          <a:xfrm>
            <a:off x="1971446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" name="Line"/>
          <p:cNvSpPr/>
          <p:nvPr/>
        </p:nvSpPr>
        <p:spPr>
          <a:xfrm>
            <a:off x="17125656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" name="Line"/>
          <p:cNvSpPr/>
          <p:nvPr/>
        </p:nvSpPr>
        <p:spPr>
          <a:xfrm>
            <a:off x="1398875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2" name="Line"/>
          <p:cNvSpPr/>
          <p:nvPr/>
        </p:nvSpPr>
        <p:spPr>
          <a:xfrm>
            <a:off x="21815521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3" name="Line"/>
          <p:cNvSpPr/>
          <p:nvPr/>
        </p:nvSpPr>
        <p:spPr>
          <a:xfrm flipH="1">
            <a:off x="5156200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4" name="Line"/>
          <p:cNvSpPr/>
          <p:nvPr/>
        </p:nvSpPr>
        <p:spPr>
          <a:xfrm flipH="1">
            <a:off x="2387600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5" name="Line"/>
          <p:cNvSpPr/>
          <p:nvPr/>
        </p:nvSpPr>
        <p:spPr>
          <a:xfrm flipH="1">
            <a:off x="7441122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56" name="pasted-image.pdf" descr="pasted-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7985" y="10149320"/>
            <a:ext cx="11756630" cy="3628160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Line"/>
          <p:cNvSpPr/>
          <p:nvPr/>
        </p:nvSpPr>
        <p:spPr>
          <a:xfrm flipH="1">
            <a:off x="2382732" y="7839444"/>
            <a:ext cx="1" cy="2983478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8" name="Line"/>
          <p:cNvSpPr/>
          <p:nvPr/>
        </p:nvSpPr>
        <p:spPr>
          <a:xfrm>
            <a:off x="7441122" y="7585444"/>
            <a:ext cx="1" cy="3314960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59" name="pasted-image.pdf" descr="pasted-image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flipH="1" rot="10800000">
            <a:off x="12420301" y="10288027"/>
            <a:ext cx="11994953" cy="33507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asted-image.pdf" descr="pasted-image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43912" y="9759950"/>
            <a:ext cx="533401" cy="495301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Line"/>
          <p:cNvSpPr/>
          <p:nvPr/>
        </p:nvSpPr>
        <p:spPr>
          <a:xfrm>
            <a:off x="21084923" y="7751185"/>
            <a:ext cx="1" cy="3368123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62" name="Line"/>
          <p:cNvSpPr/>
          <p:nvPr/>
        </p:nvSpPr>
        <p:spPr>
          <a:xfrm>
            <a:off x="21815521" y="8919585"/>
            <a:ext cx="1" cy="3368123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63" name="Line"/>
          <p:cNvSpPr/>
          <p:nvPr/>
        </p:nvSpPr>
        <p:spPr>
          <a:xfrm>
            <a:off x="19885121" y="8919585"/>
            <a:ext cx="1" cy="3368123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64" name="pasted-image.pdf" descr="pasted-image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2788312" y="9988550"/>
            <a:ext cx="533401" cy="495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Oval" descr="Oval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9357005" y="6097967"/>
            <a:ext cx="609601" cy="789237"/>
          </a:xfrm>
          <a:prstGeom prst="rect">
            <a:avLst/>
          </a:prstGeom>
        </p:spPr>
      </p:pic>
      <p:pic>
        <p:nvPicPr>
          <p:cNvPr id="167" name="Oval" descr="Oval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9103005" y="10149320"/>
            <a:ext cx="609601" cy="789237"/>
          </a:xfrm>
          <a:prstGeom prst="rect">
            <a:avLst/>
          </a:prstGeom>
        </p:spPr>
      </p:pic>
      <p:pic>
        <p:nvPicPr>
          <p:cNvPr id="169" name="Line" descr="Line"/>
          <p:cNvPicPr>
            <a:picLocks noChangeAspect="0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 rot="5400000">
            <a:off x="7930405" y="8330628"/>
            <a:ext cx="3261283" cy="246915"/>
          </a:xfrm>
          <a:prstGeom prst="rect">
            <a:avLst/>
          </a:prstGeom>
        </p:spPr>
      </p:pic>
      <p:sp>
        <p:nvSpPr>
          <p:cNvPr id="171" name="??"/>
          <p:cNvSpPr/>
          <p:nvPr/>
        </p:nvSpPr>
        <p:spPr>
          <a:xfrm>
            <a:off x="9228751" y="7448040"/>
            <a:ext cx="66459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??</a:t>
            </a:r>
          </a:p>
        </p:txBody>
      </p:sp>
      <p:sp>
        <p:nvSpPr>
          <p:cNvPr id="172" name="From Boping &amp; Carlos"/>
          <p:cNvSpPr/>
          <p:nvPr/>
        </p:nvSpPr>
        <p:spPr>
          <a:xfrm>
            <a:off x="14051606" y="9615895"/>
            <a:ext cx="501980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From Boping &amp; Carlos</a:t>
            </a:r>
          </a:p>
        </p:txBody>
      </p:sp>
      <p:sp>
        <p:nvSpPr>
          <p:cNvPr id="173" name="laser scanning"/>
          <p:cNvSpPr/>
          <p:nvPr/>
        </p:nvSpPr>
        <p:spPr>
          <a:xfrm rot="16200000">
            <a:off x="10607388" y="11404181"/>
            <a:ext cx="2983478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28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laser scanning</a:t>
            </a:r>
          </a:p>
        </p:txBody>
      </p:sp>
      <p:sp>
        <p:nvSpPr>
          <p:cNvPr id="174" name="Thermal imaging"/>
          <p:cNvSpPr/>
          <p:nvPr/>
        </p:nvSpPr>
        <p:spPr>
          <a:xfrm rot="16200000">
            <a:off x="10404188" y="2940727"/>
            <a:ext cx="2983478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28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Thermal imaging</a:t>
            </a:r>
          </a:p>
        </p:txBody>
      </p:sp>
      <p:pic>
        <p:nvPicPr>
          <p:cNvPr id="175" name="Line" descr="Line"/>
          <p:cNvPicPr>
            <a:picLocks noChangeAspect="0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 rot="10800000">
            <a:off x="113015" y="9615895"/>
            <a:ext cx="24157970" cy="7620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lide Number"/>
          <p:cNvSpPr/>
          <p:nvPr>
            <p:ph type="sldNum" sz="quarter" idx="2"/>
          </p:nvPr>
        </p:nvSpPr>
        <p:spPr>
          <a:xfrm>
            <a:off x="12020548" y="13010554"/>
            <a:ext cx="325045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9" name="backup"/>
          <p:cNvSpPr/>
          <p:nvPr/>
        </p:nvSpPr>
        <p:spPr>
          <a:xfrm>
            <a:off x="7989179" y="5359399"/>
            <a:ext cx="8387783" cy="2489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25400" dir="5310728">
              <a:srgbClr val="000000">
                <a:alpha val="975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1531">
              <a:defRPr sz="15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/>
            <a:r>
              <a:t>backup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Delamination type from stave #2"/>
          <p:cNvSpPr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Delamination type from stave #2</a:t>
            </a:r>
          </a:p>
        </p:txBody>
      </p:sp>
      <p:pic>
        <p:nvPicPr>
          <p:cNvPr id="182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4" name="Conclusions below depend on how accurately the delaminations are implemented.…"/>
          <p:cNvSpPr/>
          <p:nvPr/>
        </p:nvSpPr>
        <p:spPr>
          <a:xfrm>
            <a:off x="493776" y="6939894"/>
            <a:ext cx="16726894" cy="6706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Conclusions below depend on how accurately the delaminations are implemented.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(full pipe ring or partially??).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1 (</a:t>
            </a:r>
            <a:r>
              <a:rPr b="1">
                <a:solidFill>
                  <a:schemeClr val="accent5"/>
                </a:solidFill>
              </a:rPr>
              <a:t>nice peak</a:t>
            </a:r>
            <a:r>
              <a:t>) out of the 3 seen on both sides, the other two seen on one side.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2.5 cm one is hardly seen. 8cm one doesn’t form nice peak. Might due to some other kind of delamitation on a larger scale.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Mostly form a nice peak ~1 C height.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3cm is clear, 2cm can also be found.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Effect seen also on the other side’s T distribution.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Cannot form nice peaks. A wider T deficit seen.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2cm is hardly seen. 2.5cm is found. </a:t>
            </a:r>
          </a:p>
        </p:txBody>
      </p:sp>
      <p:pic>
        <p:nvPicPr>
          <p:cNvPr id="185" name="Screen Shot 2017-03-29 at 09.24.31.png" descr="Screen Shot 2017-03-29 at 09.24.3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6850" y="1377311"/>
            <a:ext cx="1118904" cy="1822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Screen Shot 2017-03-29 at 09.24.43.png" descr="Screen Shot 2017-03-29 at 09.24.4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3237" y="1488119"/>
            <a:ext cx="1902598" cy="160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Screen Shot 2017-03-29 at 09.25.37.png" descr="Screen Shot 2017-03-29 at 09.25.3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07775" y="3658880"/>
            <a:ext cx="1285768" cy="1817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Screen Shot 2017-03-29 at 09.24.53.png" descr="Screen Shot 2017-03-29 at 09.24.5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70050" y="1437319"/>
            <a:ext cx="1161218" cy="160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Screen Shot 2017-03-29 at 09.25.11.png" descr="Screen Shot 2017-03-29 at 09.25.1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6167" y="3875365"/>
            <a:ext cx="908381" cy="1486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Screen Shot 2017-03-29 at 09.25.22.png" descr="Screen Shot 2017-03-29 at 09.25.22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449455" y="3875365"/>
            <a:ext cx="1902598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Screen Shot 2017-03-29 at 09.35.01.png" descr="Screen Shot 2017-03-29 at 09.35.01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607775" y="5581642"/>
            <a:ext cx="1488139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Screen Shot 2017-03-29 at 09.33.19.png" descr="Screen Shot 2017-03-29 at 09.33.19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530007" y="1859297"/>
            <a:ext cx="1178620" cy="1178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Screen Shot 2017-03-29 at 09.34.08.png" descr="Screen Shot 2017-03-29 at 09.34.08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0060298" y="3875365"/>
            <a:ext cx="1101105" cy="17713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Screen Shot 2017-03-29 at 09.35.10.png" descr="Screen Shot 2017-03-29 at 09.35.10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538708" y="4112120"/>
            <a:ext cx="1161218" cy="1297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Screen Shot 2017-03-29 at 09.32.52.png" descr="Screen Shot 2017-03-29 at 09.32.52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7955672" y="1747716"/>
            <a:ext cx="1409103" cy="10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Screen Shot 2017-03-29 at 09.32.34.png" descr="Screen Shot 2017-03-29 at 09.32.34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3183418" y="1876699"/>
            <a:ext cx="1161219" cy="11612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Screen Shot 2017-03-29 at 09.34.40.png" descr="Screen Shot 2017-03-29 at 09.34.40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4560739" y="3977169"/>
            <a:ext cx="1427575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Screen Shot 2017-03-29 at 09.31.22.png" descr="Screen Shot 2017-03-29 at 09.31.22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0198100" y="1508426"/>
            <a:ext cx="825500" cy="1458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Screen Shot 2017-03-29 at 09.34.21.png" descr="Screen Shot 2017-03-29 at 09.34.21.pn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2921813" y="4184383"/>
            <a:ext cx="1582829" cy="949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Screen Shot 2017-03-29 at 09.33.32.png" descr="Screen Shot 2017-03-29 at 09.33.32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4819428" y="1407802"/>
            <a:ext cx="1011796" cy="16301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Screen Shot 2017-03-29 at 09.34.14.png" descr="Screen Shot 2017-03-29 at 09.34.14.pn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7902629" y="3878084"/>
            <a:ext cx="1600309" cy="1356784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might be one of the two peaks."/>
          <p:cNvSpPr/>
          <p:nvPr/>
        </p:nvSpPr>
        <p:spPr>
          <a:xfrm>
            <a:off x="7572871" y="5741305"/>
            <a:ext cx="2797039" cy="1458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20624">
              <a:defRPr sz="288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might be one of the two peaks.</a:t>
            </a:r>
          </a:p>
        </p:txBody>
      </p:sp>
      <p:sp>
        <p:nvSpPr>
          <p:cNvPr id="203" name="Line"/>
          <p:cNvSpPr/>
          <p:nvPr/>
        </p:nvSpPr>
        <p:spPr>
          <a:xfrm flipV="1">
            <a:off x="8733929" y="5135176"/>
            <a:ext cx="1" cy="578574"/>
          </a:xfrm>
          <a:prstGeom prst="line">
            <a:avLst/>
          </a:prstGeom>
          <a:ln w="25400">
            <a:solidFill>
              <a:srgbClr val="85888D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04" name="4cm"/>
          <p:cNvSpPr/>
          <p:nvPr/>
        </p:nvSpPr>
        <p:spPr>
          <a:xfrm>
            <a:off x="13332841" y="1307604"/>
            <a:ext cx="1011797" cy="68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25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4cm</a:t>
            </a:r>
          </a:p>
        </p:txBody>
      </p:sp>
      <p:sp>
        <p:nvSpPr>
          <p:cNvPr id="205" name="3.5cm"/>
          <p:cNvSpPr/>
          <p:nvPr/>
        </p:nvSpPr>
        <p:spPr>
          <a:xfrm>
            <a:off x="11672323" y="1307604"/>
            <a:ext cx="1011796" cy="68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66674">
              <a:defRPr b="1" sz="24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pic>
        <p:nvPicPr>
          <p:cNvPr id="206" name="Screen Shot 2017-03-29 at 10.13.13.png" descr="Screen Shot 2017-03-29 at 10.13.13.pn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18023143" y="3936522"/>
            <a:ext cx="1761997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Screen Shot 2017-03-29 at 10.13.04.png" descr="Screen Shot 2017-03-29 at 10.13.04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9983019" y="3995662"/>
            <a:ext cx="1573267" cy="15307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Screen Shot 2017-03-29 at 10.12.53.png" descr="Screen Shot 2017-03-29 at 10.12.53.pn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22934086" y="4180427"/>
            <a:ext cx="1342660" cy="11612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Screen Shot 2017-03-29 at 10.12.37.png" descr="Screen Shot 2017-03-29 at 10.12.37.png"/>
          <p:cNvPicPr>
            <a:picLocks noChangeAspect="1"/>
          </p:cNvPicPr>
          <p:nvPr/>
        </p:nvPicPr>
        <p:blipFill>
          <a:blip r:embed="rId24">
            <a:extLst/>
          </a:blip>
          <a:stretch>
            <a:fillRect/>
          </a:stretch>
        </p:blipFill>
        <p:spPr>
          <a:xfrm>
            <a:off x="21754165" y="4133619"/>
            <a:ext cx="982044" cy="1254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Screen Shot 2017-03-29 at 10.12.15.png" descr="Screen Shot 2017-03-29 at 10.12.15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8080786" y="1892799"/>
            <a:ext cx="1680233" cy="9496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Screen Shot 2017-03-29 at 10.11.53.png" descr="Screen Shot 2017-03-29 at 10.11.53.png"/>
          <p:cNvPicPr>
            <a:picLocks noChangeAspect="1"/>
          </p:cNvPicPr>
          <p:nvPr/>
        </p:nvPicPr>
        <p:blipFill>
          <a:blip r:embed="rId26">
            <a:extLst/>
          </a:blip>
          <a:stretch>
            <a:fillRect/>
          </a:stretch>
        </p:blipFill>
        <p:spPr>
          <a:xfrm>
            <a:off x="20079183" y="1907905"/>
            <a:ext cx="1724402" cy="10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Screen Shot 2017-03-29 at 10.11.41.png" descr="Screen Shot 2017-03-29 at 10.11.41.png"/>
          <p:cNvPicPr>
            <a:picLocks noChangeAspect="1"/>
          </p:cNvPicPr>
          <p:nvPr/>
        </p:nvPicPr>
        <p:blipFill>
          <a:blip r:embed="rId27">
            <a:extLst/>
          </a:blip>
          <a:stretch>
            <a:fillRect/>
          </a:stretch>
        </p:blipFill>
        <p:spPr>
          <a:xfrm>
            <a:off x="21938211" y="1559988"/>
            <a:ext cx="963434" cy="148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Screen Shot 2017-03-29 at 10.11.48.png" descr="Screen Shot 2017-03-29 at 10.11.48.png"/>
          <p:cNvPicPr>
            <a:picLocks noChangeAspect="1"/>
          </p:cNvPicPr>
          <p:nvPr/>
        </p:nvPicPr>
        <p:blipFill>
          <a:blip r:embed="rId28">
            <a:extLst/>
          </a:blip>
          <a:stretch>
            <a:fillRect/>
          </a:stretch>
        </p:blipFill>
        <p:spPr>
          <a:xfrm>
            <a:off x="23036269" y="1574746"/>
            <a:ext cx="1048846" cy="1530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Screen Shot 2017-03-24 at 16.04.43.png" descr="Screen Shot 2017-03-24 at 16.04.43.png"/>
          <p:cNvPicPr>
            <a:picLocks noChangeAspect="1"/>
          </p:cNvPicPr>
          <p:nvPr/>
        </p:nvPicPr>
        <p:blipFill>
          <a:blip r:embed="rId29">
            <a:extLst/>
          </a:blip>
          <a:stretch>
            <a:fillRect/>
          </a:stretch>
        </p:blipFill>
        <p:spPr>
          <a:xfrm>
            <a:off x="17663845" y="6199365"/>
            <a:ext cx="6211614" cy="4867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Screen Shot 2017-03-29 at 10.19.54.png" descr="Screen Shot 2017-03-29 at 10.19.54.png"/>
          <p:cNvPicPr>
            <a:picLocks noChangeAspect="1"/>
          </p:cNvPicPr>
          <p:nvPr/>
        </p:nvPicPr>
        <p:blipFill>
          <a:blip r:embed="rId30">
            <a:extLst/>
          </a:blip>
          <a:stretch>
            <a:fillRect/>
          </a:stretch>
        </p:blipFill>
        <p:spPr>
          <a:xfrm>
            <a:off x="15133344" y="11742880"/>
            <a:ext cx="9215562" cy="1600599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(A)"/>
          <p:cNvSpPr/>
          <p:nvPr/>
        </p:nvSpPr>
        <p:spPr>
          <a:xfrm>
            <a:off x="4155281" y="5939855"/>
            <a:ext cx="10366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</a:t>
            </a:r>
          </a:p>
        </p:txBody>
      </p:sp>
      <p:sp>
        <p:nvSpPr>
          <p:cNvPr id="217" name="(B)"/>
          <p:cNvSpPr/>
          <p:nvPr/>
        </p:nvSpPr>
        <p:spPr>
          <a:xfrm>
            <a:off x="12041505" y="5984889"/>
            <a:ext cx="10121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</a:t>
            </a:r>
          </a:p>
        </p:txBody>
      </p:sp>
      <p:sp>
        <p:nvSpPr>
          <p:cNvPr id="218" name="(C)"/>
          <p:cNvSpPr/>
          <p:nvPr/>
        </p:nvSpPr>
        <p:spPr>
          <a:xfrm>
            <a:off x="18439032" y="5406455"/>
            <a:ext cx="96374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(C)</a:t>
            </a:r>
          </a:p>
        </p:txBody>
      </p:sp>
      <p:sp>
        <p:nvSpPr>
          <p:cNvPr id="219" name="can be fluctuation."/>
          <p:cNvSpPr/>
          <p:nvPr/>
        </p:nvSpPr>
        <p:spPr>
          <a:xfrm>
            <a:off x="110079" y="5821581"/>
            <a:ext cx="1902598" cy="1297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385572">
              <a:defRPr sz="264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can be fluctuation.</a:t>
            </a:r>
          </a:p>
        </p:txBody>
      </p:sp>
      <p:sp>
        <p:nvSpPr>
          <p:cNvPr id="220" name="Line"/>
          <p:cNvSpPr/>
          <p:nvPr/>
        </p:nvSpPr>
        <p:spPr>
          <a:xfrm flipV="1">
            <a:off x="756301" y="5441018"/>
            <a:ext cx="1" cy="578574"/>
          </a:xfrm>
          <a:prstGeom prst="line">
            <a:avLst/>
          </a:prstGeom>
          <a:ln w="25400">
            <a:solidFill>
              <a:srgbClr val="85888D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