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62" r:id="rId5"/>
    <p:sldId id="263" r:id="rId6"/>
    <p:sldId id="264" r:id="rId7"/>
    <p:sldId id="261" r:id="rId8"/>
    <p:sldId id="259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074" autoAdjust="0"/>
  </p:normalViewPr>
  <p:slideViewPr>
    <p:cSldViewPr snapToGrid="0" snapToObjects="1">
      <p:cViewPr varScale="1">
        <p:scale>
          <a:sx n="91" d="100"/>
          <a:sy n="91" d="100"/>
        </p:scale>
        <p:origin x="-10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96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0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26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373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7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36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9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7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1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83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28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FFC70-061C-4947-9061-F1DEB0D7B80B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73B22-1411-0548-9D71-040708215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62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Carlos Vergel-Infante</a:t>
            </a:r>
          </a:p>
          <a:p>
            <a:r>
              <a:rPr lang="en-US" dirty="0" smtClean="0"/>
              <a:t>May 3</a:t>
            </a:r>
            <a:r>
              <a:rPr lang="en-US" baseline="30000" dirty="0" smtClean="0"/>
              <a:t>rd</a:t>
            </a:r>
            <a:r>
              <a:rPr lang="en-US" dirty="0" smtClean="0"/>
              <a:t>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574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removing peaks</a:t>
            </a:r>
            <a:endParaRPr lang="en-US" dirty="0"/>
          </a:p>
        </p:txBody>
      </p:sp>
      <p:pic>
        <p:nvPicPr>
          <p:cNvPr id="5" name="Picture 4" descr="Screen Shot 2017-05-03 at 1.18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4161"/>
            <a:ext cx="9144000" cy="35057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426" y="1386359"/>
            <a:ext cx="85522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Each pixel calculates the average of the neighbors.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Then, the stave is fit to a 2D plane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If the absolute difference between average and pixel value is larger than 20, replace for fitted value of the pixels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Plot pixel -  fitted plane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818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-397841" y="1381127"/>
            <a:ext cx="168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sigma (60 um)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4500" y="5318"/>
            <a:ext cx="229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Taking sigma as 12 um</a:t>
            </a:r>
            <a:endParaRPr lang="en-US" dirty="0"/>
          </a:p>
        </p:txBody>
      </p:sp>
      <p:pic>
        <p:nvPicPr>
          <p:cNvPr id="11" name="Picture 10" descr="Screen Shot 2017-05-03 at 10.48.4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7" y="654052"/>
            <a:ext cx="8429620" cy="1879600"/>
          </a:xfrm>
          <a:prstGeom prst="rect">
            <a:avLst/>
          </a:prstGeom>
        </p:spPr>
      </p:pic>
      <p:pic>
        <p:nvPicPr>
          <p:cNvPr id="12" name="Picture 11" descr="Screen Shot 2017-05-03 at 10.50.0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4" y="2662161"/>
            <a:ext cx="8429623" cy="1879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-397870" y="3319866"/>
            <a:ext cx="168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 sigma (48 um)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397869" y="5383616"/>
            <a:ext cx="168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sigma (36 um)</a:t>
            </a:r>
            <a:endParaRPr lang="en-US" dirty="0"/>
          </a:p>
        </p:txBody>
      </p:sp>
      <p:pic>
        <p:nvPicPr>
          <p:cNvPr id="16" name="Picture 15" descr="Screen Shot 2017-05-03 at 10.58.28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3" y="4843908"/>
            <a:ext cx="8429623" cy="1879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920154" y="293077"/>
            <a:ext cx="68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823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-397841" y="1381127"/>
            <a:ext cx="168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sigma (60 um)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4500" y="5318"/>
            <a:ext cx="229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Taking sigma as 12 um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397870" y="3319866"/>
            <a:ext cx="168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 sigma (48 um)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397869" y="5383616"/>
            <a:ext cx="168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sigma (36 um)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920154" y="293077"/>
            <a:ext cx="71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side</a:t>
            </a:r>
            <a:endParaRPr lang="en-US" dirty="0"/>
          </a:p>
        </p:txBody>
      </p:sp>
      <p:pic>
        <p:nvPicPr>
          <p:cNvPr id="2" name="Picture 1" descr="Screen Shot 2017-05-03 at 1.35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4377" y="4725912"/>
            <a:ext cx="8429626" cy="1938795"/>
          </a:xfrm>
          <a:prstGeom prst="rect">
            <a:avLst/>
          </a:prstGeom>
        </p:spPr>
      </p:pic>
      <p:pic>
        <p:nvPicPr>
          <p:cNvPr id="3" name="Picture 2" descr="Screen Shot 2017-05-03 at 1.35.1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4376" y="2701136"/>
            <a:ext cx="8429623" cy="2080738"/>
          </a:xfrm>
          <a:prstGeom prst="rect">
            <a:avLst/>
          </a:prstGeom>
        </p:spPr>
      </p:pic>
      <p:pic>
        <p:nvPicPr>
          <p:cNvPr id="4" name="Picture 3" descr="Screen Shot 2017-05-03 at 1.34.3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9195" y="662409"/>
            <a:ext cx="8514837" cy="206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219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5-03 at 1.47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892"/>
            <a:ext cx="9144000" cy="2721965"/>
          </a:xfrm>
          <a:prstGeom prst="rect">
            <a:avLst/>
          </a:prstGeom>
        </p:spPr>
      </p:pic>
      <p:pic>
        <p:nvPicPr>
          <p:cNvPr id="3" name="Picture 2" descr="Screen Shot 2017-05-03 at 1.48.3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33124"/>
            <a:ext cx="9144000" cy="299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04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5-03 at 1.35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1097" y="985502"/>
            <a:ext cx="8429626" cy="1938795"/>
          </a:xfrm>
          <a:prstGeom prst="rect">
            <a:avLst/>
          </a:prstGeom>
        </p:spPr>
      </p:pic>
      <p:pic>
        <p:nvPicPr>
          <p:cNvPr id="3" name="Picture 2" descr="Screen Shot 2017-05-03 at 2.00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1096" y="3877070"/>
            <a:ext cx="8429627" cy="22676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33181" y="628054"/>
            <a:ext cx="233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Edge support (3 sigma)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26235" y="3507738"/>
            <a:ext cx="130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097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5-03 at 1.40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8276"/>
            <a:ext cx="9144000" cy="26302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8391" y="5429177"/>
            <a:ext cx="532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one of the three peaks over 3 sigma is noticeable.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975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9792"/>
            <a:ext cx="8229600" cy="1143000"/>
          </a:xfrm>
        </p:spPr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911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5-03 at 1.01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87" y="127001"/>
            <a:ext cx="4758150" cy="3057768"/>
          </a:xfrm>
          <a:prstGeom prst="rect">
            <a:avLst/>
          </a:prstGeom>
        </p:spPr>
      </p:pic>
      <p:pic>
        <p:nvPicPr>
          <p:cNvPr id="3" name="Picture 2" descr="Screen Shot 2017-05-03 at 1.03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86" y="3673639"/>
            <a:ext cx="4758151" cy="3090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29938" y="762000"/>
            <a:ext cx="3423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3x3 average minus pixel value in absolute value for the whole stave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29938" y="4249615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only the part with the 13 objects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044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150</Words>
  <Application>Microsoft Macintosh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Weekly Update</vt:lpstr>
      <vt:lpstr>After removing peaks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 Up</vt:lpstr>
      <vt:lpstr>PowerPoint Presentation</vt:lpstr>
    </vt:vector>
  </TitlesOfParts>
  <Company>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Update</dc:title>
  <dc:creator>Carlos Vergel Infante</dc:creator>
  <cp:lastModifiedBy>Carlos Vergel Infante</cp:lastModifiedBy>
  <cp:revision>9</cp:revision>
  <dcterms:created xsi:type="dcterms:W3CDTF">2017-05-03T15:16:08Z</dcterms:created>
  <dcterms:modified xsi:type="dcterms:W3CDTF">2017-05-03T19:07:13Z</dcterms:modified>
</cp:coreProperties>
</file>