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  <p:sldId id="256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9079" autoAdjust="0"/>
  </p:normalViewPr>
  <p:slideViewPr>
    <p:cSldViewPr snapToGrid="0" snapToObjects="1">
      <p:cViewPr varScale="1">
        <p:scale>
          <a:sx n="91" d="100"/>
          <a:sy n="91" d="100"/>
        </p:scale>
        <p:origin x="-103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E7EBF7-E6A7-F244-8E4D-4CBF18FEC377}" type="datetimeFigureOut">
              <a:rPr lang="en-US" smtClean="0"/>
              <a:t>5/11/17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8EDB05-78EE-8D4D-9DD1-70D908207E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44734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E7EBF7-E6A7-F244-8E4D-4CBF18FEC377}" type="datetimeFigureOut">
              <a:rPr lang="en-US" smtClean="0"/>
              <a:t>5/11/17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8EDB05-78EE-8D4D-9DD1-70D908207E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72884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E7EBF7-E6A7-F244-8E4D-4CBF18FEC377}" type="datetimeFigureOut">
              <a:rPr lang="en-US" smtClean="0"/>
              <a:t>5/11/17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8EDB05-78EE-8D4D-9DD1-70D908207E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55641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E7EBF7-E6A7-F244-8E4D-4CBF18FEC377}" type="datetimeFigureOut">
              <a:rPr lang="en-US" smtClean="0"/>
              <a:t>5/11/17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8EDB05-78EE-8D4D-9DD1-70D908207E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41765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E7EBF7-E6A7-F244-8E4D-4CBF18FEC377}" type="datetimeFigureOut">
              <a:rPr lang="en-US" smtClean="0"/>
              <a:t>5/11/17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8EDB05-78EE-8D4D-9DD1-70D908207E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09039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E7EBF7-E6A7-F244-8E4D-4CBF18FEC377}" type="datetimeFigureOut">
              <a:rPr lang="en-US" smtClean="0"/>
              <a:t>5/11/17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8EDB05-78EE-8D4D-9DD1-70D908207E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06432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E7EBF7-E6A7-F244-8E4D-4CBF18FEC377}" type="datetimeFigureOut">
              <a:rPr lang="en-US" smtClean="0"/>
              <a:t>5/11/17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8EDB05-78EE-8D4D-9DD1-70D908207E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53781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E7EBF7-E6A7-F244-8E4D-4CBF18FEC377}" type="datetimeFigureOut">
              <a:rPr lang="en-US" smtClean="0"/>
              <a:t>5/11/17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8EDB05-78EE-8D4D-9DD1-70D908207E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5320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E7EBF7-E6A7-F244-8E4D-4CBF18FEC377}" type="datetimeFigureOut">
              <a:rPr lang="en-US" smtClean="0"/>
              <a:t>5/11/17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8EDB05-78EE-8D4D-9DD1-70D908207E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21466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E7EBF7-E6A7-F244-8E4D-4CBF18FEC377}" type="datetimeFigureOut">
              <a:rPr lang="en-US" smtClean="0"/>
              <a:t>5/11/17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8EDB05-78EE-8D4D-9DD1-70D908207E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95014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E7EBF7-E6A7-F244-8E4D-4CBF18FEC377}" type="datetimeFigureOut">
              <a:rPr lang="en-US" smtClean="0"/>
              <a:t>5/11/17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8EDB05-78EE-8D4D-9DD1-70D908207E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22607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E7EBF7-E6A7-F244-8E4D-4CBF18FEC377}" type="datetimeFigureOut">
              <a:rPr lang="en-US" smtClean="0"/>
              <a:t>5/11/17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8EDB05-78EE-8D4D-9DD1-70D908207E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52533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206370" y="874945"/>
            <a:ext cx="8937629" cy="2431307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349249" y="779695"/>
            <a:ext cx="619125" cy="448752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2444750" y="238125"/>
            <a:ext cx="333990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/>
              <a:t>L side (red flaws)</a:t>
            </a:r>
            <a:endParaRPr lang="en-US" sz="3600" dirty="0"/>
          </a:p>
        </p:txBody>
      </p:sp>
      <p:pic>
        <p:nvPicPr>
          <p:cNvPr id="50" name="Picture 49" descr="Screen Shot 2017-05-11 at 12.48.26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0" y="3586886"/>
            <a:ext cx="9014916" cy="1618674"/>
          </a:xfrm>
          <a:prstGeom prst="rect">
            <a:avLst/>
          </a:prstGeom>
        </p:spPr>
      </p:pic>
      <p:sp>
        <p:nvSpPr>
          <p:cNvPr id="51" name="Rectangle 50"/>
          <p:cNvSpPr/>
          <p:nvPr/>
        </p:nvSpPr>
        <p:spPr>
          <a:xfrm>
            <a:off x="248235" y="3264381"/>
            <a:ext cx="619125" cy="448752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3" name="Straight Arrow Connector 52"/>
          <p:cNvCxnSpPr/>
          <p:nvPr/>
        </p:nvCxnSpPr>
        <p:spPr>
          <a:xfrm flipH="1">
            <a:off x="474469" y="2847178"/>
            <a:ext cx="41865" cy="1981859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4" name="Straight Arrow Connector 53"/>
          <p:cNvCxnSpPr/>
          <p:nvPr/>
        </p:nvCxnSpPr>
        <p:spPr>
          <a:xfrm flipH="1">
            <a:off x="655884" y="2273451"/>
            <a:ext cx="211477" cy="2081056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6" name="Straight Arrow Connector 55"/>
          <p:cNvCxnSpPr/>
          <p:nvPr/>
        </p:nvCxnSpPr>
        <p:spPr>
          <a:xfrm flipH="1">
            <a:off x="1231238" y="2273451"/>
            <a:ext cx="1" cy="1913575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8" name="Straight Arrow Connector 57"/>
          <p:cNvCxnSpPr/>
          <p:nvPr/>
        </p:nvCxnSpPr>
        <p:spPr>
          <a:xfrm flipH="1">
            <a:off x="2190932" y="2146716"/>
            <a:ext cx="141646" cy="2207791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0" name="Straight Arrow Connector 59"/>
          <p:cNvCxnSpPr/>
          <p:nvPr/>
        </p:nvCxnSpPr>
        <p:spPr>
          <a:xfrm flipH="1">
            <a:off x="3445776" y="2299116"/>
            <a:ext cx="141646" cy="2055391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2" name="Straight Arrow Connector 61"/>
          <p:cNvCxnSpPr/>
          <p:nvPr/>
        </p:nvCxnSpPr>
        <p:spPr>
          <a:xfrm flipH="1">
            <a:off x="3668999" y="2146716"/>
            <a:ext cx="141646" cy="2207791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5" name="Straight Arrow Connector 64"/>
          <p:cNvCxnSpPr/>
          <p:nvPr/>
        </p:nvCxnSpPr>
        <p:spPr>
          <a:xfrm flipH="1">
            <a:off x="5482042" y="2621246"/>
            <a:ext cx="141646" cy="2207791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6" name="Straight Arrow Connector 65"/>
          <p:cNvCxnSpPr/>
          <p:nvPr/>
        </p:nvCxnSpPr>
        <p:spPr>
          <a:xfrm>
            <a:off x="5926298" y="1517350"/>
            <a:ext cx="0" cy="2334714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0" name="Straight Arrow Connector 69"/>
          <p:cNvCxnSpPr/>
          <p:nvPr/>
        </p:nvCxnSpPr>
        <p:spPr>
          <a:xfrm>
            <a:off x="5482042" y="1453889"/>
            <a:ext cx="0" cy="2398175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3" name="Straight Arrow Connector 72"/>
          <p:cNvCxnSpPr/>
          <p:nvPr/>
        </p:nvCxnSpPr>
        <p:spPr>
          <a:xfrm flipH="1">
            <a:off x="6600705" y="2138895"/>
            <a:ext cx="119922" cy="2215612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5" name="Straight Arrow Connector 74"/>
          <p:cNvCxnSpPr/>
          <p:nvPr/>
        </p:nvCxnSpPr>
        <p:spPr>
          <a:xfrm flipH="1">
            <a:off x="7605464" y="1971414"/>
            <a:ext cx="118817" cy="2383093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7" name="Straight Arrow Connector 76"/>
          <p:cNvCxnSpPr/>
          <p:nvPr/>
        </p:nvCxnSpPr>
        <p:spPr>
          <a:xfrm>
            <a:off x="7471987" y="2660517"/>
            <a:ext cx="0" cy="2383093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9" name="Straight Arrow Connector 78"/>
          <p:cNvCxnSpPr/>
          <p:nvPr/>
        </p:nvCxnSpPr>
        <p:spPr>
          <a:xfrm>
            <a:off x="8712875" y="1555309"/>
            <a:ext cx="0" cy="2296755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2" name="Straight Arrow Connector 81"/>
          <p:cNvCxnSpPr/>
          <p:nvPr/>
        </p:nvCxnSpPr>
        <p:spPr>
          <a:xfrm flipH="1">
            <a:off x="5079612" y="2621246"/>
            <a:ext cx="97685" cy="173326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4" name="Straight Arrow Connector 83"/>
          <p:cNvCxnSpPr/>
          <p:nvPr/>
        </p:nvCxnSpPr>
        <p:spPr>
          <a:xfrm flipH="1">
            <a:off x="7312409" y="1856248"/>
            <a:ext cx="13955" cy="2177254"/>
          </a:xfrm>
          <a:prstGeom prst="straightConnector1">
            <a:avLst/>
          </a:prstGeom>
          <a:ln>
            <a:solidFill>
              <a:srgbClr val="008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6" name="Straight Arrow Connector 85"/>
          <p:cNvCxnSpPr/>
          <p:nvPr/>
        </p:nvCxnSpPr>
        <p:spPr>
          <a:xfrm flipH="1">
            <a:off x="1465273" y="2847178"/>
            <a:ext cx="13955" cy="1981859"/>
          </a:xfrm>
          <a:prstGeom prst="straightConnector1">
            <a:avLst/>
          </a:prstGeom>
          <a:ln>
            <a:solidFill>
              <a:srgbClr val="FFFF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8" name="Straight Arrow Connector 87"/>
          <p:cNvCxnSpPr/>
          <p:nvPr/>
        </p:nvCxnSpPr>
        <p:spPr>
          <a:xfrm flipV="1">
            <a:off x="1967652" y="5043611"/>
            <a:ext cx="976849" cy="315783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89" name="图片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95596" y="5234334"/>
            <a:ext cx="2578100" cy="596900"/>
          </a:xfrm>
          <a:prstGeom prst="rect">
            <a:avLst/>
          </a:prstGeom>
        </p:spPr>
      </p:pic>
      <p:pic>
        <p:nvPicPr>
          <p:cNvPr id="92" name="图片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23675" y="5869567"/>
            <a:ext cx="2489200" cy="584200"/>
          </a:xfrm>
          <a:prstGeom prst="rect">
            <a:avLst/>
          </a:prstGeom>
        </p:spPr>
      </p:pic>
      <p:pic>
        <p:nvPicPr>
          <p:cNvPr id="93" name="图片 1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223675" y="6482541"/>
            <a:ext cx="2527300" cy="304800"/>
          </a:xfrm>
          <a:prstGeom prst="rect">
            <a:avLst/>
          </a:prstGeom>
        </p:spPr>
      </p:pic>
      <p:cxnSp>
        <p:nvCxnSpPr>
          <p:cNvPr id="94" name="Straight Arrow Connector 93"/>
          <p:cNvCxnSpPr/>
          <p:nvPr/>
        </p:nvCxnSpPr>
        <p:spPr>
          <a:xfrm>
            <a:off x="7724281" y="874945"/>
            <a:ext cx="369607" cy="1746301"/>
          </a:xfrm>
          <a:prstGeom prst="straightConnector1">
            <a:avLst/>
          </a:prstGeom>
          <a:ln>
            <a:solidFill>
              <a:srgbClr val="0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8" name="TextBox 97"/>
          <p:cNvSpPr txBox="1"/>
          <p:nvPr/>
        </p:nvSpPr>
        <p:spPr>
          <a:xfrm>
            <a:off x="71819" y="5962846"/>
            <a:ext cx="501050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We saw all the red flaws except the smallest one</a:t>
            </a:r>
          </a:p>
          <a:p>
            <a:r>
              <a:rPr lang="en-US" dirty="0" smtClean="0"/>
              <a:t>We also found one blue, </a:t>
            </a:r>
            <a:r>
              <a:rPr lang="en-US" smtClean="0"/>
              <a:t>one green, </a:t>
            </a:r>
            <a:r>
              <a:rPr lang="en-US" dirty="0" smtClean="0"/>
              <a:t>and </a:t>
            </a:r>
            <a:r>
              <a:rPr lang="en-US" smtClean="0"/>
              <a:t>one yellow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13805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153505" y="708198"/>
            <a:ext cx="8990495" cy="2431307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315321" y="3139505"/>
            <a:ext cx="619125" cy="3810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271279" y="625518"/>
            <a:ext cx="619125" cy="448752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1" name="Picture 30" descr="Screen Shot 2017-05-11 at 12.56.35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464666"/>
            <a:ext cx="9144000" cy="1741198"/>
          </a:xfrm>
          <a:prstGeom prst="rect">
            <a:avLst/>
          </a:prstGeom>
        </p:spPr>
      </p:pic>
      <p:pic>
        <p:nvPicPr>
          <p:cNvPr id="32" name="图片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95596" y="5234334"/>
            <a:ext cx="2578100" cy="596900"/>
          </a:xfrm>
          <a:prstGeom prst="rect">
            <a:avLst/>
          </a:prstGeom>
        </p:spPr>
      </p:pic>
      <p:pic>
        <p:nvPicPr>
          <p:cNvPr id="33" name="图片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23675" y="5869567"/>
            <a:ext cx="2489200" cy="584200"/>
          </a:xfrm>
          <a:prstGeom prst="rect">
            <a:avLst/>
          </a:prstGeom>
        </p:spPr>
      </p:pic>
      <p:pic>
        <p:nvPicPr>
          <p:cNvPr id="34" name="图片 1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223675" y="6482541"/>
            <a:ext cx="2527300" cy="304800"/>
          </a:xfrm>
          <a:prstGeom prst="rect">
            <a:avLst/>
          </a:prstGeom>
        </p:spPr>
      </p:pic>
      <p:cxnSp>
        <p:nvCxnSpPr>
          <p:cNvPr id="36" name="Straight Arrow Connector 35"/>
          <p:cNvCxnSpPr/>
          <p:nvPr/>
        </p:nvCxnSpPr>
        <p:spPr>
          <a:xfrm>
            <a:off x="1451318" y="2665740"/>
            <a:ext cx="27910" cy="2037686"/>
          </a:xfrm>
          <a:prstGeom prst="straightConnector1">
            <a:avLst/>
          </a:prstGeom>
          <a:ln>
            <a:solidFill>
              <a:srgbClr val="FFFF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/>
          <p:nvPr/>
        </p:nvCxnSpPr>
        <p:spPr>
          <a:xfrm>
            <a:off x="2134007" y="2665740"/>
            <a:ext cx="27910" cy="2037686"/>
          </a:xfrm>
          <a:prstGeom prst="straightConnector1">
            <a:avLst/>
          </a:prstGeom>
          <a:ln>
            <a:solidFill>
              <a:srgbClr val="FFFF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/>
          <p:nvPr/>
        </p:nvCxnSpPr>
        <p:spPr>
          <a:xfrm>
            <a:off x="2984155" y="2078791"/>
            <a:ext cx="27910" cy="2037686"/>
          </a:xfrm>
          <a:prstGeom prst="straightConnector1">
            <a:avLst/>
          </a:prstGeom>
          <a:ln>
            <a:solidFill>
              <a:srgbClr val="FFFF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/>
          <p:nvPr/>
        </p:nvCxnSpPr>
        <p:spPr>
          <a:xfrm>
            <a:off x="3513340" y="2501662"/>
            <a:ext cx="27910" cy="2201764"/>
          </a:xfrm>
          <a:prstGeom prst="straightConnector1">
            <a:avLst/>
          </a:prstGeom>
          <a:ln>
            <a:solidFill>
              <a:srgbClr val="FFFF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/>
          <p:nvPr/>
        </p:nvCxnSpPr>
        <p:spPr>
          <a:xfrm>
            <a:off x="4489083" y="2078791"/>
            <a:ext cx="0" cy="2037686"/>
          </a:xfrm>
          <a:prstGeom prst="straightConnector1">
            <a:avLst/>
          </a:prstGeom>
          <a:ln>
            <a:solidFill>
              <a:srgbClr val="FFFF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/>
          <p:cNvCxnSpPr/>
          <p:nvPr/>
        </p:nvCxnSpPr>
        <p:spPr>
          <a:xfrm>
            <a:off x="5046177" y="2078791"/>
            <a:ext cx="0" cy="2233846"/>
          </a:xfrm>
          <a:prstGeom prst="straightConnector1">
            <a:avLst/>
          </a:prstGeom>
          <a:ln>
            <a:solidFill>
              <a:srgbClr val="FFFF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/>
          <p:cNvCxnSpPr/>
          <p:nvPr/>
        </p:nvCxnSpPr>
        <p:spPr>
          <a:xfrm>
            <a:off x="6063786" y="2011274"/>
            <a:ext cx="0" cy="2233846"/>
          </a:xfrm>
          <a:prstGeom prst="straightConnector1">
            <a:avLst/>
          </a:prstGeom>
          <a:ln>
            <a:solidFill>
              <a:srgbClr val="FFFF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/>
          <p:cNvCxnSpPr/>
          <p:nvPr/>
        </p:nvCxnSpPr>
        <p:spPr>
          <a:xfrm>
            <a:off x="8309433" y="2011274"/>
            <a:ext cx="119374" cy="2105203"/>
          </a:xfrm>
          <a:prstGeom prst="straightConnector1">
            <a:avLst/>
          </a:prstGeom>
          <a:ln>
            <a:solidFill>
              <a:srgbClr val="FFFF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/>
          <p:cNvCxnSpPr/>
          <p:nvPr/>
        </p:nvCxnSpPr>
        <p:spPr>
          <a:xfrm>
            <a:off x="1786237" y="1535243"/>
            <a:ext cx="13955" cy="240056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1" name="Straight Arrow Connector 50"/>
          <p:cNvCxnSpPr/>
          <p:nvPr/>
        </p:nvCxnSpPr>
        <p:spPr>
          <a:xfrm>
            <a:off x="6292345" y="1535243"/>
            <a:ext cx="13955" cy="240056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3" name="Straight Arrow Connector 52"/>
          <p:cNvCxnSpPr/>
          <p:nvPr/>
        </p:nvCxnSpPr>
        <p:spPr>
          <a:xfrm flipH="1" flipV="1">
            <a:off x="460514" y="4703426"/>
            <a:ext cx="990804" cy="53090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5" name="Straight Arrow Connector 54"/>
          <p:cNvCxnSpPr/>
          <p:nvPr/>
        </p:nvCxnSpPr>
        <p:spPr>
          <a:xfrm>
            <a:off x="8750975" y="3139505"/>
            <a:ext cx="249986" cy="796300"/>
          </a:xfrm>
          <a:prstGeom prst="straightConnector1">
            <a:avLst/>
          </a:prstGeom>
          <a:ln>
            <a:solidFill>
              <a:srgbClr val="0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6" name="TextBox 55"/>
          <p:cNvSpPr txBox="1"/>
          <p:nvPr/>
        </p:nvSpPr>
        <p:spPr>
          <a:xfrm>
            <a:off x="627974" y="5831234"/>
            <a:ext cx="518216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We saw all the yellow flaws, and some blue ones too.</a:t>
            </a:r>
          </a:p>
          <a:p>
            <a:r>
              <a:rPr lang="en-US" dirty="0" smtClean="0"/>
              <a:t>Two misidentified.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155065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316</TotalTime>
  <Words>44</Words>
  <Application>Microsoft Macintosh PowerPoint</Application>
  <PresentationFormat>On-screen Show (4:3)</PresentationFormat>
  <Paragraphs>5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PowerPoint Presentation</vt:lpstr>
      <vt:lpstr>PowerPoint Presentation</vt:lpstr>
    </vt:vector>
  </TitlesOfParts>
  <Company>ISU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Carlos Vergel Infante</dc:creator>
  <cp:lastModifiedBy>Carlos Vergel Infante</cp:lastModifiedBy>
  <cp:revision>3</cp:revision>
  <dcterms:created xsi:type="dcterms:W3CDTF">2017-05-11T12:43:52Z</dcterms:created>
  <dcterms:modified xsi:type="dcterms:W3CDTF">2017-05-11T18:00:45Z</dcterms:modified>
</cp:coreProperties>
</file>