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59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zh-CN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3" d="100"/>
          <a:sy n="93" d="100"/>
        </p:scale>
        <p:origin x="-198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DB9DE4-9863-B64B-A070-EA8036BA7933}" type="datetimeFigureOut">
              <a:rPr kumimoji="1" lang="zh-CN" altLang="en-US" smtClean="0"/>
              <a:t>5/10/17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B78CCC-E676-D140-92EF-FBD5B73DD4C5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3246975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4E53AB-857B-4AF6-8117-FC2CE444E32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3945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zh-CN" altLang="en-US" smtClean="0"/>
              <a:t>单击此处编辑母版副标题样式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BE984-AFC6-0140-86AE-588F79E365AB}" type="datetimeFigureOut">
              <a:rPr kumimoji="1" lang="zh-CN" altLang="en-US" smtClean="0"/>
              <a:t>5/10/17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F3F4D-725C-EE41-ADFA-64ACDC19A206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0595493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BE984-AFC6-0140-86AE-588F79E365AB}" type="datetimeFigureOut">
              <a:rPr kumimoji="1" lang="zh-CN" altLang="en-US" smtClean="0"/>
              <a:t>5/10/17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F3F4D-725C-EE41-ADFA-64ACDC19A206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031772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BE984-AFC6-0140-86AE-588F79E365AB}" type="datetimeFigureOut">
              <a:rPr kumimoji="1" lang="zh-CN" altLang="en-US" smtClean="0"/>
              <a:t>5/10/17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F3F4D-725C-EE41-ADFA-64ACDC19A206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911535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BE984-AFC6-0140-86AE-588F79E365AB}" type="datetimeFigureOut">
              <a:rPr kumimoji="1" lang="zh-CN" altLang="en-US" smtClean="0"/>
              <a:t>5/10/17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F3F4D-725C-EE41-ADFA-64ACDC19A206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9792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BE984-AFC6-0140-86AE-588F79E365AB}" type="datetimeFigureOut">
              <a:rPr kumimoji="1" lang="zh-CN" altLang="en-US" smtClean="0"/>
              <a:t>5/10/17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F3F4D-725C-EE41-ADFA-64ACDC19A206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247991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BE984-AFC6-0140-86AE-588F79E365AB}" type="datetimeFigureOut">
              <a:rPr kumimoji="1" lang="zh-CN" altLang="en-US" smtClean="0"/>
              <a:t>5/10/17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F3F4D-725C-EE41-ADFA-64ACDC19A206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5885021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BE984-AFC6-0140-86AE-588F79E365AB}" type="datetimeFigureOut">
              <a:rPr kumimoji="1" lang="zh-CN" altLang="en-US" smtClean="0"/>
              <a:t>5/10/17</a:t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幻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F3F4D-725C-EE41-ADFA-64ACDC19A206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5042271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BE984-AFC6-0140-86AE-588F79E365AB}" type="datetimeFigureOut">
              <a:rPr kumimoji="1" lang="zh-CN" altLang="en-US" smtClean="0"/>
              <a:t>5/10/17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F3F4D-725C-EE41-ADFA-64ACDC19A206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0309495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BE984-AFC6-0140-86AE-588F79E365AB}" type="datetimeFigureOut">
              <a:rPr kumimoji="1" lang="zh-CN" altLang="en-US" smtClean="0"/>
              <a:t>5/10/17</a:t>
            </a:fld>
            <a:endParaRPr kumimoji="1"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F3F4D-725C-EE41-ADFA-64ACDC19A206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60588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BE984-AFC6-0140-86AE-588F79E365AB}" type="datetimeFigureOut">
              <a:rPr kumimoji="1" lang="zh-CN" altLang="en-US" smtClean="0"/>
              <a:t>5/10/17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F3F4D-725C-EE41-ADFA-64ACDC19A206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9695609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BE984-AFC6-0140-86AE-588F79E365AB}" type="datetimeFigureOut">
              <a:rPr kumimoji="1" lang="zh-CN" altLang="en-US" smtClean="0"/>
              <a:t>5/10/17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F3F4D-725C-EE41-ADFA-64ACDC19A206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7785412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9BE984-AFC6-0140-86AE-588F79E365AB}" type="datetimeFigureOut">
              <a:rPr kumimoji="1" lang="zh-CN" altLang="en-US" smtClean="0"/>
              <a:t>5/10/17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2F3F4D-725C-EE41-ADFA-64ACDC19A206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061283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g"/><Relationship Id="rId3" Type="http://schemas.openxmlformats.org/officeDocument/2006/relationships/image" Target="../media/image15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Relationship Id="rId3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zh-CN" dirty="0" smtClean="0"/>
              <a:t>Laser update</a:t>
            </a:r>
            <a:endParaRPr kumimoji="1"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zh-CN" dirty="0" smtClean="0"/>
              <a:t>May 10, 2017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578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smtClean="0"/>
              <a:t>J view</a:t>
            </a:r>
            <a:endParaRPr kumimoji="1" lang="zh-CN" altLang="en-US" dirty="0"/>
          </a:p>
        </p:txBody>
      </p:sp>
      <p:pic>
        <p:nvPicPr>
          <p:cNvPr id="4" name="内容占位符 3" descr="20170510_154344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5" b="1115"/>
          <a:stretch>
            <a:fillRect/>
          </a:stretch>
        </p:blipFill>
        <p:spPr>
          <a:xfrm>
            <a:off x="0" y="1306094"/>
            <a:ext cx="4906211" cy="2698227"/>
          </a:xfrm>
        </p:spPr>
      </p:pic>
      <p:cxnSp>
        <p:nvCxnSpPr>
          <p:cNvPr id="6" name="直线箭头连接符 5"/>
          <p:cNvCxnSpPr/>
          <p:nvPr/>
        </p:nvCxnSpPr>
        <p:spPr>
          <a:xfrm flipV="1">
            <a:off x="2646947" y="3943685"/>
            <a:ext cx="0" cy="181810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直线箭头连接符 6"/>
          <p:cNvCxnSpPr/>
          <p:nvPr/>
        </p:nvCxnSpPr>
        <p:spPr>
          <a:xfrm flipV="1">
            <a:off x="2791326" y="3943685"/>
            <a:ext cx="0" cy="181810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图片 7" descr="20170510_15440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1955" y="4117474"/>
            <a:ext cx="4872044" cy="2740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90942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123" y="1883369"/>
            <a:ext cx="3876675" cy="271462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25124" y="4597994"/>
            <a:ext cx="8161676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 guess what we can see:</a:t>
            </a:r>
            <a:endParaRPr lang="en-US" sz="2400" dirty="0"/>
          </a:p>
          <a:p>
            <a:r>
              <a:rPr lang="en-US" sz="2400" dirty="0" smtClean="0"/>
              <a:t>J view: honeycomb bottom(yellow) and (?)foam bottom(blue)</a:t>
            </a:r>
          </a:p>
          <a:p>
            <a:r>
              <a:rPr lang="en-US" sz="2400" dirty="0" smtClean="0"/>
              <a:t>L view: honeycomb top(red) and (?)foam top(green)</a:t>
            </a:r>
          </a:p>
        </p:txBody>
      </p:sp>
      <p:sp>
        <p:nvSpPr>
          <p:cNvPr id="4" name="标题 1"/>
          <p:cNvSpPr txBox="1">
            <a:spLocks/>
          </p:cNvSpPr>
          <p:nvPr/>
        </p:nvSpPr>
        <p:spPr>
          <a:xfrm>
            <a:off x="457200" y="869530"/>
            <a:ext cx="8229600" cy="7893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en-US" altLang="zh-CN" dirty="0" smtClean="0"/>
              <a:t>Comparison(map and measurement)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147528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25695"/>
            <a:ext cx="9144000" cy="2431307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-890343" y="2934360"/>
            <a:ext cx="10199643" cy="1811159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 flipV="1">
            <a:off x="-955808" y="5027758"/>
            <a:ext cx="10291296" cy="1825900"/>
          </a:xfrm>
          <a:prstGeom prst="rect">
            <a:avLst/>
          </a:prstGeom>
        </p:spPr>
      </p:pic>
      <p:sp>
        <p:nvSpPr>
          <p:cNvPr id="7" name="TextBox 2"/>
          <p:cNvSpPr txBox="1"/>
          <p:nvPr/>
        </p:nvSpPr>
        <p:spPr>
          <a:xfrm>
            <a:off x="3562881" y="2654236"/>
            <a:ext cx="7477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 view</a:t>
            </a:r>
            <a:endParaRPr lang="en-US" dirty="0"/>
          </a:p>
        </p:txBody>
      </p:sp>
      <p:sp>
        <p:nvSpPr>
          <p:cNvPr id="8" name="TextBox 8"/>
          <p:cNvSpPr txBox="1"/>
          <p:nvPr/>
        </p:nvSpPr>
        <p:spPr>
          <a:xfrm>
            <a:off x="3521908" y="4818842"/>
            <a:ext cx="771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</a:t>
            </a:r>
            <a:r>
              <a:rPr lang="en-US" dirty="0" smtClean="0"/>
              <a:t> view</a:t>
            </a:r>
            <a:endParaRPr lang="en-US" dirty="0"/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" y="116305"/>
            <a:ext cx="2578100" cy="59690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55189" y="129005"/>
            <a:ext cx="2489200" cy="58420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49859" y="68495"/>
            <a:ext cx="2527300" cy="304800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8686800" y="2654236"/>
            <a:ext cx="350253" cy="28012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8686800" y="4818842"/>
            <a:ext cx="350253" cy="28012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8686800" y="567350"/>
            <a:ext cx="350253" cy="28012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2624897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smtClean="0"/>
              <a:t>Weird points and lines</a:t>
            </a:r>
            <a:endParaRPr kumimoji="1"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946" y="1417638"/>
            <a:ext cx="9037054" cy="245920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945" y="4172180"/>
            <a:ext cx="9037055" cy="2494326"/>
          </a:xfrm>
          <a:prstGeom prst="rect">
            <a:avLst/>
          </a:prstGeom>
        </p:spPr>
      </p:pic>
      <p:sp>
        <p:nvSpPr>
          <p:cNvPr id="6" name="TextBox 8"/>
          <p:cNvSpPr txBox="1"/>
          <p:nvPr/>
        </p:nvSpPr>
        <p:spPr>
          <a:xfrm>
            <a:off x="3521908" y="3908070"/>
            <a:ext cx="771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</a:t>
            </a:r>
            <a:r>
              <a:rPr lang="en-US" dirty="0" smtClean="0"/>
              <a:t> view</a:t>
            </a:r>
            <a:endParaRPr lang="en-US" dirty="0"/>
          </a:p>
        </p:txBody>
      </p:sp>
      <p:sp>
        <p:nvSpPr>
          <p:cNvPr id="7" name="TextBox 2"/>
          <p:cNvSpPr txBox="1"/>
          <p:nvPr/>
        </p:nvSpPr>
        <p:spPr>
          <a:xfrm>
            <a:off x="3521908" y="1068963"/>
            <a:ext cx="7477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 view</a:t>
            </a:r>
            <a:endParaRPr lang="en-US" dirty="0"/>
          </a:p>
        </p:txBody>
      </p:sp>
      <p:sp>
        <p:nvSpPr>
          <p:cNvPr id="8" name="矩形 7"/>
          <p:cNvSpPr/>
          <p:nvPr/>
        </p:nvSpPr>
        <p:spPr>
          <a:xfrm>
            <a:off x="282073" y="1158171"/>
            <a:ext cx="350253" cy="28012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282073" y="6577876"/>
            <a:ext cx="350253" cy="28012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cxnSp>
        <p:nvCxnSpPr>
          <p:cNvPr id="10" name="直线箭头连接符 9"/>
          <p:cNvCxnSpPr/>
          <p:nvPr/>
        </p:nvCxnSpPr>
        <p:spPr>
          <a:xfrm>
            <a:off x="983189" y="873891"/>
            <a:ext cx="191176" cy="76465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直线箭头连接符 11"/>
          <p:cNvCxnSpPr/>
          <p:nvPr/>
        </p:nvCxnSpPr>
        <p:spPr>
          <a:xfrm flipH="1">
            <a:off x="8165932" y="641764"/>
            <a:ext cx="68277" cy="1515656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84542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smtClean="0"/>
              <a:t>In Real world(L view Beginning)</a:t>
            </a:r>
            <a:endParaRPr kumimoji="1" lang="zh-CN" altLang="en-US" dirty="0"/>
          </a:p>
        </p:txBody>
      </p:sp>
      <p:pic>
        <p:nvPicPr>
          <p:cNvPr id="5" name="图片 4" descr="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86443"/>
            <a:ext cx="4571999" cy="2571124"/>
          </a:xfrm>
          <a:prstGeom prst="rect">
            <a:avLst/>
          </a:prstGeom>
        </p:spPr>
      </p:pic>
      <p:pic>
        <p:nvPicPr>
          <p:cNvPr id="6" name="图片 5" descr="20170510_104139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7895" y="4180974"/>
            <a:ext cx="4759158" cy="2677026"/>
          </a:xfrm>
          <a:prstGeom prst="rect">
            <a:avLst/>
          </a:prstGeom>
        </p:spPr>
      </p:pic>
      <p:cxnSp>
        <p:nvCxnSpPr>
          <p:cNvPr id="10" name="直线箭头连接符 9"/>
          <p:cNvCxnSpPr/>
          <p:nvPr/>
        </p:nvCxnSpPr>
        <p:spPr>
          <a:xfrm flipV="1">
            <a:off x="842211" y="3943685"/>
            <a:ext cx="0" cy="181810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直线箭头连接符 11"/>
          <p:cNvCxnSpPr/>
          <p:nvPr/>
        </p:nvCxnSpPr>
        <p:spPr>
          <a:xfrm flipV="1">
            <a:off x="986590" y="3943685"/>
            <a:ext cx="0" cy="181810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457200" y="6015789"/>
            <a:ext cx="3382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 smtClean="0"/>
              <a:t>Two material; different brightness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512514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smtClean="0"/>
              <a:t>In </a:t>
            </a:r>
            <a:r>
              <a:rPr kumimoji="1" lang="en-US" altLang="zh-CN" dirty="0" err="1" smtClean="0"/>
              <a:t>Labview</a:t>
            </a:r>
            <a:endParaRPr kumimoji="1" lang="zh-CN" altLang="en-US" dirty="0"/>
          </a:p>
        </p:txBody>
      </p:sp>
      <p:pic>
        <p:nvPicPr>
          <p:cNvPr id="4" name="Picture 1"/>
          <p:cNvPicPr/>
          <p:nvPr/>
        </p:nvPicPr>
        <p:blipFill>
          <a:blip r:embed="rId2"/>
          <a:stretch>
            <a:fillRect/>
          </a:stretch>
        </p:blipFill>
        <p:spPr>
          <a:xfrm>
            <a:off x="169779" y="1169152"/>
            <a:ext cx="8813800" cy="4993690"/>
          </a:xfrm>
          <a:prstGeom prst="rect">
            <a:avLst/>
          </a:prstGeom>
        </p:spPr>
      </p:pic>
      <p:cxnSp>
        <p:nvCxnSpPr>
          <p:cNvPr id="6" name="直线连接符 5"/>
          <p:cNvCxnSpPr/>
          <p:nvPr/>
        </p:nvCxnSpPr>
        <p:spPr>
          <a:xfrm>
            <a:off x="6468533" y="2836333"/>
            <a:ext cx="0" cy="104986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直线连接符 7"/>
          <p:cNvCxnSpPr/>
          <p:nvPr/>
        </p:nvCxnSpPr>
        <p:spPr>
          <a:xfrm>
            <a:off x="7188199" y="2836333"/>
            <a:ext cx="0" cy="104986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直线箭头连接符 4"/>
          <p:cNvCxnSpPr/>
          <p:nvPr/>
        </p:nvCxnSpPr>
        <p:spPr>
          <a:xfrm flipH="1" flipV="1">
            <a:off x="2171204" y="3058621"/>
            <a:ext cx="2676460" cy="13654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845190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smtClean="0"/>
              <a:t>(weird lines)</a:t>
            </a:r>
            <a:endParaRPr kumimoji="1" lang="zh-CN" altLang="en-US" dirty="0"/>
          </a:p>
        </p:txBody>
      </p:sp>
      <p:pic>
        <p:nvPicPr>
          <p:cNvPr id="4" name="Picture 14"/>
          <p:cNvPicPr/>
          <p:nvPr/>
        </p:nvPicPr>
        <p:blipFill>
          <a:blip r:embed="rId2"/>
          <a:stretch>
            <a:fillRect/>
          </a:stretch>
        </p:blipFill>
        <p:spPr>
          <a:xfrm>
            <a:off x="-1" y="1136316"/>
            <a:ext cx="8996947" cy="5293895"/>
          </a:xfrm>
          <a:prstGeom prst="rect">
            <a:avLst/>
          </a:prstGeom>
        </p:spPr>
      </p:pic>
      <p:cxnSp>
        <p:nvCxnSpPr>
          <p:cNvPr id="5" name="直线连接符 4"/>
          <p:cNvCxnSpPr/>
          <p:nvPr/>
        </p:nvCxnSpPr>
        <p:spPr>
          <a:xfrm>
            <a:off x="5401733" y="2920999"/>
            <a:ext cx="0" cy="104986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直线连接符 5"/>
          <p:cNvCxnSpPr/>
          <p:nvPr/>
        </p:nvCxnSpPr>
        <p:spPr>
          <a:xfrm>
            <a:off x="6121399" y="2920999"/>
            <a:ext cx="0" cy="104986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直线箭头连接符 6"/>
          <p:cNvCxnSpPr/>
          <p:nvPr/>
        </p:nvCxnSpPr>
        <p:spPr>
          <a:xfrm flipH="1" flipV="1">
            <a:off x="2963223" y="3236129"/>
            <a:ext cx="792013" cy="13654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38421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smtClean="0"/>
              <a:t>L view End</a:t>
            </a:r>
            <a:endParaRPr kumimoji="1" lang="zh-CN" altLang="en-US" dirty="0"/>
          </a:p>
        </p:txBody>
      </p:sp>
      <p:pic>
        <p:nvPicPr>
          <p:cNvPr id="4" name="图片 3" descr="20170510_15433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126" y="1577010"/>
            <a:ext cx="6705600" cy="3771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78686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smtClean="0"/>
              <a:t>L view end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pic>
        <p:nvPicPr>
          <p:cNvPr id="4" name="Picture 38"/>
          <p:cNvPicPr/>
          <p:nvPr/>
        </p:nvPicPr>
        <p:blipFill>
          <a:blip r:embed="rId2"/>
          <a:stretch>
            <a:fillRect/>
          </a:stretch>
        </p:blipFill>
        <p:spPr>
          <a:xfrm>
            <a:off x="129674" y="1600200"/>
            <a:ext cx="8880642" cy="4803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79764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93</Words>
  <Application>Microsoft Macintosh PowerPoint</Application>
  <PresentationFormat>全屏显示(4:3)</PresentationFormat>
  <Paragraphs>19</Paragraphs>
  <Slides>10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1" baseType="lpstr">
      <vt:lpstr>Office 主题</vt:lpstr>
      <vt:lpstr>Laser update</vt:lpstr>
      <vt:lpstr>PowerPoint 演示文稿</vt:lpstr>
      <vt:lpstr>PowerPoint 演示文稿</vt:lpstr>
      <vt:lpstr>Weird points and lines</vt:lpstr>
      <vt:lpstr>In Real world(L view Beginning)</vt:lpstr>
      <vt:lpstr>In Labview</vt:lpstr>
      <vt:lpstr>(weird lines)</vt:lpstr>
      <vt:lpstr>L view End</vt:lpstr>
      <vt:lpstr>L view end</vt:lpstr>
      <vt:lpstr>J view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Laser update</dc:title>
  <dc:creator>bp c</dc:creator>
  <cp:lastModifiedBy>bp c</cp:lastModifiedBy>
  <cp:revision>15</cp:revision>
  <dcterms:created xsi:type="dcterms:W3CDTF">2017-05-10T20:18:46Z</dcterms:created>
  <dcterms:modified xsi:type="dcterms:W3CDTF">2017-05-10T22:16:17Z</dcterms:modified>
</cp:coreProperties>
</file>