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403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434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692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197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2942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482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4950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4645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073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015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564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DDC7F-4E7B-F947-8717-00FE6B8F19F7}" type="datetimeFigureOut">
              <a:rPr kumimoji="1" lang="zh-CN" altLang="en-US" smtClean="0"/>
              <a:t>5/17/17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AF43C-4F35-1F49-AF74-3AC3FB9218B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717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update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5/17/2017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936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Change the range	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47112" y="1863522"/>
            <a:ext cx="8229600" cy="4525963"/>
          </a:xfrm>
        </p:spPr>
        <p:txBody>
          <a:bodyPr/>
          <a:lstStyle/>
          <a:p>
            <a:r>
              <a:rPr kumimoji="1" lang="en-US" altLang="zh-CN" dirty="0" smtClean="0"/>
              <a:t>1: 79 pixels;</a:t>
            </a:r>
          </a:p>
          <a:p>
            <a:r>
              <a:rPr kumimoji="1" lang="en-US" altLang="zh-CN" dirty="0" smtClean="0"/>
              <a:t>2: 40 pixels;</a:t>
            </a:r>
          </a:p>
          <a:p>
            <a:r>
              <a:rPr kumimoji="1" lang="en-US" altLang="zh-CN" dirty="0" smtClean="0"/>
              <a:t>3: 20 pixels.</a:t>
            </a:r>
          </a:p>
        </p:txBody>
      </p:sp>
      <p:pic>
        <p:nvPicPr>
          <p:cNvPr id="6" name="图片 5" descr="84BB4199-86B4-4818-97A5-F4DA6FFAE96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157" y="1603513"/>
            <a:ext cx="1547543" cy="241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1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69779" y="1169152"/>
            <a:ext cx="8813800" cy="4993690"/>
          </a:xfrm>
          <a:prstGeom prst="rect">
            <a:avLst/>
          </a:prstGeom>
        </p:spPr>
      </p:pic>
      <p:cxnSp>
        <p:nvCxnSpPr>
          <p:cNvPr id="5" name="直线连接符 4"/>
          <p:cNvCxnSpPr/>
          <p:nvPr/>
        </p:nvCxnSpPr>
        <p:spPr>
          <a:xfrm>
            <a:off x="6468533" y="2836333"/>
            <a:ext cx="0" cy="1049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5"/>
          <p:cNvCxnSpPr/>
          <p:nvPr/>
        </p:nvCxnSpPr>
        <p:spPr>
          <a:xfrm>
            <a:off x="7188199" y="2836333"/>
            <a:ext cx="0" cy="1049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97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59"/>
            <a:ext cx="9144000" cy="2251918"/>
          </a:xfrm>
          <a:prstGeom prst="rect">
            <a:avLst/>
          </a:prstGeom>
        </p:spPr>
      </p:pic>
      <p:pic>
        <p:nvPicPr>
          <p:cNvPr id="8" name="图片 7" descr="6486FEFB-02DF-4617-938C-016707D4269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9902"/>
            <a:ext cx="9144000" cy="23544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24314"/>
            <a:ext cx="9144000" cy="215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540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92A70E43-C593-458D-9769-9BC1238370E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631050" cy="2946391"/>
          </a:xfrm>
          <a:prstGeom prst="rect">
            <a:avLst/>
          </a:prstGeom>
        </p:spPr>
      </p:pic>
      <p:pic>
        <p:nvPicPr>
          <p:cNvPr id="8" name="图片 7" descr="1DF86163-8911-48C9-AAB6-FB85C7ABCA6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051" y="55067"/>
            <a:ext cx="4512949" cy="2891324"/>
          </a:xfrm>
          <a:prstGeom prst="rect">
            <a:avLst/>
          </a:prstGeom>
        </p:spPr>
      </p:pic>
      <p:pic>
        <p:nvPicPr>
          <p:cNvPr id="10" name="图片 9" descr="DD3AA0BA-32DC-41A8-A831-B2B4A8529E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1678"/>
            <a:ext cx="4713970" cy="300632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998012" y="2946391"/>
            <a:ext cx="3004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79</a:t>
            </a:r>
          </a:p>
          <a:p>
            <a:endParaRPr kumimoji="1" lang="en-US" altLang="zh-CN" dirty="0" smtClean="0"/>
          </a:p>
          <a:p>
            <a:r>
              <a:rPr kumimoji="1" lang="zh-CN" altLang="zh-CN" dirty="0" smtClean="0"/>
              <a:t>2</a:t>
            </a:r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pic>
        <p:nvPicPr>
          <p:cNvPr id="15" name="图片 14" descr="57B0AD4E-721D-4533-BC5B-3646F98799A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42" y="3869721"/>
            <a:ext cx="4775457" cy="298827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536130" y="2912030"/>
            <a:ext cx="4186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40</a:t>
            </a:r>
          </a:p>
          <a:p>
            <a:endParaRPr kumimoji="1" lang="en-US" altLang="zh-CN" dirty="0" smtClean="0"/>
          </a:p>
          <a:p>
            <a:r>
              <a:rPr kumimoji="1" lang="zh-CN" altLang="zh-CN" dirty="0" smtClean="0"/>
              <a:t>2</a:t>
            </a:r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4861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29</Words>
  <Application>Microsoft Macintosh PowerPoint</Application>
  <PresentationFormat>全屏显示(4:3)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Laser update</vt:lpstr>
      <vt:lpstr>Change the range 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update</dc:title>
  <dc:creator>bp c</dc:creator>
  <cp:lastModifiedBy>bp c</cp:lastModifiedBy>
  <cp:revision>4</cp:revision>
  <dcterms:created xsi:type="dcterms:W3CDTF">2017-05-17T15:24:24Z</dcterms:created>
  <dcterms:modified xsi:type="dcterms:W3CDTF">2017-05-17T16:09:37Z</dcterms:modified>
</cp:coreProperties>
</file>