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  <p:sldId id="259" r:id="rId4"/>
    <p:sldId id="261" r:id="rId5"/>
    <p:sldId id="262" r:id="rId6"/>
    <p:sldId id="263" r:id="rId7"/>
  </p:sldIdLst>
  <p:sldSz cx="9144000" cy="6858000" type="screen4x3"/>
  <p:notesSz cx="6858000" cy="9144000"/>
  <p:defaultTextStyle>
    <a:defPPr>
      <a:defRPr lang="zh-CN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9" d="100"/>
          <a:sy n="99" d="100"/>
        </p:scale>
        <p:origin x="-191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cbp:Users:chenboping:Desktop:hep%20group:stave:bending:#2bending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cbp:Users:chenboping:Desktop:hep%20group:stave:bending:#2bending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47625">
              <a:noFill/>
            </a:ln>
          </c:spPr>
          <c:trendline>
            <c:trendlineType val="linear"/>
            <c:dispRSqr val="1"/>
            <c:dispEq val="1"/>
            <c:trendlineLbl>
              <c:layout/>
              <c:numFmt formatCode="General" sourceLinked="0"/>
            </c:trendlineLbl>
          </c:trendline>
          <c:xVal>
            <c:numRef>
              <c:f>工作表1!$B$21:$B$29</c:f>
              <c:numCache>
                <c:formatCode>General</c:formatCode>
                <c:ptCount val="9"/>
                <c:pt idx="0">
                  <c:v>0.0</c:v>
                </c:pt>
                <c:pt idx="1">
                  <c:v>50.0</c:v>
                </c:pt>
                <c:pt idx="2">
                  <c:v>100.0</c:v>
                </c:pt>
                <c:pt idx="3">
                  <c:v>150.0</c:v>
                </c:pt>
                <c:pt idx="4">
                  <c:v>200.0</c:v>
                </c:pt>
                <c:pt idx="5">
                  <c:v>250.0</c:v>
                </c:pt>
                <c:pt idx="6">
                  <c:v>300.0</c:v>
                </c:pt>
                <c:pt idx="7">
                  <c:v>350.0</c:v>
                </c:pt>
                <c:pt idx="8">
                  <c:v>500.0</c:v>
                </c:pt>
              </c:numCache>
            </c:numRef>
          </c:xVal>
          <c:yVal>
            <c:numRef>
              <c:f>工作表1!$C$21:$C$29</c:f>
              <c:numCache>
                <c:formatCode>General</c:formatCode>
                <c:ptCount val="9"/>
                <c:pt idx="0">
                  <c:v>0.0</c:v>
                </c:pt>
                <c:pt idx="1">
                  <c:v>0.205</c:v>
                </c:pt>
                <c:pt idx="2">
                  <c:v>0.547</c:v>
                </c:pt>
                <c:pt idx="3">
                  <c:v>0.735</c:v>
                </c:pt>
                <c:pt idx="4">
                  <c:v>1.05</c:v>
                </c:pt>
                <c:pt idx="5">
                  <c:v>1.3</c:v>
                </c:pt>
                <c:pt idx="6">
                  <c:v>1.53</c:v>
                </c:pt>
                <c:pt idx="7">
                  <c:v>1.77</c:v>
                </c:pt>
                <c:pt idx="8">
                  <c:v>2.59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36547400"/>
        <c:axId val="-2136545128"/>
      </c:scatterChart>
      <c:valAx>
        <c:axId val="-213654740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2136545128"/>
        <c:crosses val="autoZero"/>
        <c:crossBetween val="midCat"/>
      </c:valAx>
      <c:valAx>
        <c:axId val="-213654512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136547400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47625">
              <a:noFill/>
            </a:ln>
          </c:spPr>
          <c:trendline>
            <c:trendlineType val="linear"/>
            <c:dispRSqr val="1"/>
            <c:dispEq val="1"/>
            <c:trendlineLbl>
              <c:layout/>
              <c:numFmt formatCode="General" sourceLinked="0"/>
            </c:trendlineLbl>
          </c:trendline>
          <c:xVal>
            <c:numRef>
              <c:f>工作表1!$D$21:$D$29</c:f>
              <c:numCache>
                <c:formatCode>General</c:formatCode>
                <c:ptCount val="9"/>
                <c:pt idx="0">
                  <c:v>0.0</c:v>
                </c:pt>
                <c:pt idx="1">
                  <c:v>50.0</c:v>
                </c:pt>
                <c:pt idx="2">
                  <c:v>100.0</c:v>
                </c:pt>
                <c:pt idx="3">
                  <c:v>150.0</c:v>
                </c:pt>
                <c:pt idx="4">
                  <c:v>200.0</c:v>
                </c:pt>
                <c:pt idx="5">
                  <c:v>250.0</c:v>
                </c:pt>
                <c:pt idx="6">
                  <c:v>300.0</c:v>
                </c:pt>
                <c:pt idx="7">
                  <c:v>350.0</c:v>
                </c:pt>
                <c:pt idx="8">
                  <c:v>500.0</c:v>
                </c:pt>
              </c:numCache>
            </c:numRef>
          </c:xVal>
          <c:yVal>
            <c:numRef>
              <c:f>工作表1!$E$21:$E$29</c:f>
              <c:numCache>
                <c:formatCode>General</c:formatCode>
                <c:ptCount val="9"/>
                <c:pt idx="0">
                  <c:v>0.0</c:v>
                </c:pt>
                <c:pt idx="1">
                  <c:v>0.25</c:v>
                </c:pt>
                <c:pt idx="2">
                  <c:v>0.45</c:v>
                </c:pt>
                <c:pt idx="3">
                  <c:v>0.75</c:v>
                </c:pt>
                <c:pt idx="4">
                  <c:v>1.02</c:v>
                </c:pt>
                <c:pt idx="5">
                  <c:v>1.28</c:v>
                </c:pt>
                <c:pt idx="6">
                  <c:v>1.52</c:v>
                </c:pt>
                <c:pt idx="7">
                  <c:v>1.75</c:v>
                </c:pt>
                <c:pt idx="8">
                  <c:v>2.54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41963256"/>
        <c:axId val="2141966248"/>
      </c:scatterChart>
      <c:valAx>
        <c:axId val="21419632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141966248"/>
        <c:crosses val="autoZero"/>
        <c:crossBetween val="midCat"/>
      </c:valAx>
      <c:valAx>
        <c:axId val="214196624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141963256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zh-CN" altLang="en-US" smtClean="0"/>
              <a:t>单击此处编辑母版副标题样式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66E03-2960-464A-AFC1-3ABBD5438910}" type="datetimeFigureOut">
              <a:rPr kumimoji="1" lang="zh-CN" altLang="en-US" smtClean="0"/>
              <a:t>5/31/17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6B04-1AC7-4B4E-A2DC-9986DBFF78C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3673841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66E03-2960-464A-AFC1-3ABBD5438910}" type="datetimeFigureOut">
              <a:rPr kumimoji="1" lang="zh-CN" altLang="en-US" smtClean="0"/>
              <a:t>5/31/17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6B04-1AC7-4B4E-A2DC-9986DBFF78C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9754096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66E03-2960-464A-AFC1-3ABBD5438910}" type="datetimeFigureOut">
              <a:rPr kumimoji="1" lang="zh-CN" altLang="en-US" smtClean="0"/>
              <a:t>5/31/17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6B04-1AC7-4B4E-A2DC-9986DBFF78C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2240830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66E03-2960-464A-AFC1-3ABBD5438910}" type="datetimeFigureOut">
              <a:rPr kumimoji="1" lang="zh-CN" altLang="en-US" smtClean="0"/>
              <a:t>5/31/17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6B04-1AC7-4B4E-A2DC-9986DBFF78C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290242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66E03-2960-464A-AFC1-3ABBD5438910}" type="datetimeFigureOut">
              <a:rPr kumimoji="1" lang="zh-CN" altLang="en-US" smtClean="0"/>
              <a:t>5/31/17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6B04-1AC7-4B4E-A2DC-9986DBFF78C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4585479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66E03-2960-464A-AFC1-3ABBD5438910}" type="datetimeFigureOut">
              <a:rPr kumimoji="1" lang="zh-CN" altLang="en-US" smtClean="0"/>
              <a:t>5/31/17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6B04-1AC7-4B4E-A2DC-9986DBFF78C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9197438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66E03-2960-464A-AFC1-3ABBD5438910}" type="datetimeFigureOut">
              <a:rPr kumimoji="1" lang="zh-CN" altLang="en-US" smtClean="0"/>
              <a:t>5/31/17</a:t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幻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6B04-1AC7-4B4E-A2DC-9986DBFF78C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729077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66E03-2960-464A-AFC1-3ABBD5438910}" type="datetimeFigureOut">
              <a:rPr kumimoji="1" lang="zh-CN" altLang="en-US" smtClean="0"/>
              <a:t>5/31/17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6B04-1AC7-4B4E-A2DC-9986DBFF78C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4816148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66E03-2960-464A-AFC1-3ABBD5438910}" type="datetimeFigureOut">
              <a:rPr kumimoji="1" lang="zh-CN" altLang="en-US" smtClean="0"/>
              <a:t>5/31/17</a:t>
            </a:fld>
            <a:endParaRPr kumimoji="1"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6B04-1AC7-4B4E-A2DC-9986DBFF78C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9621176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66E03-2960-464A-AFC1-3ABBD5438910}" type="datetimeFigureOut">
              <a:rPr kumimoji="1" lang="zh-CN" altLang="en-US" smtClean="0"/>
              <a:t>5/31/17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6B04-1AC7-4B4E-A2DC-9986DBFF78C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9140200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66E03-2960-464A-AFC1-3ABBD5438910}" type="datetimeFigureOut">
              <a:rPr kumimoji="1" lang="zh-CN" altLang="en-US" smtClean="0"/>
              <a:t>5/31/17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6B04-1AC7-4B4E-A2DC-9986DBFF78C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5657619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466E03-2960-464A-AFC1-3ABBD5438910}" type="datetimeFigureOut">
              <a:rPr kumimoji="1" lang="zh-CN" altLang="en-US" smtClean="0"/>
              <a:t>5/31/17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746B04-1AC7-4B4E-A2DC-9986DBFF78C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8175225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Relationship Id="rId3" Type="http://schemas.openxmlformats.org/officeDocument/2006/relationships/chart" Target="../charts/char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zh-CN" dirty="0" smtClean="0"/>
              <a:t>Laser update</a:t>
            </a:r>
            <a:endParaRPr kumimoji="1"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zh-CN" dirty="0" smtClean="0"/>
              <a:t>May </a:t>
            </a:r>
            <a:r>
              <a:rPr kumimoji="1" lang="zh-CN" altLang="zh-CN" dirty="0" smtClean="0"/>
              <a:t>3</a:t>
            </a:r>
            <a:r>
              <a:rPr kumimoji="1" lang="en-US" altLang="zh-CN" dirty="0" smtClean="0"/>
              <a:t>1, 2017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511002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smtClean="0"/>
              <a:t>Outline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zh-CN" dirty="0" smtClean="0"/>
              <a:t>1: Bending with </a:t>
            </a:r>
            <a:r>
              <a:rPr kumimoji="1" lang="en-US" altLang="zh-CN" dirty="0" smtClean="0"/>
              <a:t>simple support</a:t>
            </a:r>
            <a:r>
              <a:rPr kumimoji="1" lang="en-US" altLang="zh-CN" dirty="0" smtClean="0"/>
              <a:t>(#2)</a:t>
            </a:r>
          </a:p>
          <a:p>
            <a:r>
              <a:rPr kumimoji="1" lang="en-US" altLang="zh-CN" dirty="0" smtClean="0"/>
              <a:t>2: Resistance(#4);</a:t>
            </a:r>
          </a:p>
          <a:p>
            <a:r>
              <a:rPr kumimoji="1" lang="en-US" altLang="zh-CN" dirty="0" smtClean="0"/>
              <a:t>3: Scanning for 1 module(#4).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031666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smtClean="0"/>
              <a:t>Simple support #2</a:t>
            </a:r>
            <a:endParaRPr kumimoji="1" lang="zh-CN" altLang="en-US" dirty="0"/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8306545"/>
              </p:ext>
            </p:extLst>
          </p:nvPr>
        </p:nvGraphicFramePr>
        <p:xfrm>
          <a:off x="590521" y="1417638"/>
          <a:ext cx="1651000" cy="1760220"/>
        </p:xfrm>
        <a:graphic>
          <a:graphicData uri="http://schemas.openxmlformats.org/drawingml/2006/table">
            <a:tbl>
              <a:tblPr/>
              <a:tblGrid>
                <a:gridCol w="825500"/>
                <a:gridCol w="825500"/>
              </a:tblGrid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0(g)</a:t>
                      </a: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0(mm)</a:t>
                      </a: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50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0.205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100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0.547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150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0.735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200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1.05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250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1.3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300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1.53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350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1.77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500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2.59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图表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77508225"/>
              </p:ext>
            </p:extLst>
          </p:nvPr>
        </p:nvGraphicFramePr>
        <p:xfrm>
          <a:off x="2773509" y="1300567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表格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7570521"/>
              </p:ext>
            </p:extLst>
          </p:nvPr>
        </p:nvGraphicFramePr>
        <p:xfrm>
          <a:off x="590521" y="4625014"/>
          <a:ext cx="1651000" cy="1760220"/>
        </p:xfrm>
        <a:graphic>
          <a:graphicData uri="http://schemas.openxmlformats.org/drawingml/2006/table">
            <a:tbl>
              <a:tblPr/>
              <a:tblGrid>
                <a:gridCol w="825500"/>
                <a:gridCol w="825500"/>
              </a:tblGrid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0(g)</a:t>
                      </a: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0(mm)</a:t>
                      </a: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50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0.25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100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0.45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150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0.75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200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1.02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250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1.28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300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1.52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350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1.75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500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2.54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10" name="图表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58760708"/>
              </p:ext>
            </p:extLst>
          </p:nvPr>
        </p:nvGraphicFramePr>
        <p:xfrm>
          <a:off x="2773509" y="41148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文本框 10"/>
          <p:cNvSpPr txBox="1"/>
          <p:nvPr/>
        </p:nvSpPr>
        <p:spPr>
          <a:xfrm>
            <a:off x="243754" y="1564977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 smtClean="0"/>
              <a:t>L</a:t>
            </a:r>
            <a:endParaRPr kumimoji="1" lang="zh-CN" altLang="en-US" dirty="0"/>
          </a:p>
        </p:txBody>
      </p:sp>
      <p:sp>
        <p:nvSpPr>
          <p:cNvPr id="12" name="文本框 11"/>
          <p:cNvSpPr txBox="1"/>
          <p:nvPr/>
        </p:nvSpPr>
        <p:spPr>
          <a:xfrm>
            <a:off x="243754" y="5001264"/>
            <a:ext cx="2582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J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561912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smtClean="0"/>
              <a:t>Resistance #4</a:t>
            </a:r>
            <a:endParaRPr kumimoji="1" lang="zh-CN" altLang="en-US" dirty="0"/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8667523"/>
              </p:ext>
            </p:extLst>
          </p:nvPr>
        </p:nvGraphicFramePr>
        <p:xfrm>
          <a:off x="457200" y="1432683"/>
          <a:ext cx="3213100" cy="1564640"/>
        </p:xfrm>
        <a:graphic>
          <a:graphicData uri="http://schemas.openxmlformats.org/drawingml/2006/table">
            <a:tbl>
              <a:tblPr/>
              <a:tblGrid>
                <a:gridCol w="825500"/>
                <a:gridCol w="1270000"/>
                <a:gridCol w="1117600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resistance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A-top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(ohm)</a:t>
                      </a:r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B-top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No reading??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A-bottom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       3.2-4.4</a:t>
                      </a:r>
                      <a:endParaRPr lang="mr-IN" sz="1200" b="0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B-bottom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No reading??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Inlet Pipe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Outlet Pipe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3.01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C-channel short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C-channel long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9318746"/>
              </p:ext>
            </p:extLst>
          </p:nvPr>
        </p:nvGraphicFramePr>
        <p:xfrm>
          <a:off x="457200" y="3863181"/>
          <a:ext cx="3111500" cy="1760220"/>
        </p:xfrm>
        <a:graphic>
          <a:graphicData uri="http://schemas.openxmlformats.org/drawingml/2006/table">
            <a:tbl>
              <a:tblPr/>
              <a:tblGrid>
                <a:gridCol w="1066800"/>
                <a:gridCol w="1219200"/>
                <a:gridCol w="825500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DC Resistance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A-top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B-top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1.18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A-bottom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0.86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B-bottom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1.35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Inlet Pipe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1.35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Outlet Pipe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0.85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C-channel short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C-channel long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7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28849" y="1417638"/>
            <a:ext cx="5115151" cy="30332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32566993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00279"/>
            <a:ext cx="4560955" cy="2565537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3045" y="500279"/>
            <a:ext cx="4560955" cy="2565537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416437"/>
            <a:ext cx="4560955" cy="2565537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60954" y="3416436"/>
            <a:ext cx="4583045" cy="2577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03565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err="1" smtClean="0"/>
              <a:t>Rms</a:t>
            </a:r>
            <a:r>
              <a:rPr kumimoji="1" lang="en-US" altLang="zh-CN" dirty="0" smtClean="0"/>
              <a:t> for 1 module</a:t>
            </a:r>
            <a:endParaRPr kumimoji="1"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2097862"/>
            <a:ext cx="6276571" cy="4125138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6183667" y="3065817"/>
            <a:ext cx="2960333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dirty="0" smtClean="0"/>
              <a:t>1:Scan 50 times for 1 module;</a:t>
            </a:r>
          </a:p>
          <a:p>
            <a:r>
              <a:rPr kumimoji="1" lang="en-US" altLang="zh-CN" dirty="0" smtClean="0"/>
              <a:t>2:Calculate the </a:t>
            </a:r>
            <a:r>
              <a:rPr kumimoji="1" lang="en-US" altLang="zh-CN" dirty="0" err="1" smtClean="0"/>
              <a:t>rms</a:t>
            </a:r>
            <a:r>
              <a:rPr kumimoji="1" lang="en-US" altLang="zh-CN" dirty="0" smtClean="0"/>
              <a:t> for the whole area;</a:t>
            </a:r>
          </a:p>
          <a:p>
            <a:r>
              <a:rPr kumimoji="1" lang="en-US" altLang="zh-CN" dirty="0" smtClean="0"/>
              <a:t>3:Draw the histogram for </a:t>
            </a:r>
            <a:r>
              <a:rPr kumimoji="1" lang="en-US" altLang="zh-CN" dirty="0" err="1" smtClean="0"/>
              <a:t>rms</a:t>
            </a:r>
            <a:r>
              <a:rPr kumimoji="1" lang="en-US" altLang="zh-CN" dirty="0" smtClean="0"/>
              <a:t>;</a:t>
            </a:r>
          </a:p>
          <a:p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599472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197</Words>
  <Application>Microsoft Macintosh PowerPoint</Application>
  <PresentationFormat>全屏显示(4:3)</PresentationFormat>
  <Paragraphs>79</Paragraphs>
  <Slides>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7" baseType="lpstr">
      <vt:lpstr>Office 主题</vt:lpstr>
      <vt:lpstr>Laser update</vt:lpstr>
      <vt:lpstr>Outline</vt:lpstr>
      <vt:lpstr>Simple support #2</vt:lpstr>
      <vt:lpstr>Resistance #4</vt:lpstr>
      <vt:lpstr>PowerPoint 演示文稿</vt:lpstr>
      <vt:lpstr>Rms for 1 module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Laser update</dc:title>
  <dc:creator>bp c</dc:creator>
  <cp:lastModifiedBy>bp c</cp:lastModifiedBy>
  <cp:revision>10</cp:revision>
  <dcterms:created xsi:type="dcterms:W3CDTF">2017-05-31T15:24:52Z</dcterms:created>
  <dcterms:modified xsi:type="dcterms:W3CDTF">2017-05-31T18:11:06Z</dcterms:modified>
</cp:coreProperties>
</file>