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5" r:id="rId4"/>
    <p:sldId id="259" r:id="rId5"/>
    <p:sldId id="266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02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7384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540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408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02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854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974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9077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161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211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402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576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66E03-2960-464A-AFC1-3ABBD5438910}" type="datetimeFigureOut">
              <a:rPr kumimoji="1" lang="zh-CN" altLang="en-US" smtClean="0"/>
              <a:t>6/7/17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1752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update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June 7, 2017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110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Outline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1: Bending with simple support(#2)</a:t>
            </a:r>
          </a:p>
          <a:p>
            <a:r>
              <a:rPr kumimoji="1" lang="en-US" altLang="zh-CN" dirty="0" smtClean="0"/>
              <a:t>2: Resistance(#4);</a:t>
            </a:r>
          </a:p>
          <a:p>
            <a:r>
              <a:rPr kumimoji="1" lang="en-US" altLang="zh-CN" dirty="0" smtClean="0"/>
              <a:t>3: Scanning for 1 module(#4).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316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Simple Support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7012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308" y="2546570"/>
            <a:ext cx="2017290" cy="108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6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Simple support #2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278" y="1813802"/>
            <a:ext cx="4648200" cy="276860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423925"/>
              </p:ext>
            </p:extLst>
          </p:nvPr>
        </p:nvGraphicFramePr>
        <p:xfrm>
          <a:off x="205267" y="2277549"/>
          <a:ext cx="3386904" cy="1760220"/>
        </p:xfrm>
        <a:graphic>
          <a:graphicData uri="http://schemas.openxmlformats.org/drawingml/2006/table">
            <a:tbl>
              <a:tblPr/>
              <a:tblGrid>
                <a:gridCol w="1128968"/>
                <a:gridCol w="960690"/>
                <a:gridCol w="12972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L view 1.25m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Weight(N)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Deflection(m)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0.00052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0.00084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2.94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0.00161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0.00188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0.00262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981" y="4690454"/>
            <a:ext cx="469900" cy="8636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77581" y="4972063"/>
            <a:ext cx="85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= slope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619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Data(stave #2)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658741"/>
              </p:ext>
            </p:extLst>
          </p:nvPr>
        </p:nvGraphicFramePr>
        <p:xfrm>
          <a:off x="616228" y="1847609"/>
          <a:ext cx="7761227" cy="678180"/>
        </p:xfrm>
        <a:graphic>
          <a:graphicData uri="http://schemas.openxmlformats.org/drawingml/2006/table">
            <a:tbl>
              <a:tblPr/>
              <a:tblGrid>
                <a:gridCol w="2028503"/>
                <a:gridCol w="955454"/>
                <a:gridCol w="955454"/>
                <a:gridCol w="955454"/>
                <a:gridCol w="955454"/>
                <a:gridCol w="955454"/>
                <a:gridCol w="955454"/>
              </a:tblGrid>
              <a:tr h="1905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L</a:t>
                      </a:r>
                      <a:r>
                        <a:rPr lang="en-US" altLang="zh-CN" sz="12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altLang="zh-CN" sz="18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1.953125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1.728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0.729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0.512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delta/weight (L view)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0.000538308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0.00048381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0.000379461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0.000287054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0.000211036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0.000152748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J view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0.000532009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0.000481559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0.00037986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0.000287424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0.000211521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0.000157479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9" y="274638"/>
            <a:ext cx="2017290" cy="10882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21790"/>
            <a:ext cx="4074695" cy="24492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2737" y="3224602"/>
            <a:ext cx="4026234" cy="244645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69474" y="5962316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Lview</a:t>
            </a:r>
            <a:r>
              <a:rPr kumimoji="1" lang="en-US" altLang="zh-CN" dirty="0" smtClean="0"/>
              <a:t>: D=3558.9/48=74.14</a:t>
            </a:r>
          </a:p>
          <a:p>
            <a:r>
              <a:rPr kumimoji="1" lang="en-US" altLang="zh-CN" dirty="0" smtClean="0"/>
              <a:t>Before: D=74.63</a:t>
            </a:r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521371" y="5962316"/>
            <a:ext cx="2498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Jview</a:t>
            </a:r>
            <a:r>
              <a:rPr kumimoji="1" lang="en-US" altLang="zh-CN" dirty="0" smtClean="0"/>
              <a:t>: D=3573/48=74.44</a:t>
            </a:r>
          </a:p>
          <a:p>
            <a:r>
              <a:rPr kumimoji="1" lang="en-US" altLang="zh-CN" dirty="0" smtClean="0"/>
              <a:t>Before: 74.28</a:t>
            </a:r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78410" y="1232972"/>
            <a:ext cx="67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D=57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3379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Resistance #4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091912"/>
              </p:ext>
            </p:extLst>
          </p:nvPr>
        </p:nvGraphicFramePr>
        <p:xfrm>
          <a:off x="457200" y="1432683"/>
          <a:ext cx="3213100" cy="1564640"/>
        </p:xfrm>
        <a:graphic>
          <a:graphicData uri="http://schemas.openxmlformats.org/drawingml/2006/table">
            <a:tbl>
              <a:tblPr/>
              <a:tblGrid>
                <a:gridCol w="825500"/>
                <a:gridCol w="1270000"/>
                <a:gridCol w="1117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(ohm)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3.2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3.55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short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long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318746"/>
              </p:ext>
            </p:extLst>
          </p:nvPr>
        </p:nvGraphicFramePr>
        <p:xfrm>
          <a:off x="457200" y="3863181"/>
          <a:ext cx="3111500" cy="1760220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DC 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short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long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849" y="1417638"/>
            <a:ext cx="5115151" cy="30332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256699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279"/>
            <a:ext cx="4560955" cy="25655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6437"/>
            <a:ext cx="4560955" cy="25655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954" y="3416436"/>
            <a:ext cx="4583045" cy="257796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955" y="500279"/>
            <a:ext cx="4583046" cy="25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5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1 module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83667" y="3065817"/>
            <a:ext cx="29603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1:Scan 50 times for 1 module;</a:t>
            </a:r>
          </a:p>
          <a:p>
            <a:r>
              <a:rPr kumimoji="1" lang="en-US" altLang="zh-CN" dirty="0" smtClean="0"/>
              <a:t>2:Calculate the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the whole area;</a:t>
            </a:r>
          </a:p>
          <a:p>
            <a:r>
              <a:rPr kumimoji="1" lang="en-US" altLang="zh-CN" dirty="0" smtClean="0"/>
              <a:t>3:Draw the histogram for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;</a:t>
            </a:r>
          </a:p>
          <a:p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624983"/>
            <a:ext cx="5634724" cy="368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4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4" y="3784176"/>
            <a:ext cx="4576714" cy="29168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402" y="3784176"/>
            <a:ext cx="4552503" cy="29168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500" y="397662"/>
            <a:ext cx="4358415" cy="280136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819093" y="3443199"/>
            <a:ext cx="198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&gt;21; 152 pixels</a:t>
            </a:r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435318" y="3440509"/>
            <a:ext cx="186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&gt;35; 90 pixels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434894" y="9754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30059" y="397662"/>
            <a:ext cx="3041316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1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248</Words>
  <Application>Microsoft Macintosh PowerPoint</Application>
  <PresentationFormat>全屏显示(4:3)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Laser update</vt:lpstr>
      <vt:lpstr>Outline</vt:lpstr>
      <vt:lpstr>Simple Support</vt:lpstr>
      <vt:lpstr>Simple support #2</vt:lpstr>
      <vt:lpstr>Data(stave #2)</vt:lpstr>
      <vt:lpstr>Resistance #4</vt:lpstr>
      <vt:lpstr>PowerPoint 演示文稿</vt:lpstr>
      <vt:lpstr>Rms for 1 module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bp c</dc:creator>
  <cp:lastModifiedBy>bp c</cp:lastModifiedBy>
  <cp:revision>21</cp:revision>
  <dcterms:created xsi:type="dcterms:W3CDTF">2017-05-31T15:24:52Z</dcterms:created>
  <dcterms:modified xsi:type="dcterms:W3CDTF">2017-06-07T17:29:25Z</dcterms:modified>
</cp:coreProperties>
</file>