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4" r:id="rId3"/>
    <p:sldId id="265" r:id="rId4"/>
    <p:sldId id="271" r:id="rId5"/>
    <p:sldId id="262" r:id="rId6"/>
    <p:sldId id="263" r:id="rId7"/>
    <p:sldId id="266" r:id="rId8"/>
    <p:sldId id="27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079" autoAdjust="0"/>
  </p:normalViewPr>
  <p:slideViewPr>
    <p:cSldViewPr snapToGrid="0" snapToObjects="1">
      <p:cViewPr varScale="1">
        <p:scale>
          <a:sx n="112" d="100"/>
          <a:sy n="112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Max</a:t>
            </a:r>
            <a:r>
              <a:rPr lang="en-US" baseline="0"/>
              <a:t> Height vs # of Honeycombs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OneSigma!$E$1</c:f>
              <c:strCache>
                <c:ptCount val="1"/>
                <c:pt idx="0">
                  <c:v>Height</c:v>
                </c:pt>
              </c:strCache>
            </c:strRef>
          </c:tx>
          <c:spPr>
            <a:ln w="47625">
              <a:noFill/>
            </a:ln>
          </c:spPr>
          <c:xVal>
            <c:numRef>
              <c:f>OneSigma!$D$2:$D$33</c:f>
              <c:numCache>
                <c:formatCode>General</c:formatCode>
                <c:ptCount val="32"/>
                <c:pt idx="0">
                  <c:v>6.0</c:v>
                </c:pt>
                <c:pt idx="1">
                  <c:v>7.0</c:v>
                </c:pt>
                <c:pt idx="2">
                  <c:v>17.0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12.0</c:v>
                </c:pt>
                <c:pt idx="7">
                  <c:v>4.0</c:v>
                </c:pt>
                <c:pt idx="8">
                  <c:v>13.0</c:v>
                </c:pt>
                <c:pt idx="9">
                  <c:v>7.0</c:v>
                </c:pt>
                <c:pt idx="10">
                  <c:v>7.0</c:v>
                </c:pt>
                <c:pt idx="11">
                  <c:v>7.0</c:v>
                </c:pt>
                <c:pt idx="12">
                  <c:v>4.0</c:v>
                </c:pt>
                <c:pt idx="13">
                  <c:v>14.0</c:v>
                </c:pt>
                <c:pt idx="14">
                  <c:v>7.0</c:v>
                </c:pt>
                <c:pt idx="15">
                  <c:v>7.0</c:v>
                </c:pt>
                <c:pt idx="16">
                  <c:v>4.0</c:v>
                </c:pt>
                <c:pt idx="17">
                  <c:v>10.0</c:v>
                </c:pt>
                <c:pt idx="18">
                  <c:v>17.0</c:v>
                </c:pt>
                <c:pt idx="19">
                  <c:v>6.0</c:v>
                </c:pt>
                <c:pt idx="20">
                  <c:v>10.0</c:v>
                </c:pt>
                <c:pt idx="21">
                  <c:v>35.0</c:v>
                </c:pt>
                <c:pt idx="22">
                  <c:v>14.0</c:v>
                </c:pt>
                <c:pt idx="23">
                  <c:v>7.0</c:v>
                </c:pt>
                <c:pt idx="24">
                  <c:v>12.0</c:v>
                </c:pt>
                <c:pt idx="25">
                  <c:v>10.0</c:v>
                </c:pt>
                <c:pt idx="26">
                  <c:v>10.0</c:v>
                </c:pt>
                <c:pt idx="27">
                  <c:v>17.0</c:v>
                </c:pt>
                <c:pt idx="28">
                  <c:v>17.0</c:v>
                </c:pt>
                <c:pt idx="29">
                  <c:v>13.0</c:v>
                </c:pt>
                <c:pt idx="30">
                  <c:v>7.0</c:v>
                </c:pt>
                <c:pt idx="31">
                  <c:v>35.0</c:v>
                </c:pt>
              </c:numCache>
            </c:numRef>
          </c:xVal>
          <c:yVal>
            <c:numRef>
              <c:f>OneSigma!$E$2:$E$33</c:f>
              <c:numCache>
                <c:formatCode>General</c:formatCode>
                <c:ptCount val="32"/>
                <c:pt idx="0">
                  <c:v>115.0</c:v>
                </c:pt>
                <c:pt idx="1">
                  <c:v>156.0</c:v>
                </c:pt>
                <c:pt idx="2">
                  <c:v>431.0</c:v>
                </c:pt>
                <c:pt idx="3">
                  <c:v>218.0</c:v>
                </c:pt>
                <c:pt idx="4">
                  <c:v>83.0</c:v>
                </c:pt>
                <c:pt idx="5">
                  <c:v>204.0</c:v>
                </c:pt>
                <c:pt idx="6">
                  <c:v>208.0</c:v>
                </c:pt>
                <c:pt idx="7">
                  <c:v>103.0</c:v>
                </c:pt>
                <c:pt idx="8">
                  <c:v>280.0</c:v>
                </c:pt>
                <c:pt idx="9">
                  <c:v>166.0</c:v>
                </c:pt>
                <c:pt idx="10">
                  <c:v>147.0</c:v>
                </c:pt>
                <c:pt idx="11">
                  <c:v>151.0</c:v>
                </c:pt>
                <c:pt idx="12">
                  <c:v>75.0</c:v>
                </c:pt>
                <c:pt idx="13">
                  <c:v>388.0</c:v>
                </c:pt>
                <c:pt idx="14">
                  <c:v>190.0</c:v>
                </c:pt>
                <c:pt idx="15">
                  <c:v>226.0</c:v>
                </c:pt>
                <c:pt idx="16">
                  <c:v>118.0</c:v>
                </c:pt>
                <c:pt idx="17">
                  <c:v>120.0</c:v>
                </c:pt>
                <c:pt idx="18">
                  <c:v>496.0</c:v>
                </c:pt>
                <c:pt idx="19">
                  <c:v>110.0</c:v>
                </c:pt>
                <c:pt idx="20">
                  <c:v>324.0</c:v>
                </c:pt>
                <c:pt idx="21">
                  <c:v>429.0</c:v>
                </c:pt>
                <c:pt idx="22">
                  <c:v>359.0</c:v>
                </c:pt>
                <c:pt idx="23">
                  <c:v>88.0</c:v>
                </c:pt>
                <c:pt idx="24">
                  <c:v>324.0</c:v>
                </c:pt>
                <c:pt idx="25">
                  <c:v>136.0</c:v>
                </c:pt>
                <c:pt idx="26">
                  <c:v>90.0</c:v>
                </c:pt>
                <c:pt idx="27">
                  <c:v>320.0</c:v>
                </c:pt>
                <c:pt idx="28">
                  <c:v>281.0</c:v>
                </c:pt>
                <c:pt idx="29">
                  <c:v>282.0</c:v>
                </c:pt>
                <c:pt idx="30">
                  <c:v>185.0</c:v>
                </c:pt>
                <c:pt idx="31">
                  <c:v>378.0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7792600"/>
        <c:axId val="-2102636952"/>
      </c:scatterChart>
      <c:valAx>
        <c:axId val="-2137792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2636952"/>
        <c:crosses val="autoZero"/>
        <c:crossBetween val="midCat"/>
      </c:valAx>
      <c:valAx>
        <c:axId val="-2102636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779260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Min Axis</a:t>
            </a:r>
            <a:r>
              <a:rPr lang="en-US" baseline="0"/>
              <a:t> vs Max Height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OneSigma!$K$1</c:f>
              <c:strCache>
                <c:ptCount val="1"/>
                <c:pt idx="0">
                  <c:v>Min(x,y/2)</c:v>
                </c:pt>
              </c:strCache>
            </c:strRef>
          </c:tx>
          <c:spPr>
            <a:ln w="47625">
              <a:noFill/>
            </a:ln>
          </c:spPr>
          <c:xVal>
            <c:numRef>
              <c:f>OneSigma!$E$2:$E$33</c:f>
              <c:numCache>
                <c:formatCode>General</c:formatCode>
                <c:ptCount val="32"/>
                <c:pt idx="0">
                  <c:v>115.0</c:v>
                </c:pt>
                <c:pt idx="1">
                  <c:v>156.0</c:v>
                </c:pt>
                <c:pt idx="2">
                  <c:v>431.0</c:v>
                </c:pt>
                <c:pt idx="3">
                  <c:v>218.0</c:v>
                </c:pt>
                <c:pt idx="4">
                  <c:v>83.0</c:v>
                </c:pt>
                <c:pt idx="5">
                  <c:v>204.0</c:v>
                </c:pt>
                <c:pt idx="6">
                  <c:v>208.0</c:v>
                </c:pt>
                <c:pt idx="7">
                  <c:v>103.0</c:v>
                </c:pt>
                <c:pt idx="8">
                  <c:v>280.0</c:v>
                </c:pt>
                <c:pt idx="9">
                  <c:v>166.0</c:v>
                </c:pt>
                <c:pt idx="10">
                  <c:v>147.0</c:v>
                </c:pt>
                <c:pt idx="11">
                  <c:v>151.0</c:v>
                </c:pt>
                <c:pt idx="12">
                  <c:v>75.0</c:v>
                </c:pt>
                <c:pt idx="13">
                  <c:v>388.0</c:v>
                </c:pt>
                <c:pt idx="14">
                  <c:v>190.0</c:v>
                </c:pt>
                <c:pt idx="15">
                  <c:v>226.0</c:v>
                </c:pt>
                <c:pt idx="16">
                  <c:v>118.0</c:v>
                </c:pt>
                <c:pt idx="17">
                  <c:v>120.0</c:v>
                </c:pt>
                <c:pt idx="18">
                  <c:v>496.0</c:v>
                </c:pt>
                <c:pt idx="19">
                  <c:v>110.0</c:v>
                </c:pt>
                <c:pt idx="20">
                  <c:v>324.0</c:v>
                </c:pt>
                <c:pt idx="21">
                  <c:v>429.0</c:v>
                </c:pt>
                <c:pt idx="22">
                  <c:v>359.0</c:v>
                </c:pt>
                <c:pt idx="23">
                  <c:v>88.0</c:v>
                </c:pt>
                <c:pt idx="24">
                  <c:v>324.0</c:v>
                </c:pt>
                <c:pt idx="25">
                  <c:v>136.0</c:v>
                </c:pt>
                <c:pt idx="26">
                  <c:v>90.0</c:v>
                </c:pt>
                <c:pt idx="27">
                  <c:v>320.0</c:v>
                </c:pt>
                <c:pt idx="28">
                  <c:v>281.0</c:v>
                </c:pt>
                <c:pt idx="29">
                  <c:v>282.0</c:v>
                </c:pt>
                <c:pt idx="30">
                  <c:v>185.0</c:v>
                </c:pt>
                <c:pt idx="31">
                  <c:v>378.0</c:v>
                </c:pt>
              </c:numCache>
            </c:numRef>
          </c:xVal>
          <c:yVal>
            <c:numRef>
              <c:f>OneSigma!$K$2:$K$33</c:f>
              <c:numCache>
                <c:formatCode>General</c:formatCode>
                <c:ptCount val="32"/>
                <c:pt idx="0">
                  <c:v>10.0</c:v>
                </c:pt>
                <c:pt idx="1">
                  <c:v>13.0</c:v>
                </c:pt>
                <c:pt idx="2">
                  <c:v>23.5</c:v>
                </c:pt>
                <c:pt idx="3">
                  <c:v>14.0</c:v>
                </c:pt>
                <c:pt idx="4">
                  <c:v>12.0</c:v>
                </c:pt>
                <c:pt idx="5">
                  <c:v>16.5</c:v>
                </c:pt>
                <c:pt idx="6">
                  <c:v>16.0</c:v>
                </c:pt>
                <c:pt idx="7">
                  <c:v>10.0</c:v>
                </c:pt>
                <c:pt idx="8">
                  <c:v>16.0</c:v>
                </c:pt>
                <c:pt idx="9">
                  <c:v>17.0</c:v>
                </c:pt>
                <c:pt idx="10">
                  <c:v>10.0</c:v>
                </c:pt>
                <c:pt idx="11">
                  <c:v>12.5</c:v>
                </c:pt>
                <c:pt idx="12">
                  <c:v>8.5</c:v>
                </c:pt>
                <c:pt idx="13">
                  <c:v>19.0</c:v>
                </c:pt>
                <c:pt idx="14">
                  <c:v>15.0</c:v>
                </c:pt>
                <c:pt idx="15">
                  <c:v>17.5</c:v>
                </c:pt>
                <c:pt idx="16">
                  <c:v>12.5</c:v>
                </c:pt>
                <c:pt idx="17">
                  <c:v>13.0</c:v>
                </c:pt>
                <c:pt idx="18">
                  <c:v>27.0</c:v>
                </c:pt>
                <c:pt idx="19">
                  <c:v>10.0</c:v>
                </c:pt>
                <c:pt idx="20">
                  <c:v>17.5</c:v>
                </c:pt>
                <c:pt idx="21">
                  <c:v>22.0</c:v>
                </c:pt>
                <c:pt idx="22">
                  <c:v>16.0</c:v>
                </c:pt>
                <c:pt idx="23">
                  <c:v>7.5</c:v>
                </c:pt>
                <c:pt idx="24">
                  <c:v>15.5</c:v>
                </c:pt>
                <c:pt idx="25">
                  <c:v>17.0</c:v>
                </c:pt>
                <c:pt idx="26">
                  <c:v>17.0</c:v>
                </c:pt>
                <c:pt idx="27">
                  <c:v>15.5</c:v>
                </c:pt>
                <c:pt idx="28">
                  <c:v>16.5</c:v>
                </c:pt>
                <c:pt idx="29">
                  <c:v>16.5</c:v>
                </c:pt>
                <c:pt idx="30">
                  <c:v>12.5</c:v>
                </c:pt>
                <c:pt idx="31">
                  <c:v>22.0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9035320"/>
        <c:axId val="-2129317752"/>
      </c:scatterChart>
      <c:valAx>
        <c:axId val="-2099035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29317752"/>
        <c:crosses val="autoZero"/>
        <c:crossBetween val="midCat"/>
      </c:valAx>
      <c:valAx>
        <c:axId val="-2129317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903532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Area (x*y/2)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# of Honeycombs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OneSigma!$L$1</c:f>
              <c:strCache>
                <c:ptCount val="1"/>
                <c:pt idx="0">
                  <c:v>Area</c:v>
                </c:pt>
              </c:strCache>
            </c:strRef>
          </c:tx>
          <c:spPr>
            <a:ln w="47625">
              <a:noFill/>
            </a:ln>
          </c:spPr>
          <c:xVal>
            <c:numRef>
              <c:f>OneSigma!$D$2:$D$33</c:f>
              <c:numCache>
                <c:formatCode>General</c:formatCode>
                <c:ptCount val="32"/>
                <c:pt idx="0">
                  <c:v>6.0</c:v>
                </c:pt>
                <c:pt idx="1">
                  <c:v>7.0</c:v>
                </c:pt>
                <c:pt idx="2">
                  <c:v>17.0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12.0</c:v>
                </c:pt>
                <c:pt idx="7">
                  <c:v>4.0</c:v>
                </c:pt>
                <c:pt idx="8">
                  <c:v>13.0</c:v>
                </c:pt>
                <c:pt idx="9">
                  <c:v>7.0</c:v>
                </c:pt>
                <c:pt idx="10">
                  <c:v>7.0</c:v>
                </c:pt>
                <c:pt idx="11">
                  <c:v>7.0</c:v>
                </c:pt>
                <c:pt idx="12">
                  <c:v>4.0</c:v>
                </c:pt>
                <c:pt idx="13">
                  <c:v>14.0</c:v>
                </c:pt>
                <c:pt idx="14">
                  <c:v>7.0</c:v>
                </c:pt>
                <c:pt idx="15">
                  <c:v>7.0</c:v>
                </c:pt>
                <c:pt idx="16">
                  <c:v>4.0</c:v>
                </c:pt>
                <c:pt idx="17">
                  <c:v>10.0</c:v>
                </c:pt>
                <c:pt idx="18">
                  <c:v>17.0</c:v>
                </c:pt>
                <c:pt idx="19">
                  <c:v>6.0</c:v>
                </c:pt>
                <c:pt idx="20">
                  <c:v>10.0</c:v>
                </c:pt>
                <c:pt idx="21">
                  <c:v>35.0</c:v>
                </c:pt>
                <c:pt idx="22">
                  <c:v>14.0</c:v>
                </c:pt>
                <c:pt idx="23">
                  <c:v>7.0</c:v>
                </c:pt>
                <c:pt idx="24">
                  <c:v>12.0</c:v>
                </c:pt>
                <c:pt idx="25">
                  <c:v>10.0</c:v>
                </c:pt>
                <c:pt idx="26">
                  <c:v>10.0</c:v>
                </c:pt>
                <c:pt idx="27">
                  <c:v>17.0</c:v>
                </c:pt>
                <c:pt idx="28">
                  <c:v>17.0</c:v>
                </c:pt>
                <c:pt idx="29">
                  <c:v>13.0</c:v>
                </c:pt>
                <c:pt idx="30">
                  <c:v>7.0</c:v>
                </c:pt>
                <c:pt idx="31">
                  <c:v>35.0</c:v>
                </c:pt>
              </c:numCache>
            </c:numRef>
          </c:xVal>
          <c:yVal>
            <c:numRef>
              <c:f>OneSigma!$L$2:$L$33</c:f>
              <c:numCache>
                <c:formatCode>General</c:formatCode>
                <c:ptCount val="32"/>
                <c:pt idx="0">
                  <c:v>180.0</c:v>
                </c:pt>
                <c:pt idx="1">
                  <c:v>260.0</c:v>
                </c:pt>
                <c:pt idx="2">
                  <c:v>775.5</c:v>
                </c:pt>
                <c:pt idx="3">
                  <c:v>392.0</c:v>
                </c:pt>
                <c:pt idx="4">
                  <c:v>222.0</c:v>
                </c:pt>
                <c:pt idx="5">
                  <c:v>330.0</c:v>
                </c:pt>
                <c:pt idx="6">
                  <c:v>464.0</c:v>
                </c:pt>
                <c:pt idx="7">
                  <c:v>160.0</c:v>
                </c:pt>
                <c:pt idx="8">
                  <c:v>448.0</c:v>
                </c:pt>
                <c:pt idx="9">
                  <c:v>323.0</c:v>
                </c:pt>
                <c:pt idx="10">
                  <c:v>190.0</c:v>
                </c:pt>
                <c:pt idx="11">
                  <c:v>212.5</c:v>
                </c:pt>
                <c:pt idx="12">
                  <c:v>85.0</c:v>
                </c:pt>
                <c:pt idx="13">
                  <c:v>874.0</c:v>
                </c:pt>
                <c:pt idx="14">
                  <c:v>330.0</c:v>
                </c:pt>
                <c:pt idx="15">
                  <c:v>385.0</c:v>
                </c:pt>
                <c:pt idx="16">
                  <c:v>237.5</c:v>
                </c:pt>
                <c:pt idx="17">
                  <c:v>325.0</c:v>
                </c:pt>
                <c:pt idx="18">
                  <c:v>1053.0</c:v>
                </c:pt>
                <c:pt idx="19">
                  <c:v>150.0</c:v>
                </c:pt>
                <c:pt idx="20">
                  <c:v>490.0</c:v>
                </c:pt>
                <c:pt idx="21">
                  <c:v>781.0</c:v>
                </c:pt>
                <c:pt idx="22">
                  <c:v>640.0</c:v>
                </c:pt>
                <c:pt idx="23">
                  <c:v>105.0</c:v>
                </c:pt>
                <c:pt idx="24">
                  <c:v>558.0</c:v>
                </c:pt>
                <c:pt idx="25">
                  <c:v>425.0</c:v>
                </c:pt>
                <c:pt idx="26">
                  <c:v>484.5</c:v>
                </c:pt>
                <c:pt idx="27">
                  <c:v>589.0</c:v>
                </c:pt>
                <c:pt idx="28">
                  <c:v>429.0</c:v>
                </c:pt>
                <c:pt idx="29">
                  <c:v>445.5</c:v>
                </c:pt>
                <c:pt idx="30">
                  <c:v>237.5</c:v>
                </c:pt>
                <c:pt idx="31">
                  <c:v>781.0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3172968"/>
        <c:axId val="-2123238040"/>
      </c:scatterChart>
      <c:valAx>
        <c:axId val="-2123172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23238040"/>
        <c:crosses val="autoZero"/>
        <c:crossBetween val="midCat"/>
      </c:valAx>
      <c:valAx>
        <c:axId val="-2123238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317296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Size vs  # of Honeycombs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OneSigma!$G$1</c:f>
              <c:strCache>
                <c:ptCount val="1"/>
                <c:pt idx="0">
                  <c:v>Size</c:v>
                </c:pt>
              </c:strCache>
            </c:strRef>
          </c:tx>
          <c:spPr>
            <a:ln w="47625">
              <a:noFill/>
            </a:ln>
          </c:spPr>
          <c:xVal>
            <c:numRef>
              <c:f>OneSigma!$D$2:$D$33</c:f>
              <c:numCache>
                <c:formatCode>General</c:formatCode>
                <c:ptCount val="32"/>
                <c:pt idx="0">
                  <c:v>6.0</c:v>
                </c:pt>
                <c:pt idx="1">
                  <c:v>7.0</c:v>
                </c:pt>
                <c:pt idx="2">
                  <c:v>17.0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12.0</c:v>
                </c:pt>
                <c:pt idx="7">
                  <c:v>4.0</c:v>
                </c:pt>
                <c:pt idx="8">
                  <c:v>13.0</c:v>
                </c:pt>
                <c:pt idx="9">
                  <c:v>7.0</c:v>
                </c:pt>
                <c:pt idx="10">
                  <c:v>7.0</c:v>
                </c:pt>
                <c:pt idx="11">
                  <c:v>7.0</c:v>
                </c:pt>
                <c:pt idx="12">
                  <c:v>4.0</c:v>
                </c:pt>
                <c:pt idx="13">
                  <c:v>14.0</c:v>
                </c:pt>
                <c:pt idx="14">
                  <c:v>7.0</c:v>
                </c:pt>
                <c:pt idx="15">
                  <c:v>7.0</c:v>
                </c:pt>
                <c:pt idx="16">
                  <c:v>4.0</c:v>
                </c:pt>
                <c:pt idx="17">
                  <c:v>10.0</c:v>
                </c:pt>
                <c:pt idx="18">
                  <c:v>17.0</c:v>
                </c:pt>
                <c:pt idx="19">
                  <c:v>6.0</c:v>
                </c:pt>
                <c:pt idx="20">
                  <c:v>10.0</c:v>
                </c:pt>
                <c:pt idx="21">
                  <c:v>35.0</c:v>
                </c:pt>
                <c:pt idx="22">
                  <c:v>14.0</c:v>
                </c:pt>
                <c:pt idx="23">
                  <c:v>7.0</c:v>
                </c:pt>
                <c:pt idx="24">
                  <c:v>12.0</c:v>
                </c:pt>
                <c:pt idx="25">
                  <c:v>10.0</c:v>
                </c:pt>
                <c:pt idx="26">
                  <c:v>10.0</c:v>
                </c:pt>
                <c:pt idx="27">
                  <c:v>17.0</c:v>
                </c:pt>
                <c:pt idx="28">
                  <c:v>17.0</c:v>
                </c:pt>
                <c:pt idx="29">
                  <c:v>13.0</c:v>
                </c:pt>
                <c:pt idx="30">
                  <c:v>7.0</c:v>
                </c:pt>
                <c:pt idx="31">
                  <c:v>35.0</c:v>
                </c:pt>
              </c:numCache>
            </c:numRef>
          </c:xVal>
          <c:yVal>
            <c:numRef>
              <c:f>OneSigma!$G$2:$G$33</c:f>
              <c:numCache>
                <c:formatCode>General</c:formatCode>
                <c:ptCount val="32"/>
                <c:pt idx="0">
                  <c:v>262.0</c:v>
                </c:pt>
                <c:pt idx="1">
                  <c:v>366.0</c:v>
                </c:pt>
                <c:pt idx="2">
                  <c:v>1230.0</c:v>
                </c:pt>
                <c:pt idx="3">
                  <c:v>530.0</c:v>
                </c:pt>
                <c:pt idx="4">
                  <c:v>284.0</c:v>
                </c:pt>
                <c:pt idx="5">
                  <c:v>495.0</c:v>
                </c:pt>
                <c:pt idx="6">
                  <c:v>572.0</c:v>
                </c:pt>
                <c:pt idx="7">
                  <c:v>241.0</c:v>
                </c:pt>
                <c:pt idx="8">
                  <c:v>749.0</c:v>
                </c:pt>
                <c:pt idx="9">
                  <c:v>319.0</c:v>
                </c:pt>
                <c:pt idx="10">
                  <c:v>260.0</c:v>
                </c:pt>
                <c:pt idx="11">
                  <c:v>306.0</c:v>
                </c:pt>
                <c:pt idx="12">
                  <c:v>124.0</c:v>
                </c:pt>
                <c:pt idx="13">
                  <c:v>1274.0</c:v>
                </c:pt>
                <c:pt idx="14">
                  <c:v>454.0</c:v>
                </c:pt>
                <c:pt idx="15">
                  <c:v>531.0</c:v>
                </c:pt>
                <c:pt idx="16">
                  <c:v>305.0</c:v>
                </c:pt>
                <c:pt idx="17">
                  <c:v>488.0</c:v>
                </c:pt>
                <c:pt idx="18">
                  <c:v>1670.0</c:v>
                </c:pt>
                <c:pt idx="19">
                  <c:v>198.0</c:v>
                </c:pt>
                <c:pt idx="20">
                  <c:v>757.0</c:v>
                </c:pt>
                <c:pt idx="21">
                  <c:v>1423.0</c:v>
                </c:pt>
                <c:pt idx="22">
                  <c:v>1007.0</c:v>
                </c:pt>
                <c:pt idx="23">
                  <c:v>154.0</c:v>
                </c:pt>
                <c:pt idx="24">
                  <c:v>890.0</c:v>
                </c:pt>
                <c:pt idx="25">
                  <c:v>542.0</c:v>
                </c:pt>
                <c:pt idx="26">
                  <c:v>578.0</c:v>
                </c:pt>
                <c:pt idx="27">
                  <c:v>985.0</c:v>
                </c:pt>
                <c:pt idx="28">
                  <c:v>705.0</c:v>
                </c:pt>
                <c:pt idx="29">
                  <c:v>675.0</c:v>
                </c:pt>
                <c:pt idx="30">
                  <c:v>335.0</c:v>
                </c:pt>
                <c:pt idx="31">
                  <c:v>1370.0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1016968"/>
        <c:axId val="-2104045016"/>
      </c:scatterChart>
      <c:valAx>
        <c:axId val="-2131016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4045016"/>
        <c:crosses val="autoZero"/>
        <c:crossBetween val="midCat"/>
      </c:valAx>
      <c:valAx>
        <c:axId val="-2104045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101696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7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8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64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7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903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43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378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4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01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6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7EBF7-E6A7-F244-8E4D-4CBF18FEC377}" type="datetimeFigureOut">
              <a:rPr lang="en-US" smtClean="0"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5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Laser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Carlos Vergel Infante</a:t>
            </a:r>
          </a:p>
          <a:p>
            <a:r>
              <a:rPr lang="en-US" dirty="0" smtClean="0"/>
              <a:t>June 7</a:t>
            </a:r>
            <a:r>
              <a:rPr lang="en-US" dirty="0" smtClean="0"/>
              <a:t>, </a:t>
            </a:r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713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5864"/>
            <a:ext cx="8229600" cy="2971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Three conditions are required: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Pixel has a value larger than 12 um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are at least 6 nearest neighbors (8) with at least 12 um of height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are at least 19 of the second-nearest neighbors (24) have at least 12 um of height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1314450" lvl="2" indent="-514350"/>
            <a:r>
              <a:rPr lang="en-US" dirty="0" smtClean="0"/>
              <a:t>*Height means original value minus fitted 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19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11040" y="163554"/>
            <a:ext cx="71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 side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78960" y="2521655"/>
            <a:ext cx="68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</a:t>
            </a:r>
            <a:r>
              <a:rPr lang="en-US" dirty="0" smtClean="0"/>
              <a:t> side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3667" y="163554"/>
            <a:ext cx="981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Stave #4</a:t>
            </a:r>
            <a:endParaRPr lang="en-US" dirty="0"/>
          </a:p>
        </p:txBody>
      </p:sp>
      <p:pic>
        <p:nvPicPr>
          <p:cNvPr id="9" name="Picture 8" descr="Screen Shot 2017-06-07 at 9.35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32886"/>
            <a:ext cx="9144000" cy="1988769"/>
          </a:xfrm>
          <a:prstGeom prst="rect">
            <a:avLst/>
          </a:prstGeom>
        </p:spPr>
      </p:pic>
      <p:pic>
        <p:nvPicPr>
          <p:cNvPr id="10" name="Picture 9" descr="Screen Shot 2017-06-07 at 9.36.3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4576"/>
            <a:ext cx="9144000" cy="1800163"/>
          </a:xfrm>
          <a:prstGeom prst="rect">
            <a:avLst/>
          </a:prstGeom>
        </p:spPr>
      </p:pic>
      <p:pic>
        <p:nvPicPr>
          <p:cNvPr id="11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0177" y="4568195"/>
            <a:ext cx="8455643" cy="243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047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87778" y="310444"/>
            <a:ext cx="981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Stave #2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79887" y="111435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Side L</a:t>
            </a:r>
            <a:endParaRPr lang="en-US" dirty="0"/>
          </a:p>
        </p:txBody>
      </p:sp>
      <p:pic>
        <p:nvPicPr>
          <p:cNvPr id="9" name="Picture 8" descr="Screen Shot 2017-06-07 at 11.38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1936915"/>
            <a:ext cx="9144000" cy="1651248"/>
          </a:xfrm>
          <a:prstGeom prst="rect">
            <a:avLst/>
          </a:prstGeom>
        </p:spPr>
      </p:pic>
      <p:pic>
        <p:nvPicPr>
          <p:cNvPr id="10" name="Picture 9" descr="Screen Shot 2017-05-23 at 6.11.5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5332" y="4115581"/>
            <a:ext cx="8378763" cy="157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139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06370" y="-233293"/>
            <a:ext cx="8937629" cy="24313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8647" y="1204157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1047" y="64311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52820" y="52979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47509" y="610845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70008" y="96650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42417" y="79551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64603" y="134554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7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87775" y="236485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53923" y="10060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9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762884" y="81754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181538" y="1335365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11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600192" y="643111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12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294882" y="101439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13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962559" y="1388823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14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039842" y="1530212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15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27083" y="705925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16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137259" y="1373496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17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491269" y="664609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18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009477" y="714456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19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816432" y="630141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346043" y="710089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21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042964"/>
              </p:ext>
            </p:extLst>
          </p:nvPr>
        </p:nvGraphicFramePr>
        <p:xfrm>
          <a:off x="1247721" y="2093571"/>
          <a:ext cx="6692460" cy="4649073"/>
        </p:xfrm>
        <a:graphic>
          <a:graphicData uri="http://schemas.openxmlformats.org/drawingml/2006/table">
            <a:tbl>
              <a:tblPr/>
              <a:tblGrid>
                <a:gridCol w="417712"/>
                <a:gridCol w="372308"/>
                <a:gridCol w="590244"/>
                <a:gridCol w="590244"/>
                <a:gridCol w="590244"/>
                <a:gridCol w="590244"/>
                <a:gridCol w="590244"/>
                <a:gridCol w="590244"/>
                <a:gridCol w="590244"/>
                <a:gridCol w="590244"/>
                <a:gridCol w="590244"/>
                <a:gridCol w="590244"/>
              </a:tblGrid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Stave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Side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Honeycomb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Height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X-pos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Size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 length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 length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Min(x,y/2)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Area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775.5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212.5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237.5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484.5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445.5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237.5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881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489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5-23 at 6.11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177799"/>
            <a:ext cx="9144000" cy="15798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0560" y="66040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9087" y="17779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85727" y="193036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95054" y="69953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63454" y="47573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26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30254" y="81280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32894" y="82296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10480" y="699530"/>
            <a:ext cx="0" cy="369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23501" y="20978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75901" y="934996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571581" y="56594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264113" y="62813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</a:t>
            </a: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364506"/>
              </p:ext>
            </p:extLst>
          </p:nvPr>
        </p:nvGraphicFramePr>
        <p:xfrm>
          <a:off x="1089210" y="1836403"/>
          <a:ext cx="6850971" cy="4906242"/>
        </p:xfrm>
        <a:graphic>
          <a:graphicData uri="http://schemas.openxmlformats.org/drawingml/2006/table">
            <a:tbl>
              <a:tblPr/>
              <a:tblGrid>
                <a:gridCol w="427605"/>
                <a:gridCol w="381126"/>
                <a:gridCol w="604224"/>
                <a:gridCol w="604224"/>
                <a:gridCol w="604224"/>
                <a:gridCol w="604224"/>
                <a:gridCol w="604224"/>
                <a:gridCol w="604224"/>
                <a:gridCol w="604224"/>
                <a:gridCol w="604224"/>
                <a:gridCol w="604224"/>
                <a:gridCol w="604224"/>
              </a:tblGrid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Stave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Side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Honeycomb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Height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X-pos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Size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 length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 length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Min(x,y/2)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Area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775.5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212.5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237.5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484.5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764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445.5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237.5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7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1177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1370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781</a:t>
                      </a:r>
                    </a:p>
                  </a:txBody>
                  <a:tcPr marL="8906" marR="8906" marT="89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2617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8221071"/>
              </p:ext>
            </p:extLst>
          </p:nvPr>
        </p:nvGraphicFramePr>
        <p:xfrm>
          <a:off x="844550" y="129623"/>
          <a:ext cx="74549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1371958"/>
              </p:ext>
            </p:extLst>
          </p:nvPr>
        </p:nvGraphicFramePr>
        <p:xfrm>
          <a:off x="941125" y="3919508"/>
          <a:ext cx="7455913" cy="2644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71638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3412172"/>
              </p:ext>
            </p:extLst>
          </p:nvPr>
        </p:nvGraphicFramePr>
        <p:xfrm>
          <a:off x="1028700" y="197603"/>
          <a:ext cx="7086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4500072"/>
              </p:ext>
            </p:extLst>
          </p:nvPr>
        </p:nvGraphicFramePr>
        <p:xfrm>
          <a:off x="1028701" y="3107220"/>
          <a:ext cx="7086600" cy="3589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73086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8336</TotalTime>
  <Words>954</Words>
  <Application>Microsoft Macintosh PowerPoint</Application>
  <PresentationFormat>On-screen Show (4:3)</PresentationFormat>
  <Paragraphs>842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Laser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Vergel Infante</dc:creator>
  <cp:lastModifiedBy>Carlos Vergel Infante</cp:lastModifiedBy>
  <cp:revision>18</cp:revision>
  <dcterms:created xsi:type="dcterms:W3CDTF">2017-05-11T12:43:52Z</dcterms:created>
  <dcterms:modified xsi:type="dcterms:W3CDTF">2017-06-08T19:07:13Z</dcterms:modified>
</cp:coreProperties>
</file>