
<file path=[Content_Types].xml><?xml version="1.0" encoding="utf-8"?>
<Types xmlns="http://schemas.openxmlformats.org/package/2006/content-types">
  <Default Extension="xml" ContentType="application/xml"/>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0" r:id="rId6"/>
    <p:sldId id="261" r:id="rId7"/>
    <p:sldId id="262" r:id="rId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5933" autoAdjust="0"/>
  </p:normalViewPr>
  <p:slideViewPr>
    <p:cSldViewPr snapToGrid="0" snapToObjects="1">
      <p:cViewPr varScale="1">
        <p:scale>
          <a:sx n="91" d="100"/>
          <a:sy n="91" d="100"/>
        </p:scale>
        <p:origin x="-1504" y="-10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viewProps" Target="viewProps.xml"/><Relationship Id="rId12" Type="http://schemas.openxmlformats.org/officeDocument/2006/relationships/theme" Target="theme/theme1.xml"/><Relationship Id="rId13"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printerSettings" Target="printerSettings/printerSettings1.bin"/><Relationship Id="rId10"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D00E28A6-835F-8647-9C42-34775F8260F3}" type="datetimeFigureOut">
              <a:rPr lang="en-US" smtClean="0"/>
              <a:t>6/14/17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BD28AAA-8D26-524A-93F1-0C4E57055917}" type="slidenum">
              <a:rPr lang="en-US" smtClean="0"/>
              <a:t>‹#›</a:t>
            </a:fld>
            <a:endParaRPr lang="en-US"/>
          </a:p>
        </p:txBody>
      </p:sp>
    </p:spTree>
    <p:extLst>
      <p:ext uri="{BB962C8B-B14F-4D97-AF65-F5344CB8AC3E}">
        <p14:creationId xmlns:p14="http://schemas.microsoft.com/office/powerpoint/2010/main" val="83582708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00E28A6-835F-8647-9C42-34775F8260F3}" type="datetimeFigureOut">
              <a:rPr lang="en-US" smtClean="0"/>
              <a:t>6/14/17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BD28AAA-8D26-524A-93F1-0C4E57055917}" type="slidenum">
              <a:rPr lang="en-US" smtClean="0"/>
              <a:t>‹#›</a:t>
            </a:fld>
            <a:endParaRPr lang="en-US"/>
          </a:p>
        </p:txBody>
      </p:sp>
    </p:spTree>
    <p:extLst>
      <p:ext uri="{BB962C8B-B14F-4D97-AF65-F5344CB8AC3E}">
        <p14:creationId xmlns:p14="http://schemas.microsoft.com/office/powerpoint/2010/main" val="28777777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00E28A6-835F-8647-9C42-34775F8260F3}" type="datetimeFigureOut">
              <a:rPr lang="en-US" smtClean="0"/>
              <a:t>6/14/17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BD28AAA-8D26-524A-93F1-0C4E57055917}" type="slidenum">
              <a:rPr lang="en-US" smtClean="0"/>
              <a:t>‹#›</a:t>
            </a:fld>
            <a:endParaRPr lang="en-US"/>
          </a:p>
        </p:txBody>
      </p:sp>
    </p:spTree>
    <p:extLst>
      <p:ext uri="{BB962C8B-B14F-4D97-AF65-F5344CB8AC3E}">
        <p14:creationId xmlns:p14="http://schemas.microsoft.com/office/powerpoint/2010/main" val="36845110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00E28A6-835F-8647-9C42-34775F8260F3}" type="datetimeFigureOut">
              <a:rPr lang="en-US" smtClean="0"/>
              <a:t>6/14/17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BD28AAA-8D26-524A-93F1-0C4E57055917}" type="slidenum">
              <a:rPr lang="en-US" smtClean="0"/>
              <a:t>‹#›</a:t>
            </a:fld>
            <a:endParaRPr lang="en-US"/>
          </a:p>
        </p:txBody>
      </p:sp>
    </p:spTree>
    <p:extLst>
      <p:ext uri="{BB962C8B-B14F-4D97-AF65-F5344CB8AC3E}">
        <p14:creationId xmlns:p14="http://schemas.microsoft.com/office/powerpoint/2010/main" val="39812226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00E28A6-835F-8647-9C42-34775F8260F3}" type="datetimeFigureOut">
              <a:rPr lang="en-US" smtClean="0"/>
              <a:t>6/14/17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BD28AAA-8D26-524A-93F1-0C4E57055917}" type="slidenum">
              <a:rPr lang="en-US" smtClean="0"/>
              <a:t>‹#›</a:t>
            </a:fld>
            <a:endParaRPr lang="en-US"/>
          </a:p>
        </p:txBody>
      </p:sp>
    </p:spTree>
    <p:extLst>
      <p:ext uri="{BB962C8B-B14F-4D97-AF65-F5344CB8AC3E}">
        <p14:creationId xmlns:p14="http://schemas.microsoft.com/office/powerpoint/2010/main" val="25146066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00E28A6-835F-8647-9C42-34775F8260F3}" type="datetimeFigureOut">
              <a:rPr lang="en-US" smtClean="0"/>
              <a:t>6/14/17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BD28AAA-8D26-524A-93F1-0C4E57055917}" type="slidenum">
              <a:rPr lang="en-US" smtClean="0"/>
              <a:t>‹#›</a:t>
            </a:fld>
            <a:endParaRPr lang="en-US"/>
          </a:p>
        </p:txBody>
      </p:sp>
    </p:spTree>
    <p:extLst>
      <p:ext uri="{BB962C8B-B14F-4D97-AF65-F5344CB8AC3E}">
        <p14:creationId xmlns:p14="http://schemas.microsoft.com/office/powerpoint/2010/main" val="32670379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00E28A6-835F-8647-9C42-34775F8260F3}" type="datetimeFigureOut">
              <a:rPr lang="en-US" smtClean="0"/>
              <a:t>6/14/17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BD28AAA-8D26-524A-93F1-0C4E57055917}" type="slidenum">
              <a:rPr lang="en-US" smtClean="0"/>
              <a:t>‹#›</a:t>
            </a:fld>
            <a:endParaRPr lang="en-US"/>
          </a:p>
        </p:txBody>
      </p:sp>
    </p:spTree>
    <p:extLst>
      <p:ext uri="{BB962C8B-B14F-4D97-AF65-F5344CB8AC3E}">
        <p14:creationId xmlns:p14="http://schemas.microsoft.com/office/powerpoint/2010/main" val="32001132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00E28A6-835F-8647-9C42-34775F8260F3}" type="datetimeFigureOut">
              <a:rPr lang="en-US" smtClean="0"/>
              <a:t>6/14/17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BD28AAA-8D26-524A-93F1-0C4E57055917}" type="slidenum">
              <a:rPr lang="en-US" smtClean="0"/>
              <a:t>‹#›</a:t>
            </a:fld>
            <a:endParaRPr lang="en-US"/>
          </a:p>
        </p:txBody>
      </p:sp>
    </p:spTree>
    <p:extLst>
      <p:ext uri="{BB962C8B-B14F-4D97-AF65-F5344CB8AC3E}">
        <p14:creationId xmlns:p14="http://schemas.microsoft.com/office/powerpoint/2010/main" val="12274343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00E28A6-835F-8647-9C42-34775F8260F3}" type="datetimeFigureOut">
              <a:rPr lang="en-US" smtClean="0"/>
              <a:t>6/14/17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BD28AAA-8D26-524A-93F1-0C4E57055917}" type="slidenum">
              <a:rPr lang="en-US" smtClean="0"/>
              <a:t>‹#›</a:t>
            </a:fld>
            <a:endParaRPr lang="en-US"/>
          </a:p>
        </p:txBody>
      </p:sp>
    </p:spTree>
    <p:extLst>
      <p:ext uri="{BB962C8B-B14F-4D97-AF65-F5344CB8AC3E}">
        <p14:creationId xmlns:p14="http://schemas.microsoft.com/office/powerpoint/2010/main" val="261643976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00E28A6-835F-8647-9C42-34775F8260F3}" type="datetimeFigureOut">
              <a:rPr lang="en-US" smtClean="0"/>
              <a:t>6/14/17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BD28AAA-8D26-524A-93F1-0C4E57055917}" type="slidenum">
              <a:rPr lang="en-US" smtClean="0"/>
              <a:t>‹#›</a:t>
            </a:fld>
            <a:endParaRPr lang="en-US"/>
          </a:p>
        </p:txBody>
      </p:sp>
    </p:spTree>
    <p:extLst>
      <p:ext uri="{BB962C8B-B14F-4D97-AF65-F5344CB8AC3E}">
        <p14:creationId xmlns:p14="http://schemas.microsoft.com/office/powerpoint/2010/main" val="213079227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00E28A6-835F-8647-9C42-34775F8260F3}" type="datetimeFigureOut">
              <a:rPr lang="en-US" smtClean="0"/>
              <a:t>6/14/17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BD28AAA-8D26-524A-93F1-0C4E57055917}" type="slidenum">
              <a:rPr lang="en-US" smtClean="0"/>
              <a:t>‹#›</a:t>
            </a:fld>
            <a:endParaRPr lang="en-US"/>
          </a:p>
        </p:txBody>
      </p:sp>
    </p:spTree>
    <p:extLst>
      <p:ext uri="{BB962C8B-B14F-4D97-AF65-F5344CB8AC3E}">
        <p14:creationId xmlns:p14="http://schemas.microsoft.com/office/powerpoint/2010/main" val="892881473"/>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00E28A6-835F-8647-9C42-34775F8260F3}" type="datetimeFigureOut">
              <a:rPr lang="en-US" smtClean="0"/>
              <a:t>6/14/17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BD28AAA-8D26-524A-93F1-0C4E57055917}" type="slidenum">
              <a:rPr lang="en-US" smtClean="0"/>
              <a:t>‹#›</a:t>
            </a:fld>
            <a:endParaRPr lang="en-US"/>
          </a:p>
        </p:txBody>
      </p:sp>
    </p:spTree>
    <p:extLst>
      <p:ext uri="{BB962C8B-B14F-4D97-AF65-F5344CB8AC3E}">
        <p14:creationId xmlns:p14="http://schemas.microsoft.com/office/powerpoint/2010/main" val="369386406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 Id="rId3" Type="http://schemas.openxmlformats.org/officeDocument/2006/relationships/image" Target="../media/image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4.png"/><Relationship Id="rId3"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Local Flatness Test:</a:t>
            </a:r>
            <a:br>
              <a:rPr lang="en-US" dirty="0" smtClean="0"/>
            </a:br>
            <a:r>
              <a:rPr lang="en-US" dirty="0" smtClean="0"/>
              <a:t> average 25 scans</a:t>
            </a:r>
            <a:endParaRPr lang="en-US" dirty="0"/>
          </a:p>
        </p:txBody>
      </p:sp>
      <p:sp>
        <p:nvSpPr>
          <p:cNvPr id="3" name="Subtitle 2"/>
          <p:cNvSpPr>
            <a:spLocks noGrp="1"/>
          </p:cNvSpPr>
          <p:nvPr>
            <p:ph type="subTitle" idx="1"/>
          </p:nvPr>
        </p:nvSpPr>
        <p:spPr/>
        <p:txBody>
          <a:bodyPr/>
          <a:lstStyle/>
          <a:p>
            <a:r>
              <a:rPr lang="en-US" dirty="0" smtClean="0"/>
              <a:t>Carlos Vergel Infante &amp; Boping Chen</a:t>
            </a:r>
          </a:p>
          <a:p>
            <a:r>
              <a:rPr lang="en-US" dirty="0" smtClean="0"/>
              <a:t>June 14</a:t>
            </a:r>
            <a:r>
              <a:rPr lang="en-US" baseline="30000" dirty="0" smtClean="0"/>
              <a:t>th</a:t>
            </a:r>
            <a:r>
              <a:rPr lang="en-US" dirty="0" smtClean="0"/>
              <a:t>, 2017</a:t>
            </a:r>
            <a:endParaRPr lang="en-US" dirty="0"/>
          </a:p>
        </p:txBody>
      </p:sp>
    </p:spTree>
    <p:extLst>
      <p:ext uri="{BB962C8B-B14F-4D97-AF65-F5344CB8AC3E}">
        <p14:creationId xmlns:p14="http://schemas.microsoft.com/office/powerpoint/2010/main" val="36309316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90789"/>
            <a:ext cx="8229600" cy="6196799"/>
          </a:xfrm>
        </p:spPr>
        <p:txBody>
          <a:bodyPr>
            <a:normAutofit fontScale="92500"/>
          </a:bodyPr>
          <a:lstStyle/>
          <a:p>
            <a:pPr marL="0" indent="0">
              <a:buNone/>
            </a:pPr>
            <a:r>
              <a:rPr lang="en-US" dirty="0" smtClean="0"/>
              <a:t>Working to improve the local flatness test for stave core #4. </a:t>
            </a:r>
            <a:endParaRPr lang="en-US" dirty="0"/>
          </a:p>
          <a:p>
            <a:endParaRPr lang="en-US" dirty="0" smtClean="0"/>
          </a:p>
          <a:p>
            <a:r>
              <a:rPr lang="en-US" dirty="0" smtClean="0"/>
              <a:t>One line scan</a:t>
            </a:r>
          </a:p>
          <a:p>
            <a:r>
              <a:rPr lang="en-US" dirty="0" smtClean="0"/>
              <a:t>Full support</a:t>
            </a:r>
          </a:p>
          <a:p>
            <a:r>
              <a:rPr lang="en-US" dirty="0" smtClean="0"/>
              <a:t>We are taking data now with a smaller window (new)</a:t>
            </a:r>
          </a:p>
          <a:p>
            <a:r>
              <a:rPr lang="en-US" dirty="0" smtClean="0"/>
              <a:t>Took 25 scans of each side of the stave (plus one for saturation) to reduce fluctuation (new)</a:t>
            </a:r>
          </a:p>
          <a:p>
            <a:r>
              <a:rPr lang="en-US" dirty="0" smtClean="0"/>
              <a:t>(From last week) We should be able to remove tape problems by removing pixels with large rms. (new)</a:t>
            </a:r>
          </a:p>
        </p:txBody>
      </p:sp>
    </p:spTree>
    <p:extLst>
      <p:ext uri="{BB962C8B-B14F-4D97-AF65-F5344CB8AC3E}">
        <p14:creationId xmlns:p14="http://schemas.microsoft.com/office/powerpoint/2010/main" val="73477008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RMS histogram</a:t>
            </a:r>
            <a:endParaRPr lang="en-US" dirty="0"/>
          </a:p>
        </p:txBody>
      </p:sp>
      <p:pic>
        <p:nvPicPr>
          <p:cNvPr id="5" name="Picture 4" descr="Screen Shot 2017-06-13 at 4.09.35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23925" y="1417638"/>
            <a:ext cx="7950200" cy="5219700"/>
          </a:xfrm>
          <a:prstGeom prst="rect">
            <a:avLst/>
          </a:prstGeom>
        </p:spPr>
      </p:pic>
      <p:sp>
        <p:nvSpPr>
          <p:cNvPr id="6" name="TextBox 5"/>
          <p:cNvSpPr txBox="1"/>
          <p:nvPr/>
        </p:nvSpPr>
        <p:spPr>
          <a:xfrm>
            <a:off x="4302125" y="3079750"/>
            <a:ext cx="2973703" cy="369332"/>
          </a:xfrm>
          <a:prstGeom prst="rect">
            <a:avLst/>
          </a:prstGeom>
          <a:noFill/>
        </p:spPr>
        <p:txBody>
          <a:bodyPr wrap="none" rtlCol="0">
            <a:spAutoFit/>
          </a:bodyPr>
          <a:lstStyle/>
          <a:p>
            <a:r>
              <a:rPr lang="en-US" dirty="0" smtClean="0"/>
              <a:t>Tape problems are over here!</a:t>
            </a:r>
            <a:endParaRPr lang="en-US" dirty="0"/>
          </a:p>
        </p:txBody>
      </p:sp>
      <p:cxnSp>
        <p:nvCxnSpPr>
          <p:cNvPr id="8" name="Straight Arrow Connector 7"/>
          <p:cNvCxnSpPr/>
          <p:nvPr/>
        </p:nvCxnSpPr>
        <p:spPr>
          <a:xfrm flipH="1">
            <a:off x="4508501" y="3449082"/>
            <a:ext cx="1158874" cy="2678668"/>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10" name="Straight Arrow Connector 9"/>
          <p:cNvCxnSpPr/>
          <p:nvPr/>
        </p:nvCxnSpPr>
        <p:spPr>
          <a:xfrm>
            <a:off x="6223000" y="3449082"/>
            <a:ext cx="158750" cy="2789793"/>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13" name="Straight Arrow Connector 12"/>
          <p:cNvCxnSpPr/>
          <p:nvPr/>
        </p:nvCxnSpPr>
        <p:spPr>
          <a:xfrm>
            <a:off x="6604000" y="3449082"/>
            <a:ext cx="1968500" cy="1980168"/>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90250234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RMS plot of the L side of the stave</a:t>
            </a:r>
            <a:endParaRPr lang="en-US" dirty="0"/>
          </a:p>
        </p:txBody>
      </p:sp>
      <p:pic>
        <p:nvPicPr>
          <p:cNvPr id="4" name="Picture 3" descr="Screen Shot 2017-06-13 at 4.13.17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231067"/>
            <a:ext cx="9144000" cy="2186066"/>
          </a:xfrm>
          <a:prstGeom prst="rect">
            <a:avLst/>
          </a:prstGeom>
        </p:spPr>
      </p:pic>
      <p:pic>
        <p:nvPicPr>
          <p:cNvPr id="5" name="Picture 4" descr="Screen Shot 2017-06-13 at 4.15.02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4493070"/>
            <a:ext cx="9144000" cy="2223541"/>
          </a:xfrm>
          <a:prstGeom prst="rect">
            <a:avLst/>
          </a:prstGeom>
        </p:spPr>
      </p:pic>
      <p:sp>
        <p:nvSpPr>
          <p:cNvPr id="6" name="TextBox 5"/>
          <p:cNvSpPr txBox="1"/>
          <p:nvPr/>
        </p:nvSpPr>
        <p:spPr>
          <a:xfrm>
            <a:off x="457200" y="4047457"/>
            <a:ext cx="2622045" cy="369332"/>
          </a:xfrm>
          <a:prstGeom prst="rect">
            <a:avLst/>
          </a:prstGeom>
          <a:noFill/>
        </p:spPr>
        <p:txBody>
          <a:bodyPr wrap="none" rtlCol="0">
            <a:spAutoFit/>
          </a:bodyPr>
          <a:lstStyle/>
          <a:p>
            <a:r>
              <a:rPr lang="en-US" dirty="0" smtClean="0"/>
              <a:t>Only showing rms&gt;20 um.</a:t>
            </a:r>
            <a:endParaRPr lang="en-US" dirty="0"/>
          </a:p>
        </p:txBody>
      </p:sp>
    </p:spTree>
    <p:extLst>
      <p:ext uri="{BB962C8B-B14F-4D97-AF65-F5344CB8AC3E}">
        <p14:creationId xmlns:p14="http://schemas.microsoft.com/office/powerpoint/2010/main" val="1363305260"/>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Average over 25 scans plot (side L)</a:t>
            </a:r>
            <a:endParaRPr lang="en-US" dirty="0"/>
          </a:p>
        </p:txBody>
      </p:sp>
      <p:pic>
        <p:nvPicPr>
          <p:cNvPr id="4" name="Picture 3" descr="Screen Shot 2017-06-13 at 4.18.54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179241"/>
            <a:ext cx="9144000" cy="2643232"/>
          </a:xfrm>
          <a:prstGeom prst="rect">
            <a:avLst/>
          </a:prstGeom>
        </p:spPr>
      </p:pic>
      <p:sp>
        <p:nvSpPr>
          <p:cNvPr id="5" name="TextBox 4"/>
          <p:cNvSpPr txBox="1"/>
          <p:nvPr/>
        </p:nvSpPr>
        <p:spPr>
          <a:xfrm>
            <a:off x="572155" y="5387305"/>
            <a:ext cx="8233438" cy="1015663"/>
          </a:xfrm>
          <a:prstGeom prst="rect">
            <a:avLst/>
          </a:prstGeom>
          <a:noFill/>
        </p:spPr>
        <p:txBody>
          <a:bodyPr wrap="square" rtlCol="0">
            <a:spAutoFit/>
          </a:bodyPr>
          <a:lstStyle/>
          <a:p>
            <a:r>
              <a:rPr lang="en-US" sz="2000" dirty="0" smtClean="0"/>
              <a:t>I think this line is caused to the dot in the center line. For the resolution that we are getting we might think in changing the laser line we are using. Maybe using another laser line.</a:t>
            </a:r>
            <a:endParaRPr lang="en-US" sz="2000" dirty="0"/>
          </a:p>
        </p:txBody>
      </p:sp>
      <p:sp>
        <p:nvSpPr>
          <p:cNvPr id="6" name="TextBox 5"/>
          <p:cNvSpPr txBox="1"/>
          <p:nvPr/>
        </p:nvSpPr>
        <p:spPr>
          <a:xfrm>
            <a:off x="1800936" y="1800421"/>
            <a:ext cx="7343064" cy="369332"/>
          </a:xfrm>
          <a:prstGeom prst="rect">
            <a:avLst/>
          </a:prstGeom>
          <a:noFill/>
        </p:spPr>
        <p:txBody>
          <a:bodyPr wrap="none" rtlCol="0">
            <a:spAutoFit/>
          </a:bodyPr>
          <a:lstStyle/>
          <a:p>
            <a:r>
              <a:rPr lang="en-US" dirty="0" smtClean="0"/>
              <a:t>Small effect in the surface are now visible in the plot (better to see in the lab)</a:t>
            </a:r>
            <a:endParaRPr lang="en-US" dirty="0"/>
          </a:p>
        </p:txBody>
      </p:sp>
    </p:spTree>
    <p:extLst>
      <p:ext uri="{BB962C8B-B14F-4D97-AF65-F5344CB8AC3E}">
        <p14:creationId xmlns:p14="http://schemas.microsoft.com/office/powerpoint/2010/main" val="3274496243"/>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Picture 3" descr="Screen Shot 2017-06-13 at 4.39.47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8273" y="2414517"/>
            <a:ext cx="4981251" cy="3211317"/>
          </a:xfrm>
          <a:prstGeom prst="rect">
            <a:avLst/>
          </a:prstGeom>
        </p:spPr>
      </p:pic>
    </p:spTree>
    <p:extLst>
      <p:ext uri="{BB962C8B-B14F-4D97-AF65-F5344CB8AC3E}">
        <p14:creationId xmlns:p14="http://schemas.microsoft.com/office/powerpoint/2010/main" val="3003691058"/>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Screen Shot 2017-06-13 at 4.18.54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76508"/>
            <a:ext cx="9144000" cy="2175275"/>
          </a:xfrm>
          <a:prstGeom prst="rect">
            <a:avLst/>
          </a:prstGeom>
        </p:spPr>
      </p:pic>
      <p:pic>
        <p:nvPicPr>
          <p:cNvPr id="5" name="Picture 4" descr="Screen Shot 2017-06-14 at 5.21.25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3199175"/>
            <a:ext cx="9144000" cy="1964824"/>
          </a:xfrm>
          <a:prstGeom prst="rect">
            <a:avLst/>
          </a:prstGeom>
        </p:spPr>
      </p:pic>
      <p:sp>
        <p:nvSpPr>
          <p:cNvPr id="6" name="TextBox 5"/>
          <p:cNvSpPr txBox="1"/>
          <p:nvPr/>
        </p:nvSpPr>
        <p:spPr>
          <a:xfrm>
            <a:off x="7061219" y="41870"/>
            <a:ext cx="713281" cy="369332"/>
          </a:xfrm>
          <a:prstGeom prst="rect">
            <a:avLst/>
          </a:prstGeom>
          <a:noFill/>
        </p:spPr>
        <p:txBody>
          <a:bodyPr wrap="none" rtlCol="0">
            <a:spAutoFit/>
          </a:bodyPr>
          <a:lstStyle/>
          <a:p>
            <a:r>
              <a:rPr lang="en-US" dirty="0" smtClean="0"/>
              <a:t>L side</a:t>
            </a:r>
            <a:endParaRPr lang="en-US" dirty="0"/>
          </a:p>
        </p:txBody>
      </p:sp>
      <p:sp>
        <p:nvSpPr>
          <p:cNvPr id="7" name="TextBox 6"/>
          <p:cNvSpPr txBox="1"/>
          <p:nvPr/>
        </p:nvSpPr>
        <p:spPr>
          <a:xfrm>
            <a:off x="7061219" y="2807261"/>
            <a:ext cx="689837" cy="369332"/>
          </a:xfrm>
          <a:prstGeom prst="rect">
            <a:avLst/>
          </a:prstGeom>
          <a:noFill/>
        </p:spPr>
        <p:txBody>
          <a:bodyPr wrap="none" rtlCol="0">
            <a:spAutoFit/>
          </a:bodyPr>
          <a:lstStyle/>
          <a:p>
            <a:r>
              <a:rPr lang="en-US" dirty="0"/>
              <a:t>J</a:t>
            </a:r>
            <a:r>
              <a:rPr lang="en-US" dirty="0" smtClean="0"/>
              <a:t> side</a:t>
            </a:r>
            <a:endParaRPr lang="en-US" dirty="0"/>
          </a:p>
        </p:txBody>
      </p:sp>
      <p:sp>
        <p:nvSpPr>
          <p:cNvPr id="8" name="TextBox 7"/>
          <p:cNvSpPr txBox="1"/>
          <p:nvPr/>
        </p:nvSpPr>
        <p:spPr>
          <a:xfrm>
            <a:off x="265145" y="5540832"/>
            <a:ext cx="8359032" cy="646331"/>
          </a:xfrm>
          <a:prstGeom prst="rect">
            <a:avLst/>
          </a:prstGeom>
          <a:noFill/>
        </p:spPr>
        <p:txBody>
          <a:bodyPr wrap="square" rtlCol="0">
            <a:spAutoFit/>
          </a:bodyPr>
          <a:lstStyle/>
          <a:p>
            <a:r>
              <a:rPr lang="en-US" dirty="0" smtClean="0"/>
              <a:t>The y-coordinate in the J side is flipped from our convention to facilitate the comparison between scans in case the effect is due to the support.</a:t>
            </a:r>
            <a:endParaRPr lang="en-US" dirty="0"/>
          </a:p>
        </p:txBody>
      </p:sp>
    </p:spTree>
    <p:extLst>
      <p:ext uri="{BB962C8B-B14F-4D97-AF65-F5344CB8AC3E}">
        <p14:creationId xmlns:p14="http://schemas.microsoft.com/office/powerpoint/2010/main" val="2462806290"/>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107</TotalTime>
  <Words>212</Words>
  <Application>Microsoft Macintosh PowerPoint</Application>
  <PresentationFormat>On-screen Show (4:3)</PresentationFormat>
  <Paragraphs>20</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Office Theme</vt:lpstr>
      <vt:lpstr>Local Flatness Test:  average 25 scans</vt:lpstr>
      <vt:lpstr>PowerPoint Presentation</vt:lpstr>
      <vt:lpstr>RMS histogram</vt:lpstr>
      <vt:lpstr>RMS plot of the L side of the stave</vt:lpstr>
      <vt:lpstr>Average over 25 scans plot (side L)</vt:lpstr>
      <vt:lpstr>PowerPoint Presentation</vt:lpstr>
      <vt:lpstr>PowerPoint Presentation</vt:lpstr>
    </vt:vector>
  </TitlesOfParts>
  <Company>ISU</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Local Flatness Test:  average 25 scans</dc:title>
  <dc:creator>Carlos Vergel Infante</dc:creator>
  <cp:lastModifiedBy>Carlos Vergel Infante</cp:lastModifiedBy>
  <cp:revision>5</cp:revision>
  <dcterms:created xsi:type="dcterms:W3CDTF">2017-06-13T21:04:54Z</dcterms:created>
  <dcterms:modified xsi:type="dcterms:W3CDTF">2017-06-14T23:10:14Z</dcterms:modified>
</cp:coreProperties>
</file>