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A0985-9105-6C42-9ADA-559EC9472AEE}" type="datetimeFigureOut">
              <a:rPr kumimoji="1" lang="zh-CN" altLang="en-US" smtClean="0"/>
              <a:t>6/21/17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B1026-05B3-7644-A73A-24EA045585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19284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A0985-9105-6C42-9ADA-559EC9472AEE}" type="datetimeFigureOut">
              <a:rPr kumimoji="1" lang="zh-CN" altLang="en-US" smtClean="0"/>
              <a:t>6/21/17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B1026-05B3-7644-A73A-24EA045585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33872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A0985-9105-6C42-9ADA-559EC9472AEE}" type="datetimeFigureOut">
              <a:rPr kumimoji="1" lang="zh-CN" altLang="en-US" smtClean="0"/>
              <a:t>6/21/17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B1026-05B3-7644-A73A-24EA045585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6311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A0985-9105-6C42-9ADA-559EC9472AEE}" type="datetimeFigureOut">
              <a:rPr kumimoji="1" lang="zh-CN" altLang="en-US" smtClean="0"/>
              <a:t>6/21/17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B1026-05B3-7644-A73A-24EA045585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32692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A0985-9105-6C42-9ADA-559EC9472AEE}" type="datetimeFigureOut">
              <a:rPr kumimoji="1" lang="zh-CN" altLang="en-US" smtClean="0"/>
              <a:t>6/21/17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B1026-05B3-7644-A73A-24EA045585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5003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A0985-9105-6C42-9ADA-559EC9472AEE}" type="datetimeFigureOut">
              <a:rPr kumimoji="1" lang="zh-CN" altLang="en-US" smtClean="0"/>
              <a:t>6/21/17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B1026-05B3-7644-A73A-24EA045585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19702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A0985-9105-6C42-9ADA-559EC9472AEE}" type="datetimeFigureOut">
              <a:rPr kumimoji="1" lang="zh-CN" altLang="en-US" smtClean="0"/>
              <a:t>6/21/17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B1026-05B3-7644-A73A-24EA045585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1076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A0985-9105-6C42-9ADA-559EC9472AEE}" type="datetimeFigureOut">
              <a:rPr kumimoji="1" lang="zh-CN" altLang="en-US" smtClean="0"/>
              <a:t>6/21/17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B1026-05B3-7644-A73A-24EA045585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16597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A0985-9105-6C42-9ADA-559EC9472AEE}" type="datetimeFigureOut">
              <a:rPr kumimoji="1" lang="zh-CN" altLang="en-US" smtClean="0"/>
              <a:t>6/21/17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B1026-05B3-7644-A73A-24EA045585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23075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A0985-9105-6C42-9ADA-559EC9472AEE}" type="datetimeFigureOut">
              <a:rPr kumimoji="1" lang="zh-CN" altLang="en-US" smtClean="0"/>
              <a:t>6/21/17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B1026-05B3-7644-A73A-24EA045585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18207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A0985-9105-6C42-9ADA-559EC9472AEE}" type="datetimeFigureOut">
              <a:rPr kumimoji="1" lang="zh-CN" altLang="en-US" smtClean="0"/>
              <a:t>6/21/17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B1026-05B3-7644-A73A-24EA045585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28932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A0985-9105-6C42-9ADA-559EC9472AEE}" type="datetimeFigureOut">
              <a:rPr kumimoji="1" lang="zh-CN" altLang="en-US" smtClean="0"/>
              <a:t>6/21/17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B1026-05B3-7644-A73A-24EA045585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08990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CN" dirty="0" smtClean="0"/>
              <a:t>Laser scanning update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CN" smtClean="0"/>
              <a:t>6/21/2017</a:t>
            </a:r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88083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Center laser line</a:t>
            </a:r>
            <a:endParaRPr kumimoji="1"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9844"/>
            <a:ext cx="4605677" cy="289700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2455" y="3925270"/>
            <a:ext cx="4581545" cy="293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22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Second Laser line</a:t>
            </a:r>
            <a:endParaRPr kumimoji="1"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2397" y="3771339"/>
            <a:ext cx="4721603" cy="30866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199589"/>
            <a:ext cx="4605677" cy="286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159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Fourth laser line</a:t>
            </a:r>
            <a:endParaRPr kumimoji="1"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0260" y="3886788"/>
            <a:ext cx="4593740" cy="297121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64239"/>
            <a:ext cx="4550260" cy="2886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230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Optical table?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93682"/>
            <a:ext cx="9144000" cy="20764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84735"/>
            <a:ext cx="9144000" cy="265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855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20</Words>
  <Application>Microsoft Macintosh PowerPoint</Application>
  <PresentationFormat>全屏显示(4:3)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Laser scanning update</vt:lpstr>
      <vt:lpstr>Center laser line</vt:lpstr>
      <vt:lpstr>Second Laser line</vt:lpstr>
      <vt:lpstr>Fourth laser line</vt:lpstr>
      <vt:lpstr>Optical table?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bp c</dc:creator>
  <cp:lastModifiedBy>bp c</cp:lastModifiedBy>
  <cp:revision>4</cp:revision>
  <dcterms:created xsi:type="dcterms:W3CDTF">2017-06-21T15:27:04Z</dcterms:created>
  <dcterms:modified xsi:type="dcterms:W3CDTF">2017-06-21T15:56:43Z</dcterms:modified>
</cp:coreProperties>
</file>