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90" autoAdjust="0"/>
    <p:restoredTop sz="97104" autoAdjust="0"/>
  </p:normalViewPr>
  <p:slideViewPr>
    <p:cSldViewPr snapToGrid="0" snapToObjects="1">
      <p:cViewPr varScale="1">
        <p:scale>
          <a:sx n="91" d="100"/>
          <a:sy n="91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12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35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12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5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373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09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0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74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25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50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20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76B37-1263-8C42-A114-7D029953C8A5}" type="datetimeFigureOut">
              <a:rPr lang="en-US" smtClean="0"/>
              <a:t>6/21/17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08EA1-B287-414D-97E4-695FF89B9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67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Pressurized test (25 times) side J and Local Flatness update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Carlos Vergel Infante</a:t>
            </a:r>
          </a:p>
          <a:p>
            <a:r>
              <a:rPr lang="en-US" dirty="0" smtClean="0"/>
              <a:t>Boping Chen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11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8129" y="241101"/>
            <a:ext cx="8579190" cy="2431307"/>
          </a:xfrm>
          <a:prstGeom prst="rect">
            <a:avLst/>
          </a:prstGeom>
        </p:spPr>
      </p:pic>
      <p:pic>
        <p:nvPicPr>
          <p:cNvPr id="5" name="Picture 4" descr="Screen Shot 2017-06-20 at 4.33.0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2672408"/>
            <a:ext cx="9144000" cy="1730394"/>
          </a:xfrm>
          <a:prstGeom prst="rect">
            <a:avLst/>
          </a:prstGeom>
        </p:spPr>
      </p:pic>
      <p:pic>
        <p:nvPicPr>
          <p:cNvPr id="6" name="Picture 5" descr="Screen Shot 2017-06-20 at 4.32.4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4607554"/>
            <a:ext cx="9144000" cy="17667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19290" y="157359"/>
            <a:ext cx="2165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Side J of the Stave #4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86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21 at 1.52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1" y="796779"/>
            <a:ext cx="5687221" cy="54828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1222" y="796779"/>
            <a:ext cx="343277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Couple of mistakes were found on the old code.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Peaks are removed now by ignoring all pixels with rms larger than 15 um.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Instead of selecting the average of each new area (10 pixels in x and 10 pixels in y), the maximum value was selected.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The max height is selected with respect to these maximums of area. Work need to be done here.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0308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21 at 1.54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380" y="122263"/>
            <a:ext cx="4092642" cy="3646061"/>
          </a:xfrm>
          <a:prstGeom prst="rect">
            <a:avLst/>
          </a:prstGeom>
        </p:spPr>
      </p:pic>
      <p:pic>
        <p:nvPicPr>
          <p:cNvPr id="3" name="Picture 2" descr="Screen Shot 2017-06-21 at 1.55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9040"/>
            <a:ext cx="9144000" cy="197064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600064" y="6210756"/>
            <a:ext cx="97685" cy="4745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260707" y="474530"/>
            <a:ext cx="1451317" cy="6420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580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6-21 at 2.02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778" y="1279686"/>
            <a:ext cx="5141888" cy="46292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75174" y="6406150"/>
            <a:ext cx="16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Module Num.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87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100</Words>
  <Application>Microsoft Macintosh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Pressurized test (25 times) side J and Local Flatness update </vt:lpstr>
      <vt:lpstr>PowerPoint Presentation</vt:lpstr>
      <vt:lpstr>PowerPoint Presentation</vt:lpstr>
      <vt:lpstr>PowerPoint Presentation</vt:lpstr>
      <vt:lpstr>PowerPoint Presentation</vt:lpstr>
    </vt:vector>
  </TitlesOfParts>
  <Company>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Vergel Infante</dc:creator>
  <cp:lastModifiedBy>Carlos Vergel Infante</cp:lastModifiedBy>
  <cp:revision>3</cp:revision>
  <dcterms:created xsi:type="dcterms:W3CDTF">2017-06-20T15:47:20Z</dcterms:created>
  <dcterms:modified xsi:type="dcterms:W3CDTF">2017-06-21T19:03:32Z</dcterms:modified>
</cp:coreProperties>
</file>