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-968" y="-1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2F20-6684-49A7-8580-3D05B1228129}" type="datetimeFigureOut">
              <a:rPr lang="en-US" smtClean="0"/>
              <a:t>7/5/17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0792-AED5-4B61-BD21-B9961B6779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149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2F20-6684-49A7-8580-3D05B1228129}" type="datetimeFigureOut">
              <a:rPr lang="en-US" smtClean="0"/>
              <a:t>7/5/17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0792-AED5-4B61-BD21-B9961B6779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875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2F20-6684-49A7-8580-3D05B1228129}" type="datetimeFigureOut">
              <a:rPr lang="en-US" smtClean="0"/>
              <a:t>7/5/17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0792-AED5-4B61-BD21-B9961B6779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511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2F20-6684-49A7-8580-3D05B1228129}" type="datetimeFigureOut">
              <a:rPr lang="en-US" smtClean="0"/>
              <a:t>7/5/17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0792-AED5-4B61-BD21-B9961B6779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578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2F20-6684-49A7-8580-3D05B1228129}" type="datetimeFigureOut">
              <a:rPr lang="en-US" smtClean="0"/>
              <a:t>7/5/17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0792-AED5-4B61-BD21-B9961B6779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344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2F20-6684-49A7-8580-3D05B1228129}" type="datetimeFigureOut">
              <a:rPr lang="en-US" smtClean="0"/>
              <a:t>7/5/17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0792-AED5-4B61-BD21-B9961B6779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654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2F20-6684-49A7-8580-3D05B1228129}" type="datetimeFigureOut">
              <a:rPr lang="en-US" smtClean="0"/>
              <a:t>7/5/17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0792-AED5-4B61-BD21-B9961B6779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696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2F20-6684-49A7-8580-3D05B1228129}" type="datetimeFigureOut">
              <a:rPr lang="en-US" smtClean="0"/>
              <a:t>7/5/17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0792-AED5-4B61-BD21-B9961B6779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323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2F20-6684-49A7-8580-3D05B1228129}" type="datetimeFigureOut">
              <a:rPr lang="en-US" smtClean="0"/>
              <a:t>7/5/17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0792-AED5-4B61-BD21-B9961B6779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151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2F20-6684-49A7-8580-3D05B1228129}" type="datetimeFigureOut">
              <a:rPr lang="en-US" smtClean="0"/>
              <a:t>7/5/17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0792-AED5-4B61-BD21-B9961B6779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943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2F20-6684-49A7-8580-3D05B1228129}" type="datetimeFigureOut">
              <a:rPr lang="en-US" smtClean="0"/>
              <a:t>7/5/17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0792-AED5-4B61-BD21-B9961B6779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28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02F20-6684-49A7-8580-3D05B1228129}" type="datetimeFigureOut">
              <a:rPr lang="en-US" smtClean="0"/>
              <a:t>7/5/17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50792-AED5-4B61-BD21-B9961B6779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267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Laser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July 5,2017</a:t>
            </a:r>
          </a:p>
          <a:p>
            <a:r>
              <a:rPr lang="en-US" dirty="0" err="1"/>
              <a:t>Boping</a:t>
            </a:r>
            <a:r>
              <a:rPr lang="en-US" dirty="0"/>
              <a:t> Chen</a:t>
            </a:r>
          </a:p>
          <a:p>
            <a:r>
              <a:rPr lang="en-US" dirty="0" err="1"/>
              <a:t>Shuaiyan</a:t>
            </a:r>
            <a:r>
              <a:rPr lang="en-US" dirty="0"/>
              <a:t> Kang</a:t>
            </a:r>
          </a:p>
        </p:txBody>
      </p:sp>
    </p:spTree>
    <p:extLst>
      <p:ext uri="{BB962C8B-B14F-4D97-AF65-F5344CB8AC3E}">
        <p14:creationId xmlns:p14="http://schemas.microsoft.com/office/powerpoint/2010/main" val="855938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365125"/>
            <a:ext cx="10541000" cy="1325563"/>
          </a:xfrm>
        </p:spPr>
        <p:txBody>
          <a:bodyPr/>
          <a:lstStyle/>
          <a:p>
            <a:r>
              <a:rPr lang="en-US" dirty="0"/>
              <a:t>First Module of Stave #4 (L side)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Three laser lines were used in total </a:t>
            </a:r>
          </a:p>
          <a:p>
            <a:r>
              <a:rPr lang="en-US" dirty="0"/>
              <a:t>It was scanned 50 times with each laser line</a:t>
            </a:r>
          </a:p>
          <a:p>
            <a:r>
              <a:rPr lang="en-US" dirty="0"/>
              <a:t>Standard deviation distribution was plotted (p.3-5)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39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Laser line with red dot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527" y="1327876"/>
            <a:ext cx="5669280" cy="3918255"/>
          </a:xfrm>
        </p:spPr>
      </p:pic>
      <p:sp>
        <p:nvSpPr>
          <p:cNvPr id="5" name="TextBox 4"/>
          <p:cNvSpPr txBox="1"/>
          <p:nvPr/>
        </p:nvSpPr>
        <p:spPr>
          <a:xfrm>
            <a:off x="609599" y="4876800"/>
            <a:ext cx="73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41715" y="1293541"/>
            <a:ext cx="541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μ</a:t>
            </a:r>
            <a:r>
              <a:rPr lang="en-US" dirty="0"/>
              <a:t>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0807" y="1628537"/>
            <a:ext cx="5204460" cy="32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591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Ahead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27" y="1427480"/>
            <a:ext cx="5476240" cy="432985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4774" y="1798320"/>
            <a:ext cx="5035732" cy="3606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974" y="5405120"/>
            <a:ext cx="786452" cy="49381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50137" y="1427480"/>
            <a:ext cx="597460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910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Below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" y="1391920"/>
            <a:ext cx="5580854" cy="428752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854" y="5295370"/>
            <a:ext cx="786452" cy="4938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8950" y="1391920"/>
            <a:ext cx="597460" cy="49381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2571" y="1778001"/>
            <a:ext cx="5971429" cy="3498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390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55</Words>
  <Application>Microsoft Macintosh PowerPoint</Application>
  <PresentationFormat>自定义</PresentationFormat>
  <Paragraphs>15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Theme</vt:lpstr>
      <vt:lpstr>Laser Update</vt:lpstr>
      <vt:lpstr>First Module of Stave #4 (L side)</vt:lpstr>
      <vt:lpstr>Laser line with red dot </vt:lpstr>
      <vt:lpstr>Ahead</vt:lpstr>
      <vt:lpstr>Below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 Update</dc:title>
  <dc:creator>pc</dc:creator>
  <cp:lastModifiedBy>bp c</cp:lastModifiedBy>
  <cp:revision>7</cp:revision>
  <dcterms:created xsi:type="dcterms:W3CDTF">2017-07-05T21:02:23Z</dcterms:created>
  <dcterms:modified xsi:type="dcterms:W3CDTF">2017-07-05T17:01:34Z</dcterms:modified>
</cp:coreProperties>
</file>