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4"/>
  </p:notesMasterIdLst>
  <p:sldIdLst>
    <p:sldId id="256" r:id="rId2"/>
    <p:sldId id="266" r:id="rId3"/>
    <p:sldId id="268" r:id="rId4"/>
    <p:sldId id="267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12" autoAdjust="0"/>
    <p:restoredTop sz="94660"/>
  </p:normalViewPr>
  <p:slideViewPr>
    <p:cSldViewPr snapToGrid="0">
      <p:cViewPr>
        <p:scale>
          <a:sx n="112" d="100"/>
          <a:sy n="112" d="100"/>
        </p:scale>
        <p:origin x="144" y="5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B4107-A746-4510-8304-F0C8C7504DEA}" type="datetimeFigureOut">
              <a:rPr lang="en-US" smtClean="0"/>
              <a:t>8/15/17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46A76-E710-4FD3-B8DF-5929C815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2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46A76-E710-4FD3-B8DF-5929C81522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7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CB6D27D5-9C16-4FFB-B586-4493D5A66636}" type="datetime1">
              <a:rPr lang="en-US" smtClean="0"/>
              <a:t>8/15/17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3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8/15/17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9603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8/15/17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2365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8/15/17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4397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8/15/17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8747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8/15/17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048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8/15/17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7685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2C20-FE8A-4580-82EE-BCCB7ADB4FCC}" type="datetime1">
              <a:rPr lang="en-US" smtClean="0"/>
              <a:t>8/15/17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07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DE1B-1370-4565-B3DF-F1046822352D}" type="datetime1">
              <a:rPr lang="en-US" smtClean="0"/>
              <a:t>8/15/17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3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5103-DCFD-4350-B34B-D3B3A8FBE260}" type="datetime1">
              <a:rPr lang="en-US" smtClean="0"/>
              <a:t>8/15/17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BB3E6-2B8B-43A2-A916-FEB95435C60D}" type="datetime1">
              <a:rPr lang="en-US" smtClean="0"/>
              <a:t>8/15/17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8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643C-CFAD-4BC4-9FEF-2FA174C14FCD}" type="datetime1">
              <a:rPr lang="en-US" smtClean="0"/>
              <a:t>8/15/17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4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CC93-D6F7-46E7-96CF-FF3E41F818CB}" type="datetime1">
              <a:rPr lang="en-US" smtClean="0"/>
              <a:t>8/15/17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5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699A-18DD-483A-B466-96EEFCBB789C}" type="datetime1">
              <a:rPr lang="en-US" smtClean="0"/>
              <a:t>8/15/17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0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B8AC-21A2-4E45-8509-332F609E7AD3}" type="datetime1">
              <a:rPr lang="en-US" smtClean="0"/>
              <a:t>8/15/17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0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8501-447D-4933-9858-93C5E0A2190C}" type="datetime1">
              <a:rPr lang="en-US" smtClean="0"/>
              <a:t>8/15/17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08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E3703-C80A-4F80-BEFE-8F1E06F59E8F}" type="datetime1">
              <a:rPr lang="en-US" smtClean="0"/>
              <a:t>8/15/17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8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C11E99A-9641-4509-AEFE-48346FA8EFD6}" type="datetime1">
              <a:rPr lang="en-US" smtClean="0"/>
              <a:t>8/15/17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2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tiff"/><Relationship Id="rId5" Type="http://schemas.openxmlformats.org/officeDocument/2006/relationships/image" Target="../media/image20.tiff"/><Relationship Id="rId6" Type="http://schemas.openxmlformats.org/officeDocument/2006/relationships/image" Target="../media/image21.tiff"/><Relationship Id="rId7" Type="http://schemas.openxmlformats.org/officeDocument/2006/relationships/image" Target="../media/image22.tiff"/><Relationship Id="rId8" Type="http://schemas.openxmlformats.org/officeDocument/2006/relationships/image" Target="../media/image23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tiff"/><Relationship Id="rId3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tiff"/><Relationship Id="rId5" Type="http://schemas.openxmlformats.org/officeDocument/2006/relationships/image" Target="../media/image13.tiff"/><Relationship Id="rId6" Type="http://schemas.openxmlformats.org/officeDocument/2006/relationships/image" Target="../media/image14.tiff"/><Relationship Id="rId7" Type="http://schemas.openxmlformats.org/officeDocument/2006/relationships/image" Target="../media/image15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8240" y="1122363"/>
            <a:ext cx="10020300" cy="2387600"/>
          </a:xfrm>
        </p:spPr>
        <p:txBody>
          <a:bodyPr anchor="ctr"/>
          <a:lstStyle/>
          <a:p>
            <a:r>
              <a:rPr lang="en-US" dirty="0" smtClean="0"/>
              <a:t>Stave QA: Weekly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2807" y="4668520"/>
            <a:ext cx="8825658" cy="1754050"/>
          </a:xfrm>
        </p:spPr>
        <p:txBody>
          <a:bodyPr>
            <a:normAutofit/>
          </a:bodyPr>
          <a:lstStyle/>
          <a:p>
            <a:r>
              <a:rPr lang="en-US" u="sng" dirty="0" smtClean="0"/>
              <a:t>William Heidorn</a:t>
            </a:r>
            <a:r>
              <a:rPr lang="en-US" dirty="0" smtClean="0"/>
              <a:t>, </a:t>
            </a:r>
            <a:r>
              <a:rPr lang="en-US" dirty="0" err="1" smtClean="0"/>
              <a:t>Jie</a:t>
            </a:r>
            <a:r>
              <a:rPr lang="en-US" dirty="0" smtClean="0"/>
              <a:t> Yu</a:t>
            </a:r>
          </a:p>
          <a:p>
            <a:r>
              <a:rPr lang="en-US" dirty="0" smtClean="0"/>
              <a:t>Iowa State University</a:t>
            </a:r>
          </a:p>
          <a:p>
            <a:r>
              <a:rPr lang="en-US" dirty="0" smtClean="0"/>
              <a:t>ISU Weekly Meeting </a:t>
            </a:r>
          </a:p>
          <a:p>
            <a:r>
              <a:rPr lang="en-US" dirty="0" smtClean="0"/>
              <a:t>August </a:t>
            </a:r>
            <a:r>
              <a:rPr lang="en-US" dirty="0" smtClean="0"/>
              <a:t>16, 2017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534" y="4590610"/>
            <a:ext cx="2456589" cy="1756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444" y="4574089"/>
            <a:ext cx="3448010" cy="181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0720"/>
            <a:ext cx="8761413" cy="728480"/>
          </a:xfrm>
        </p:spPr>
        <p:txBody>
          <a:bodyPr/>
          <a:lstStyle/>
          <a:p>
            <a:r>
              <a:rPr lang="en-US" dirty="0" smtClean="0"/>
              <a:t>Long Term Evolution Trial 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75" y="1181600"/>
            <a:ext cx="2865797" cy="19502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5491" y="1215890"/>
            <a:ext cx="2865797" cy="19502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2" y="3021766"/>
            <a:ext cx="2865890" cy="19502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5491" y="3056057"/>
            <a:ext cx="2765113" cy="18817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7128" y="4865807"/>
            <a:ext cx="3001543" cy="20425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94865" y="5002967"/>
            <a:ext cx="2744470" cy="18676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6166" y="1404030"/>
            <a:ext cx="6136763" cy="417616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91806" y="1965960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T=0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117098" y="3543538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T=100 min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17844" y="5580193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T=200 min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219780" y="5949525"/>
            <a:ext cx="4035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when Roy closed office door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9441180" y="3131821"/>
            <a:ext cx="685801" cy="275528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7591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Many small things can contribute to temperature variations seen by the camera</a:t>
            </a:r>
          </a:p>
          <a:p>
            <a:pPr lvl="1"/>
            <a:r>
              <a:rPr lang="en-US" dirty="0" smtClean="0"/>
              <a:t>Hot spots caused by small sources of heat</a:t>
            </a:r>
          </a:p>
          <a:p>
            <a:pPr lvl="1"/>
            <a:r>
              <a:rPr lang="en-US" dirty="0" smtClean="0"/>
              <a:t>Temperature changes in the room</a:t>
            </a:r>
          </a:p>
          <a:p>
            <a:pPr lvl="1"/>
            <a:r>
              <a:rPr lang="en-US" dirty="0" smtClean="0"/>
              <a:t>Other effects?</a:t>
            </a:r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47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7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mysterious ”hot spot” appears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4762961" cy="34163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Over the last few measurements there has been some sort of hot spot inside of the box. It has often been ignored because it was only a small scale effect of around a degree at most over the whole camera.</a:t>
            </a:r>
          </a:p>
          <a:p>
            <a:r>
              <a:rPr lang="en-US" dirty="0" smtClean="0"/>
              <a:t>Believing that we had removed all of the </a:t>
            </a:r>
            <a:r>
              <a:rPr lang="en-US" dirty="0" err="1" smtClean="0"/>
              <a:t>vignetting</a:t>
            </a:r>
            <a:r>
              <a:rPr lang="en-US" dirty="0" smtClean="0"/>
              <a:t> effects we have tried multiple experiments to find the source of the problem.</a:t>
            </a:r>
          </a:p>
          <a:p>
            <a:r>
              <a:rPr lang="en-US" dirty="0" smtClean="0"/>
              <a:t>Possible sources could be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ctual hot spots</a:t>
            </a:r>
          </a:p>
          <a:p>
            <a:pPr lvl="1"/>
            <a:r>
              <a:rPr lang="en-US" dirty="0" smtClean="0"/>
              <a:t>Dust or small debris</a:t>
            </a:r>
          </a:p>
          <a:p>
            <a:pPr lvl="1"/>
            <a:r>
              <a:rPr lang="en-US" dirty="0" smtClean="0"/>
              <a:t>Camera issues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89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 Degree Lens Rotation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b="19222"/>
          <a:stretch/>
        </p:blipFill>
        <p:spPr>
          <a:xfrm>
            <a:off x="1130161" y="2336375"/>
            <a:ext cx="4078841" cy="4393061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b="18311"/>
          <a:stretch/>
        </p:blipFill>
        <p:spPr>
          <a:xfrm>
            <a:off x="6692846" y="2336351"/>
            <a:ext cx="4033374" cy="439308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745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 Degree Lens With a Cap 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3636389" cy="3416301"/>
          </a:xfrm>
        </p:spPr>
        <p:txBody>
          <a:bodyPr/>
          <a:lstStyle/>
          <a:p>
            <a:r>
              <a:rPr lang="en-US" dirty="0" smtClean="0"/>
              <a:t>You can see two different kinds of effects that did not change with camera rotation and then still persisted with the lens cap on</a:t>
            </a:r>
          </a:p>
          <a:p>
            <a:pPr lvl="1"/>
            <a:r>
              <a:rPr lang="en-US" dirty="0" smtClean="0"/>
              <a:t>A perfect spot on the lens (maybe debris between the lens and the camera?)</a:t>
            </a: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vignetting</a:t>
            </a:r>
            <a:r>
              <a:rPr lang="en-US" dirty="0" smtClean="0"/>
              <a:t> like background gradient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773" y="2300673"/>
            <a:ext cx="6402605" cy="4177181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4602822" y="4685016"/>
            <a:ext cx="1397286" cy="11712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7027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Lenses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4259527" cy="3941138"/>
          </a:xfrm>
        </p:spPr>
        <p:txBody>
          <a:bodyPr>
            <a:normAutofit/>
          </a:bodyPr>
          <a:lstStyle/>
          <a:p>
            <a:r>
              <a:rPr lang="en-US" dirty="0" smtClean="0"/>
              <a:t>Thinking that it could be debris between the lens and camera the lens was changed to the 25 degree lens and left on the cap</a:t>
            </a:r>
          </a:p>
          <a:p>
            <a:r>
              <a:rPr lang="en-US" dirty="0" smtClean="0"/>
              <a:t>No shape or gradient is found in this image</a:t>
            </a:r>
            <a:r>
              <a:rPr lang="mr-IN" dirty="0" smtClean="0"/>
              <a:t>…</a:t>
            </a:r>
            <a:r>
              <a:rPr lang="en-US" dirty="0" smtClean="0"/>
              <a:t> so we thought it must be a lens specific effect</a:t>
            </a:r>
          </a:p>
          <a:p>
            <a:r>
              <a:rPr lang="en-US" dirty="0" smtClean="0"/>
              <a:t>We changed back to the original 80 degree lens and we found a similar image</a:t>
            </a:r>
            <a:r>
              <a:rPr lang="mr-IN" dirty="0" smtClean="0"/>
              <a:t>…</a:t>
            </a:r>
            <a:r>
              <a:rPr lang="en-US" dirty="0" smtClean="0"/>
              <a:t> Problem solved?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030" y="2233701"/>
            <a:ext cx="4833809" cy="415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362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Re-Mounting the Camera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5" y="2603500"/>
            <a:ext cx="4567752" cy="3416300"/>
          </a:xfrm>
        </p:spPr>
        <p:txBody>
          <a:bodyPr/>
          <a:lstStyle/>
          <a:p>
            <a:r>
              <a:rPr lang="en-US" dirty="0" smtClean="0"/>
              <a:t>After finding that the spot was gone we mounted the camera and found that there was a hot spot directly where the power supply was plugged into the hanging outlet.</a:t>
            </a:r>
          </a:p>
          <a:p>
            <a:r>
              <a:rPr lang="en-US" dirty="0" smtClean="0"/>
              <a:t>To show that it was a physically hot spot a hand was put onto the other side and held in place for about a minute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2707" y="2491139"/>
            <a:ext cx="6243262" cy="364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937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Re-Mounting the Camera (cont.)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84935" y="2603500"/>
            <a:ext cx="3647326" cy="3961687"/>
          </a:xfrm>
        </p:spPr>
        <p:txBody>
          <a:bodyPr>
            <a:normAutofit/>
          </a:bodyPr>
          <a:lstStyle/>
          <a:p>
            <a:r>
              <a:rPr lang="en-US" dirty="0" smtClean="0"/>
              <a:t>You can see that the heat flows through and can easily detect anything warm touching the box</a:t>
            </a:r>
          </a:p>
          <a:p>
            <a:r>
              <a:rPr lang="en-US" dirty="0" smtClean="0"/>
              <a:t>The power supply was then pulled out of the way and we waited about 30-45 minutes for the two spots to go away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8414" y="2722653"/>
            <a:ext cx="7578726" cy="355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699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Evolution of the Hot Spots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3672092" cy="3416301"/>
          </a:xfrm>
        </p:spPr>
        <p:txBody>
          <a:bodyPr/>
          <a:lstStyle/>
          <a:p>
            <a:r>
              <a:rPr lang="en-US" dirty="0" smtClean="0"/>
              <a:t>After the two spots faded we wanted to watch and see what happened to the background temperature pattern over time</a:t>
            </a:r>
          </a:p>
          <a:p>
            <a:r>
              <a:rPr lang="en-US" dirty="0" smtClean="0"/>
              <a:t>Start</a:t>
            </a:r>
          </a:p>
          <a:p>
            <a:r>
              <a:rPr lang="en-US" dirty="0" smtClean="0"/>
              <a:t>100 minutes</a:t>
            </a:r>
          </a:p>
          <a:p>
            <a:r>
              <a:rPr lang="en-US" dirty="0" smtClean="0"/>
              <a:t>200 minutes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6479" y="1521252"/>
            <a:ext cx="2594808" cy="17658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2440" y="1521252"/>
            <a:ext cx="2576689" cy="17534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6479" y="3287060"/>
            <a:ext cx="2558586" cy="17411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2440" y="3290617"/>
            <a:ext cx="2553359" cy="17376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66479" y="5057740"/>
            <a:ext cx="2558586" cy="17411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2440" y="4993398"/>
            <a:ext cx="2553359" cy="1737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694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Evolution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3043442" cy="3416301"/>
          </a:xfrm>
        </p:spPr>
        <p:txBody>
          <a:bodyPr/>
          <a:lstStyle/>
          <a:p>
            <a:r>
              <a:rPr lang="en-US" dirty="0" smtClean="0"/>
              <a:t>Changing temperature in the room effects the mean temperature of the box but does not appreciably change the RMS of the box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80" y="2205214"/>
            <a:ext cx="6230620" cy="424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0422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4907</TotalTime>
  <Words>453</Words>
  <Application>Microsoft Macintosh PowerPoint</Application>
  <PresentationFormat>Widescreen</PresentationFormat>
  <Paragraphs>58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Century Gothic</vt:lpstr>
      <vt:lpstr>Mangal</vt:lpstr>
      <vt:lpstr>Wingdings 3</vt:lpstr>
      <vt:lpstr>Arial</vt:lpstr>
      <vt:lpstr>Ion Boardroom</vt:lpstr>
      <vt:lpstr>Stave QA: Weekly Update</vt:lpstr>
      <vt:lpstr>A mysterious ”hot spot” appears</vt:lpstr>
      <vt:lpstr>80 Degree Lens Rotation </vt:lpstr>
      <vt:lpstr>80 Degree Lens With a Cap on</vt:lpstr>
      <vt:lpstr>Changing Lenses</vt:lpstr>
      <vt:lpstr>Re-Mounting the Camera</vt:lpstr>
      <vt:lpstr>Re-Mounting the Camera (cont.)</vt:lpstr>
      <vt:lpstr>Long Term Evolution of the Hot Spots</vt:lpstr>
      <vt:lpstr>Long Term Evolution (cont.)</vt:lpstr>
      <vt:lpstr>Long Term Evolution Trial 2</vt:lpstr>
      <vt:lpstr>Conclusions</vt:lpstr>
      <vt:lpstr>Backup Slides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Talk: Thermal Imaging QA</dc:title>
  <dc:creator>Will</dc:creator>
  <cp:lastModifiedBy>Microsoft Office User</cp:lastModifiedBy>
  <cp:revision>75</cp:revision>
  <dcterms:created xsi:type="dcterms:W3CDTF">2017-05-31T16:09:43Z</dcterms:created>
  <dcterms:modified xsi:type="dcterms:W3CDTF">2017-08-16T16:19:05Z</dcterms:modified>
</cp:coreProperties>
</file>