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7" r:id="rId3"/>
    <p:sldId id="257" r:id="rId4"/>
    <p:sldId id="265" r:id="rId5"/>
    <p:sldId id="258" r:id="rId6"/>
    <p:sldId id="288" r:id="rId7"/>
    <p:sldId id="266" r:id="rId8"/>
    <p:sldId id="273" r:id="rId9"/>
    <p:sldId id="274" r:id="rId10"/>
    <p:sldId id="290" r:id="rId11"/>
    <p:sldId id="291" r:id="rId12"/>
    <p:sldId id="289" r:id="rId13"/>
    <p:sldId id="292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6501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8104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710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49416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79294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8826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1958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41526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92135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90719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97323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223EE-EAFE-AF49-A20E-2BA4BC340950}" type="datetimeFigureOut">
              <a:rPr kumimoji="1" lang="zh-CN" altLang="en-US" smtClean="0"/>
              <a:t>8/16/17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34CB0-8A77-454E-8FC4-2C35E8800A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0756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Laser pressure test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 smtClean="0"/>
              <a:t>Carlos/</a:t>
            </a:r>
            <a:r>
              <a:rPr kumimoji="1" lang="en-US" altLang="zh-CN" dirty="0" err="1" smtClean="0"/>
              <a:t>Shuaiyan</a:t>
            </a:r>
            <a:r>
              <a:rPr kumimoji="1" lang="en-US" altLang="zh-CN" dirty="0" smtClean="0"/>
              <a:t>/</a:t>
            </a:r>
            <a:r>
              <a:rPr kumimoji="1" lang="en-US" altLang="zh-CN" dirty="0" err="1" smtClean="0"/>
              <a:t>Boping</a:t>
            </a:r>
            <a:endParaRPr kumimoji="1" lang="en-US" altLang="zh-CN" dirty="0" smtClean="0"/>
          </a:p>
          <a:p>
            <a:r>
              <a:rPr kumimoji="1" lang="en-US" altLang="zh-CN" dirty="0" smtClean="0"/>
              <a:t>Aug.16.2017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1040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3d plot, two defects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962634"/>
            <a:ext cx="6235625" cy="4260365"/>
          </a:xfrm>
          <a:prstGeom prst="rect">
            <a:avLst/>
          </a:prstGeom>
        </p:spPr>
      </p:pic>
      <p:cxnSp>
        <p:nvCxnSpPr>
          <p:cNvPr id="5" name="直线箭头连接符 4"/>
          <p:cNvCxnSpPr/>
          <p:nvPr/>
        </p:nvCxnSpPr>
        <p:spPr>
          <a:xfrm flipH="1">
            <a:off x="4644164" y="1667600"/>
            <a:ext cx="1270090" cy="16675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箭头连接符 6"/>
          <p:cNvCxnSpPr/>
          <p:nvPr/>
        </p:nvCxnSpPr>
        <p:spPr>
          <a:xfrm>
            <a:off x="1359895" y="1667600"/>
            <a:ext cx="833895" cy="14751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461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A possible defect?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54" y="2244845"/>
            <a:ext cx="6480729" cy="4134258"/>
          </a:xfrm>
          <a:prstGeom prst="rect">
            <a:avLst/>
          </a:prstGeom>
        </p:spPr>
      </p:pic>
      <p:cxnSp>
        <p:nvCxnSpPr>
          <p:cNvPr id="5" name="直线箭头连接符 4"/>
          <p:cNvCxnSpPr/>
          <p:nvPr/>
        </p:nvCxnSpPr>
        <p:spPr>
          <a:xfrm flipH="1">
            <a:off x="4413239" y="1911326"/>
            <a:ext cx="1834574" cy="203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415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Histogram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988290"/>
            <a:ext cx="6443287" cy="423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249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backup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3121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 smtClean="0"/>
              <a:t>J side backup 0 psi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7400"/>
            <a:ext cx="9144000" cy="28777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25172"/>
            <a:ext cx="9144000" cy="294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845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9021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35692"/>
            <a:ext cx="9144000" cy="287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11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452"/>
            <a:ext cx="9144000" cy="289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9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190"/>
            <a:ext cx="9144000" cy="29388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60205"/>
            <a:ext cx="9144000" cy="2897795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57200" y="56567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zh-CN" dirty="0" smtClean="0"/>
              <a:t>J side backup 5 psi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0994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486"/>
            <a:ext cx="9144000" cy="29182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17614"/>
            <a:ext cx="9144000" cy="287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67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8500"/>
            <a:ext cx="9144000" cy="291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57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Stave #5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Monday: J side. 11 scans: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            1 saturation; 5 “0psi”; 5 “5psi”;</a:t>
            </a:r>
          </a:p>
          <a:p>
            <a:r>
              <a:rPr kumimoji="1" lang="en-US" altLang="zh-CN" dirty="0" smtClean="0"/>
              <a:t>Tuesday: </a:t>
            </a:r>
            <a:r>
              <a:rPr kumimoji="1" lang="en-US" altLang="zh-CN" dirty="0"/>
              <a:t>L</a:t>
            </a:r>
            <a:r>
              <a:rPr kumimoji="1" lang="en-US" altLang="zh-CN" dirty="0" smtClean="0"/>
              <a:t> side. 11 scans:</a:t>
            </a:r>
          </a:p>
          <a:p>
            <a:pPr marL="0" indent="0">
              <a:buNone/>
            </a:pPr>
            <a:r>
              <a:rPr kumimoji="1" lang="en-US" altLang="zh-CN" dirty="0" smtClean="0"/>
              <a:t>                 1 saturation; 5 “0psi”; 5 “5psi”;</a:t>
            </a:r>
          </a:p>
          <a:p>
            <a:pPr marL="0" indent="0">
              <a:buNone/>
            </a:pP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639445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L side backup 0 psi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7528"/>
            <a:ext cx="9144000" cy="290786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55390"/>
            <a:ext cx="9144000" cy="291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522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8432"/>
            <a:ext cx="9144000" cy="28768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0518"/>
            <a:ext cx="9144000" cy="288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003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3900"/>
            <a:ext cx="9144000" cy="286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6413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8639"/>
            <a:ext cx="9144000" cy="29271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9" y="3905834"/>
            <a:ext cx="9144000" cy="2952166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57200" y="146361"/>
            <a:ext cx="8229600" cy="1143000"/>
          </a:xfrm>
        </p:spPr>
        <p:txBody>
          <a:bodyPr/>
          <a:lstStyle/>
          <a:p>
            <a:r>
              <a:rPr kumimoji="1" lang="en-US" altLang="zh-CN" dirty="0" smtClean="0"/>
              <a:t>L side backup 5 psi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84139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5859"/>
            <a:ext cx="9144000" cy="29451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31012"/>
            <a:ext cx="9144000" cy="293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1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200"/>
            <a:ext cx="9144000" cy="288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3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J side, 5psi-0psi(average)</a:t>
            </a:r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5800"/>
            <a:ext cx="9144000" cy="2945153"/>
          </a:xfrm>
          <a:prstGeom prst="rect">
            <a:avLst/>
          </a:prstGeom>
        </p:spPr>
      </p:pic>
      <p:cxnSp>
        <p:nvCxnSpPr>
          <p:cNvPr id="8" name="直线箭头连接符 7"/>
          <p:cNvCxnSpPr/>
          <p:nvPr/>
        </p:nvCxnSpPr>
        <p:spPr>
          <a:xfrm flipH="1" flipV="1">
            <a:off x="4964894" y="4900953"/>
            <a:ext cx="25658" cy="768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线箭头连接符 8"/>
          <p:cNvCxnSpPr/>
          <p:nvPr/>
        </p:nvCxnSpPr>
        <p:spPr>
          <a:xfrm flipH="1" flipV="1">
            <a:off x="6066654" y="4900953"/>
            <a:ext cx="25658" cy="768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箭头连接符 9"/>
          <p:cNvCxnSpPr/>
          <p:nvPr/>
        </p:nvCxnSpPr>
        <p:spPr>
          <a:xfrm flipH="1" flipV="1">
            <a:off x="8260443" y="4900953"/>
            <a:ext cx="25658" cy="768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75018" y="5952045"/>
            <a:ext cx="455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Two vertical lines, and a mistake(not a defect).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3483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75054"/>
            <a:ext cx="8229600" cy="1143000"/>
          </a:xfrm>
        </p:spPr>
        <p:txBody>
          <a:bodyPr/>
          <a:lstStyle/>
          <a:p>
            <a:r>
              <a:rPr kumimoji="1" lang="en-US" altLang="zh-CN" dirty="0" smtClean="0"/>
              <a:t>11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4827"/>
            <a:ext cx="9144000" cy="291904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60205"/>
            <a:ext cx="9144000" cy="2897795"/>
          </a:xfrm>
          <a:prstGeom prst="rect">
            <a:avLst/>
          </a:prstGeom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457200" y="31125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dirty="0"/>
              <a:t>8</a:t>
            </a:r>
            <a:endParaRPr kumimoji="1" lang="zh-CN" altLang="en-US" dirty="0"/>
          </a:p>
        </p:txBody>
      </p:sp>
      <p:cxnSp>
        <p:nvCxnSpPr>
          <p:cNvPr id="7" name="直线箭头连接符 6"/>
          <p:cNvCxnSpPr/>
          <p:nvPr/>
        </p:nvCxnSpPr>
        <p:spPr>
          <a:xfrm flipH="1" flipV="1">
            <a:off x="4977723" y="3373874"/>
            <a:ext cx="423363" cy="282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线箭头连接符 8"/>
          <p:cNvCxnSpPr/>
          <p:nvPr/>
        </p:nvCxnSpPr>
        <p:spPr>
          <a:xfrm flipH="1">
            <a:off x="6068203" y="3373874"/>
            <a:ext cx="230926" cy="586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110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5psi(Without 11&amp;8)-0psi</a:t>
            </a:r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5083"/>
            <a:ext cx="9144000" cy="29732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1082"/>
            <a:ext cx="9144000" cy="292691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26335" y="5028452"/>
            <a:ext cx="2988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Laser defect finding algorithm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2744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Histogram for difference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1975462"/>
            <a:ext cx="6443543" cy="424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54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L side, 5psi-0psi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0400"/>
            <a:ext cx="9144000" cy="2973202"/>
          </a:xfrm>
          <a:prstGeom prst="rect">
            <a:avLst/>
          </a:prstGeom>
        </p:spPr>
      </p:pic>
      <p:cxnSp>
        <p:nvCxnSpPr>
          <p:cNvPr id="6" name="直线箭头连接符 5"/>
          <p:cNvCxnSpPr/>
          <p:nvPr/>
        </p:nvCxnSpPr>
        <p:spPr>
          <a:xfrm flipH="1" flipV="1">
            <a:off x="6119521" y="4900953"/>
            <a:ext cx="25658" cy="768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箭头连接符 6"/>
          <p:cNvCxnSpPr/>
          <p:nvPr/>
        </p:nvCxnSpPr>
        <p:spPr>
          <a:xfrm flipH="1" flipV="1">
            <a:off x="6709663" y="4903602"/>
            <a:ext cx="25658" cy="768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箭头连接符 7"/>
          <p:cNvCxnSpPr/>
          <p:nvPr/>
        </p:nvCxnSpPr>
        <p:spPr>
          <a:xfrm flipH="1">
            <a:off x="833897" y="1667600"/>
            <a:ext cx="525997" cy="5644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箭头连接符 9"/>
          <p:cNvCxnSpPr/>
          <p:nvPr/>
        </p:nvCxnSpPr>
        <p:spPr>
          <a:xfrm>
            <a:off x="277591" y="1417639"/>
            <a:ext cx="0" cy="13146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975018" y="5952045"/>
            <a:ext cx="5019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Two vertical lines, two defects? And a small defect?</a:t>
            </a:r>
            <a:endParaRPr kumimoji="1" lang="zh-CN" altLang="en-US" dirty="0"/>
          </a:p>
        </p:txBody>
      </p:sp>
      <p:cxnSp>
        <p:nvCxnSpPr>
          <p:cNvPr id="13" name="直线箭头连接符 12"/>
          <p:cNvCxnSpPr/>
          <p:nvPr/>
        </p:nvCxnSpPr>
        <p:spPr>
          <a:xfrm flipH="1">
            <a:off x="2989200" y="1385391"/>
            <a:ext cx="280693" cy="134690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88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405246"/>
            <a:ext cx="8229600" cy="1143000"/>
          </a:xfrm>
        </p:spPr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667"/>
            <a:ext cx="9144000" cy="288136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76724"/>
            <a:ext cx="9144000" cy="2881276"/>
          </a:xfrm>
          <a:prstGeom prst="rect">
            <a:avLst/>
          </a:prstGeom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457200" y="304386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dirty="0" smtClean="0"/>
              <a:t>11</a:t>
            </a:r>
            <a:endParaRPr kumimoji="1" lang="zh-CN" altLang="en-US" dirty="0"/>
          </a:p>
        </p:txBody>
      </p:sp>
      <p:cxnSp>
        <p:nvCxnSpPr>
          <p:cNvPr id="7" name="直线箭头连接符 6"/>
          <p:cNvCxnSpPr/>
          <p:nvPr/>
        </p:nvCxnSpPr>
        <p:spPr>
          <a:xfrm flipH="1" flipV="1">
            <a:off x="6042545" y="3207841"/>
            <a:ext cx="25658" cy="768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箭头连接符 7"/>
          <p:cNvCxnSpPr/>
          <p:nvPr/>
        </p:nvCxnSpPr>
        <p:spPr>
          <a:xfrm flipH="1">
            <a:off x="6658347" y="3301034"/>
            <a:ext cx="333558" cy="6756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004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Without 5&amp;11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9173"/>
            <a:ext cx="9144000" cy="29431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55804"/>
            <a:ext cx="9144000" cy="290219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26335" y="5028452"/>
            <a:ext cx="2988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Laser defect finding algorithm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1906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157</Words>
  <Application>Microsoft Macintosh PowerPoint</Application>
  <PresentationFormat>全屏显示(4:3)</PresentationFormat>
  <Paragraphs>29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Laser pressure test</vt:lpstr>
      <vt:lpstr>Stave #5</vt:lpstr>
      <vt:lpstr>J side, 5psi-0psi(average)</vt:lpstr>
      <vt:lpstr>11</vt:lpstr>
      <vt:lpstr>5psi(Without 11&amp;8)-0psi</vt:lpstr>
      <vt:lpstr>Histogram for difference</vt:lpstr>
      <vt:lpstr>L side, 5psi-0psi</vt:lpstr>
      <vt:lpstr>5</vt:lpstr>
      <vt:lpstr>Without 5&amp;11 </vt:lpstr>
      <vt:lpstr>3d plot, two defects</vt:lpstr>
      <vt:lpstr>A possible defect?</vt:lpstr>
      <vt:lpstr>Histogram</vt:lpstr>
      <vt:lpstr>backup</vt:lpstr>
      <vt:lpstr>J side backup 0 psi</vt:lpstr>
      <vt:lpstr>PowerPoint 演示文稿</vt:lpstr>
      <vt:lpstr>PowerPoint 演示文稿</vt:lpstr>
      <vt:lpstr>J side backup 5 psi</vt:lpstr>
      <vt:lpstr>PowerPoint 演示文稿</vt:lpstr>
      <vt:lpstr>PowerPoint 演示文稿</vt:lpstr>
      <vt:lpstr>L side backup 0 psi</vt:lpstr>
      <vt:lpstr>PowerPoint 演示文稿</vt:lpstr>
      <vt:lpstr>PowerPoint 演示文稿</vt:lpstr>
      <vt:lpstr>L side backup 5 psi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bp c</dc:creator>
  <cp:lastModifiedBy>bp c</cp:lastModifiedBy>
  <cp:revision>21</cp:revision>
  <dcterms:created xsi:type="dcterms:W3CDTF">2017-08-16T15:58:38Z</dcterms:created>
  <dcterms:modified xsi:type="dcterms:W3CDTF">2017-08-16T17:45:27Z</dcterms:modified>
</cp:coreProperties>
</file>