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  <p:sldId id="257" r:id="rId7"/>
    <p:sldId id="258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bp:Users:chenboping:Desktop:hep%20group:stave:bending:stave5bendingweigh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bp:Users:chenboping:Desktop:hep%20group:stave:bending:stave5bendingweigh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bp:Users:chenboping:Desktop:hep%20group:stave:bending:stave5bendingweigh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96280621172353"/>
                  <c:y val="0.00462962962962963"/>
                </c:manualLayout>
              </c:layout>
              <c:numFmt formatCode="General" sourceLinked="0"/>
            </c:trendlineLbl>
          </c:trendline>
          <c:xVal>
            <c:numRef>
              <c:f>sidel!$B$18:$B$25</c:f>
              <c:numCache>
                <c:formatCode>General</c:formatCode>
                <c:ptCount val="8"/>
                <c:pt idx="0">
                  <c:v>0.49</c:v>
                </c:pt>
                <c:pt idx="1">
                  <c:v>0.98</c:v>
                </c:pt>
                <c:pt idx="2">
                  <c:v>1.47</c:v>
                </c:pt>
                <c:pt idx="3">
                  <c:v>1.96</c:v>
                </c:pt>
                <c:pt idx="4">
                  <c:v>2.45</c:v>
                </c:pt>
                <c:pt idx="5">
                  <c:v>2.94</c:v>
                </c:pt>
                <c:pt idx="6">
                  <c:v>3.43</c:v>
                </c:pt>
                <c:pt idx="7">
                  <c:v>4.9</c:v>
                </c:pt>
              </c:numCache>
            </c:numRef>
          </c:xVal>
          <c:yVal>
            <c:numRef>
              <c:f>sidel!$C$18:$C$25</c:f>
              <c:numCache>
                <c:formatCode>General</c:formatCode>
                <c:ptCount val="8"/>
                <c:pt idx="0">
                  <c:v>0.00017</c:v>
                </c:pt>
                <c:pt idx="1">
                  <c:v>0.00041</c:v>
                </c:pt>
                <c:pt idx="2">
                  <c:v>0.00062</c:v>
                </c:pt>
                <c:pt idx="3">
                  <c:v>0.00085</c:v>
                </c:pt>
                <c:pt idx="4">
                  <c:v>0.00111</c:v>
                </c:pt>
                <c:pt idx="5">
                  <c:v>0.00136</c:v>
                </c:pt>
                <c:pt idx="6">
                  <c:v>0.00161</c:v>
                </c:pt>
                <c:pt idx="7">
                  <c:v>0.0023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024376"/>
        <c:axId val="2123027064"/>
      </c:scatterChart>
      <c:valAx>
        <c:axId val="2123024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3027064"/>
        <c:crosses val="autoZero"/>
        <c:crossBetween val="midCat"/>
      </c:valAx>
      <c:valAx>
        <c:axId val="2123027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30243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88318022747157"/>
                  <c:y val="-0.00756598133566637"/>
                </c:manualLayout>
              </c:layout>
              <c:numFmt formatCode="General" sourceLinked="0"/>
            </c:trendlineLbl>
          </c:trendline>
          <c:xVal>
            <c:numRef>
              <c:f>Dcalculation!$B$2:$F$2</c:f>
              <c:numCache>
                <c:formatCode>General</c:formatCode>
                <c:ptCount val="5"/>
                <c:pt idx="0">
                  <c:v>0.000486623220716858</c:v>
                </c:pt>
                <c:pt idx="1">
                  <c:v>0.00035131195335277</c:v>
                </c:pt>
                <c:pt idx="2">
                  <c:v>0.000281426856456868</c:v>
                </c:pt>
                <c:pt idx="3">
                  <c:v>0.000209655290687704</c:v>
                </c:pt>
                <c:pt idx="4">
                  <c:v>0.000154433201852169</c:v>
                </c:pt>
              </c:numCache>
            </c:numRef>
          </c:xVal>
          <c:yVal>
            <c:numRef>
              <c:f>Dcalculation!$B$1:$F$1</c:f>
              <c:numCache>
                <c:formatCode>General</c:formatCode>
                <c:ptCount val="5"/>
                <c:pt idx="0">
                  <c:v>1.728</c:v>
                </c:pt>
                <c:pt idx="1">
                  <c:v>1.13</c:v>
                </c:pt>
                <c:pt idx="2">
                  <c:v>1.0</c:v>
                </c:pt>
                <c:pt idx="3">
                  <c:v>0.729</c:v>
                </c:pt>
                <c:pt idx="4">
                  <c:v>0.512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037080"/>
        <c:axId val="2123039912"/>
      </c:scatterChart>
      <c:valAx>
        <c:axId val="2123037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3039912"/>
        <c:crosses val="autoZero"/>
        <c:crossBetween val="midCat"/>
      </c:valAx>
      <c:valAx>
        <c:axId val="2123039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30370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88318022747157"/>
                  <c:y val="-0.00756598133566637"/>
                </c:manualLayout>
              </c:layout>
              <c:numFmt formatCode="General" sourceLinked="0"/>
            </c:trendlineLbl>
          </c:trendline>
          <c:xVal>
            <c:numRef>
              <c:f>Dcalculation!$B$3:$F$3</c:f>
              <c:numCache>
                <c:formatCode>General</c:formatCode>
                <c:ptCount val="5"/>
                <c:pt idx="0">
                  <c:v>0.000485851483450523</c:v>
                </c:pt>
                <c:pt idx="1">
                  <c:v>0.000375407305779455</c:v>
                </c:pt>
                <c:pt idx="2">
                  <c:v>0.000293431658377637</c:v>
                </c:pt>
                <c:pt idx="3">
                  <c:v>0.000218230149202538</c:v>
                </c:pt>
                <c:pt idx="4">
                  <c:v>0.000150660264105642</c:v>
                </c:pt>
              </c:numCache>
            </c:numRef>
          </c:xVal>
          <c:yVal>
            <c:numRef>
              <c:f>Dcalculation!$B$1:$F$1</c:f>
              <c:numCache>
                <c:formatCode>General</c:formatCode>
                <c:ptCount val="5"/>
                <c:pt idx="0">
                  <c:v>1.728</c:v>
                </c:pt>
                <c:pt idx="1">
                  <c:v>1.13</c:v>
                </c:pt>
                <c:pt idx="2">
                  <c:v>1.0</c:v>
                </c:pt>
                <c:pt idx="3">
                  <c:v>0.729</c:v>
                </c:pt>
                <c:pt idx="4">
                  <c:v>0.512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612936"/>
        <c:axId val="2121615768"/>
      </c:scatterChart>
      <c:valAx>
        <c:axId val="2121612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1615768"/>
        <c:crosses val="autoZero"/>
        <c:crossBetween val="midCat"/>
      </c:valAx>
      <c:valAx>
        <c:axId val="2121615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16129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740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747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278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1020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598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9926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8726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9265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8302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75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5857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FB8A5-BDA3-CA4E-B254-7A34C8341C32}" type="datetimeFigureOut">
              <a:rPr kumimoji="1" lang="zh-CN" altLang="en-US" smtClean="0"/>
              <a:t>8/23/17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90797-7D87-A741-B361-DC78F1B382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5448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Stave#5 </a:t>
            </a:r>
            <a:r>
              <a:rPr kumimoji="1" lang="en-US" altLang="zh-CN" dirty="0" err="1" smtClean="0"/>
              <a:t>bending&amp;resistence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err="1" smtClean="0"/>
              <a:t>Shuaiyan</a:t>
            </a:r>
            <a:r>
              <a:rPr kumimoji="1" lang="en-US" altLang="zh-CN" dirty="0" smtClean="0"/>
              <a:t>/Carlos/</a:t>
            </a:r>
            <a:r>
              <a:rPr kumimoji="1" lang="en-US" altLang="zh-CN" dirty="0" err="1" smtClean="0"/>
              <a:t>Boping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0779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473"/>
            <a:ext cx="9144000" cy="28505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20522"/>
            <a:ext cx="9144000" cy="28942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5797" y="0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5797" y="3165503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6805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Edge support L view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200"/>
            <a:ext cx="9144000" cy="28748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5797" y="4678508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88839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658"/>
            <a:ext cx="9144000" cy="29008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12810"/>
            <a:ext cx="9144000" cy="285706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5797" y="2819003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45797" y="6392363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30865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359"/>
            <a:ext cx="9144000" cy="28868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7352"/>
            <a:ext cx="9144000" cy="29177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5797" y="2817690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45797" y="6167546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3107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Stave#5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1: Bending with simple support;</a:t>
            </a:r>
          </a:p>
          <a:p>
            <a:r>
              <a:rPr kumimoji="1" lang="en-US" altLang="zh-CN" dirty="0" smtClean="0"/>
              <a:t>2: Resistance;</a:t>
            </a:r>
          </a:p>
          <a:p>
            <a:r>
              <a:rPr kumimoji="1" lang="en-US" altLang="zh-CN" dirty="0" smtClean="0"/>
              <a:t>3: Edge support.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657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Simple Support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7012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308" y="2546570"/>
            <a:ext cx="2017290" cy="108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8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Simple support #5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981" y="4690454"/>
            <a:ext cx="469900" cy="8636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677581" y="4972063"/>
            <a:ext cx="85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= slope</a:t>
            </a:r>
            <a:endParaRPr kumimoji="1"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158256"/>
              </p:ext>
            </p:extLst>
          </p:nvPr>
        </p:nvGraphicFramePr>
        <p:xfrm>
          <a:off x="425381" y="1665147"/>
          <a:ext cx="2476500" cy="267716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L view 1.2m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Weight(N)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Deflection(m)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0.00041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0.00062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1.96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0.00085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2.94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3.43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0.00161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6137433"/>
              </p:ext>
            </p:extLst>
          </p:nvPr>
        </p:nvGraphicFramePr>
        <p:xfrm>
          <a:off x="4114800" y="17214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093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Data(stave #5)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9" y="274638"/>
            <a:ext cx="2017290" cy="10882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69474" y="5962316"/>
            <a:ext cx="2697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Lview</a:t>
            </a:r>
            <a:r>
              <a:rPr kumimoji="1" lang="en-US" altLang="zh-CN" dirty="0" smtClean="0"/>
              <a:t>: D=3552.4/48=74.01</a:t>
            </a:r>
          </a:p>
          <a:p>
            <a:r>
              <a:rPr kumimoji="1" lang="en-US" altLang="zh-CN" dirty="0" smtClean="0"/>
              <a:t>Stave#2: D=74.63</a:t>
            </a:r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521371" y="5962316"/>
            <a:ext cx="2673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Jview</a:t>
            </a:r>
            <a:r>
              <a:rPr kumimoji="1" lang="en-US" altLang="zh-CN" dirty="0" smtClean="0"/>
              <a:t>: D=3466.1/48=72.21</a:t>
            </a:r>
          </a:p>
          <a:p>
            <a:r>
              <a:rPr kumimoji="1" lang="en-US" altLang="zh-CN" dirty="0" smtClean="0"/>
              <a:t>Stave#2: 74.28</a:t>
            </a:r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78410" y="1232972"/>
            <a:ext cx="67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D=57</a:t>
            </a:r>
            <a:endParaRPr kumimoji="1"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62173"/>
              </p:ext>
            </p:extLst>
          </p:nvPr>
        </p:nvGraphicFramePr>
        <p:xfrm>
          <a:off x="457201" y="1806203"/>
          <a:ext cx="8035717" cy="881380"/>
        </p:xfrm>
        <a:graphic>
          <a:graphicData uri="http://schemas.openxmlformats.org/drawingml/2006/table">
            <a:tbl>
              <a:tblPr/>
              <a:tblGrid>
                <a:gridCol w="1809697"/>
                <a:gridCol w="1245204"/>
                <a:gridCol w="1245204"/>
                <a:gridCol w="1245204"/>
                <a:gridCol w="1245204"/>
                <a:gridCol w="1245204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L</a:t>
                      </a:r>
                      <a:r>
                        <a:rPr lang="mr-IN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</a:t>
                      </a:r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(</a:t>
                      </a:r>
                      <a:r>
                        <a:rPr lang="mr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r>
                        <a:rPr lang="mr-IN" sz="1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1.728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0.729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0.512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delta/weight (L view)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0.000486623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0.000351312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0.000281427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0.000209655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0.000154433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J view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0.000485851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0.000375407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0.000293432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0.00021823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0.00015066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图表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512969"/>
              </p:ext>
            </p:extLst>
          </p:nvPr>
        </p:nvGraphicFramePr>
        <p:xfrm>
          <a:off x="60829" y="307078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318338"/>
              </p:ext>
            </p:extLst>
          </p:nvPr>
        </p:nvGraphicFramePr>
        <p:xfrm>
          <a:off x="4572000" y="307078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7425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Resistance #5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652474"/>
              </p:ext>
            </p:extLst>
          </p:nvPr>
        </p:nvGraphicFramePr>
        <p:xfrm>
          <a:off x="457200" y="1432683"/>
          <a:ext cx="3213100" cy="1173480"/>
        </p:xfrm>
        <a:graphic>
          <a:graphicData uri="http://schemas.openxmlformats.org/drawingml/2006/table">
            <a:tbl>
              <a:tblPr/>
              <a:tblGrid>
                <a:gridCol w="825500"/>
                <a:gridCol w="1270000"/>
                <a:gridCol w="1117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resistance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(ohm)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Stave#2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3.2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Inlet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Outlet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3.55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849" y="1417638"/>
            <a:ext cx="5115151" cy="30332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71057"/>
              </p:ext>
            </p:extLst>
          </p:nvPr>
        </p:nvGraphicFramePr>
        <p:xfrm>
          <a:off x="457200" y="3661271"/>
          <a:ext cx="2730500" cy="1173480"/>
        </p:xfrm>
        <a:graphic>
          <a:graphicData uri="http://schemas.openxmlformats.org/drawingml/2006/table">
            <a:tbl>
              <a:tblPr/>
              <a:tblGrid>
                <a:gridCol w="825500"/>
                <a:gridCol w="952500"/>
                <a:gridCol w="952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resistance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(ohm)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stave#5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9.0-13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1.3-1.7&amp;0.8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9.0-11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Inlet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2.9-3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Outlet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4.3-4.4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29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279"/>
            <a:ext cx="4560955" cy="25655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6437"/>
            <a:ext cx="4560955" cy="25655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954" y="3416436"/>
            <a:ext cx="4583045" cy="257796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955" y="500279"/>
            <a:ext cx="4583046" cy="25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73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Edge support J view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3100"/>
            <a:ext cx="9144000" cy="295238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5797" y="1706819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4641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242"/>
            <a:ext cx="9144000" cy="28430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8301"/>
            <a:ext cx="9144000" cy="28942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1385" y="3101599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5797" y="-5268"/>
            <a:ext cx="477939" cy="355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73166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211</Words>
  <Application>Microsoft Macintosh PowerPoint</Application>
  <PresentationFormat>全屏显示(4:3)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Stave#5 bending&amp;resistence</vt:lpstr>
      <vt:lpstr>Stave#5</vt:lpstr>
      <vt:lpstr>Simple Support</vt:lpstr>
      <vt:lpstr>Simple support #5</vt:lpstr>
      <vt:lpstr>Data(stave #5)</vt:lpstr>
      <vt:lpstr>Resistance #5</vt:lpstr>
      <vt:lpstr>PowerPoint 演示文稿</vt:lpstr>
      <vt:lpstr>Edge support J view</vt:lpstr>
      <vt:lpstr>PowerPoint 演示文稿</vt:lpstr>
      <vt:lpstr>PowerPoint 演示文稿</vt:lpstr>
      <vt:lpstr>Edge support L view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bp c</dc:creator>
  <cp:lastModifiedBy>bp c</cp:lastModifiedBy>
  <cp:revision>9</cp:revision>
  <dcterms:created xsi:type="dcterms:W3CDTF">2017-08-23T14:41:41Z</dcterms:created>
  <dcterms:modified xsi:type="dcterms:W3CDTF">2017-08-23T16:54:46Z</dcterms:modified>
</cp:coreProperties>
</file>