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sldIdLst>
    <p:sldId id="256" r:id="rId2"/>
    <p:sldId id="266" r:id="rId3"/>
    <p:sldId id="267" r:id="rId4"/>
    <p:sldId id="268" r:id="rId5"/>
    <p:sldId id="269" r:id="rId6"/>
    <p:sldId id="271" r:id="rId7"/>
    <p:sldId id="270" r:id="rId8"/>
    <p:sldId id="273" r:id="rId9"/>
    <p:sldId id="27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12" autoAdjust="0"/>
    <p:restoredTop sz="94660"/>
  </p:normalViewPr>
  <p:slideViewPr>
    <p:cSldViewPr snapToGrid="0">
      <p:cViewPr>
        <p:scale>
          <a:sx n="84" d="100"/>
          <a:sy n="84" d="100"/>
        </p:scale>
        <p:origin x="536" y="11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B4107-A746-4510-8304-F0C8C7504DEA}" type="datetimeFigureOut">
              <a:rPr lang="en-US" smtClean="0"/>
              <a:t>9/12/17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46A76-E710-4FD3-B8DF-5929C81522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2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46A76-E710-4FD3-B8DF-5929C81522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70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CB6D27D5-9C16-4FFB-B586-4493D5A66636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432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99603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2365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243975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874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76048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7685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E2C20-FE8A-4580-82EE-BCCB7ADB4FCC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9071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1DE1B-1370-4565-B3DF-F1046822352D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32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5103-DCFD-4350-B34B-D3B3A8FBE260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B3E6-2B8B-43A2-A916-FEB95435C60D}" type="datetime1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8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5643C-CFAD-4BC4-9FEF-2FA174C14FCD}" type="datetime1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14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CC93-D6F7-46E7-96CF-FF3E41F818CB}" type="datetime1">
              <a:rPr lang="en-US" smtClean="0"/>
              <a:t>9/12/17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56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0699A-18DD-483A-B466-96EEFCBB789C}" type="datetime1">
              <a:rPr lang="en-US" smtClean="0"/>
              <a:t>9/12/17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B8AC-21A2-4E45-8509-332F609E7AD3}" type="datetime1">
              <a:rPr lang="en-US" smtClean="0"/>
              <a:t>9/12/17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00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8501-447D-4933-9858-93C5E0A2190C}" type="datetime1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408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E3703-C80A-4F80-BEFE-8F1E06F59E8F}" type="datetime1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8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C11E99A-9641-4509-AEFE-48346FA8EFD6}" type="datetime1">
              <a:rPr lang="en-US" smtClean="0"/>
              <a:t>9/12/17</a:t>
            </a:fld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3B44990-F2A7-4CC9-ACF8-4862F47BE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2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Sandbox/LaserScanningMethod" TargetMode="External"/><Relationship Id="rId3" Type="http://schemas.openxmlformats.org/officeDocument/2006/relationships/hyperlink" Target="https://twiki.cern.ch/twiki/bin/view/Sandbox/PlottingInRoo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png"/><Relationship Id="rId5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8240" y="1122362"/>
            <a:ext cx="10020300" cy="3376377"/>
          </a:xfrm>
        </p:spPr>
        <p:txBody>
          <a:bodyPr anchor="ctr"/>
          <a:lstStyle/>
          <a:p>
            <a:r>
              <a:rPr lang="en-US" dirty="0" smtClean="0"/>
              <a:t>STAVE QA: LASER UPDATE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2807" y="4668520"/>
            <a:ext cx="8825658" cy="1754050"/>
          </a:xfrm>
        </p:spPr>
        <p:txBody>
          <a:bodyPr>
            <a:normAutofit/>
          </a:bodyPr>
          <a:lstStyle/>
          <a:p>
            <a:r>
              <a:rPr lang="en-US" u="sng" dirty="0" smtClean="0"/>
              <a:t>William Heidorn</a:t>
            </a:r>
            <a:r>
              <a:rPr lang="en-US" dirty="0" smtClean="0"/>
              <a:t>, </a:t>
            </a:r>
            <a:r>
              <a:rPr lang="en-US" dirty="0" err="1" smtClean="0"/>
              <a:t>Jie</a:t>
            </a:r>
            <a:r>
              <a:rPr lang="en-US" dirty="0" smtClean="0"/>
              <a:t> Yu</a:t>
            </a:r>
          </a:p>
          <a:p>
            <a:r>
              <a:rPr lang="en-US" dirty="0" smtClean="0"/>
              <a:t>Iowa State University</a:t>
            </a:r>
          </a:p>
          <a:p>
            <a:r>
              <a:rPr lang="en-US" dirty="0" smtClean="0"/>
              <a:t>ISU Weekly Meeting </a:t>
            </a:r>
          </a:p>
          <a:p>
            <a:r>
              <a:rPr lang="en-US" dirty="0" smtClean="0"/>
              <a:t>August 9, 2017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19" y="4590610"/>
            <a:ext cx="2456589" cy="17566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444" y="4574089"/>
            <a:ext cx="3448010" cy="18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9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10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7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Scanning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week I spent some time learning about how to use the laser scanning apparatus and software. Here are some links to resources that are very informative</a:t>
            </a:r>
            <a:endParaRPr lang="en-US" dirty="0"/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twiki.cern.ch/twiki/bin/view/Sandbox/LaserScanningMethod</a:t>
            </a:r>
            <a:endParaRPr lang="en-US" dirty="0" smtClean="0"/>
          </a:p>
          <a:p>
            <a:pPr lvl="2"/>
            <a:r>
              <a:rPr lang="en-US" dirty="0" smtClean="0"/>
              <a:t>How scanning works with links to most of what is needed to understand stave apparatus setup</a:t>
            </a:r>
          </a:p>
          <a:p>
            <a:pPr lvl="1"/>
            <a:r>
              <a:rPr lang="en-US" dirty="0" smtClean="0"/>
              <a:t>Currently there is a page for calibration so in the next week I will be compiling </a:t>
            </a:r>
            <a:r>
              <a:rPr lang="en-US" dirty="0" err="1" smtClean="0"/>
              <a:t>Boping’s</a:t>
            </a:r>
            <a:r>
              <a:rPr lang="en-US" dirty="0" smtClean="0"/>
              <a:t> notes and uploading them.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twiki.cern.ch/twiki/bin/view/Sandbox/PlottingInRoot</a:t>
            </a:r>
            <a:endParaRPr lang="en-US" dirty="0" smtClean="0"/>
          </a:p>
          <a:p>
            <a:pPr lvl="2"/>
            <a:r>
              <a:rPr lang="en-US" dirty="0" smtClean="0"/>
              <a:t>A set of instructions to plot and work with the raw data from excel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04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Scanning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scanned the stave twice with various coins on the surface. Between the scans I removed some of the coins and added them in different places.</a:t>
            </a:r>
          </a:p>
          <a:p>
            <a:r>
              <a:rPr lang="en-US" dirty="0" smtClean="0"/>
              <a:t>I used some of Carlos’ root codes to draw the stave and look at the different scans and their subtraction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6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Stave Scans with Coins- (</a:t>
            </a:r>
            <a:r>
              <a:rPr lang="en-US" i="1" dirty="0" smtClean="0"/>
              <a:t>5 different coins can you identify them all?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88640"/>
            <a:ext cx="5613894" cy="4969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294" y="1888640"/>
            <a:ext cx="5613894" cy="49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91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536440"/>
            <a:ext cx="8761413" cy="728480"/>
          </a:xfrm>
        </p:spPr>
        <p:txBody>
          <a:bodyPr/>
          <a:lstStyle/>
          <a:p>
            <a:r>
              <a:rPr lang="en-US" dirty="0" smtClean="0"/>
              <a:t>Subtracted Scan (with coin labels)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420" y="1295339"/>
            <a:ext cx="6490746" cy="574554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505180" y="2023819"/>
            <a:ext cx="1661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Spanish </a:t>
            </a:r>
            <a:r>
              <a:rPr lang="en-US" dirty="0" smtClean="0"/>
              <a:t>Dollar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87040" y="3983443"/>
            <a:ext cx="16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Quarters</a:t>
            </a:r>
            <a:endParaRPr 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6751240" y="4265414"/>
            <a:ext cx="16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Pennies</a:t>
            </a:r>
            <a:endParaRPr lang="en-US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7670300" y="5541047"/>
            <a:ext cx="16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Nickel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00700" y="5481402"/>
            <a:ext cx="16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Dime</a:t>
            </a:r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674600" y="6042541"/>
            <a:ext cx="1661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Plastic Bump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2417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peaks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060" y="2936251"/>
            <a:ext cx="5954012" cy="40517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54" y="2936251"/>
            <a:ext cx="5912206" cy="402334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9327" y="2378710"/>
            <a:ext cx="6797040" cy="3416300"/>
          </a:xfrm>
        </p:spPr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scpeaks.C</a:t>
            </a:r>
            <a:r>
              <a:rPr lang="en-US" dirty="0" smtClean="0"/>
              <a:t> program on both subtracted scans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58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 Comparisons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9613" y="1879553"/>
            <a:ext cx="3277946" cy="32538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49782" t="6669" r="4973" b="6980"/>
          <a:stretch/>
        </p:blipFill>
        <p:spPr>
          <a:xfrm rot="21418341">
            <a:off x="2959608" y="2346400"/>
            <a:ext cx="2223348" cy="22394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70133" y="1899082"/>
            <a:ext cx="3964451" cy="4602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2290" y="514543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Nickel Back:</a:t>
            </a:r>
          </a:p>
          <a:p>
            <a:r>
              <a:rPr lang="en-US" dirty="0" smtClean="0"/>
              <a:t>Thickness = 1.95 mm;</a:t>
            </a:r>
          </a:p>
          <a:p>
            <a:r>
              <a:rPr lang="en-US" dirty="0" smtClean="0"/>
              <a:t>Diameter = 21.21 mm;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387762" y="5811498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Quarter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Thickness = 1.75 mm; Diameter = 24.26 mm;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alphaModFix/>
          </a:blip>
          <a:srcRect l="49850" r="1"/>
          <a:stretch/>
        </p:blipFill>
        <p:spPr>
          <a:xfrm rot="458147">
            <a:off x="8087886" y="2025691"/>
            <a:ext cx="1853074" cy="18475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 r="49461"/>
          <a:stretch/>
        </p:blipFill>
        <p:spPr>
          <a:xfrm rot="19636515">
            <a:off x="9689455" y="3186514"/>
            <a:ext cx="1781834" cy="176281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666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Coin Comparisons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15" y="2485241"/>
            <a:ext cx="2862120" cy="3006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7217476">
            <a:off x="3957075" y="2932044"/>
            <a:ext cx="2118843" cy="21127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68498" y="53099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Penny Face:</a:t>
            </a:r>
            <a:endParaRPr lang="en-US" dirty="0"/>
          </a:p>
          <a:p>
            <a:r>
              <a:rPr lang="en-US" dirty="0"/>
              <a:t>Thickness = </a:t>
            </a:r>
            <a:r>
              <a:rPr lang="en-US" dirty="0" smtClean="0"/>
              <a:t>1.52 </a:t>
            </a:r>
            <a:r>
              <a:rPr lang="en-US" dirty="0"/>
              <a:t>mm;</a:t>
            </a:r>
          </a:p>
          <a:p>
            <a:r>
              <a:rPr lang="en-US" dirty="0"/>
              <a:t>Diameter = </a:t>
            </a:r>
            <a:r>
              <a:rPr lang="en-US" dirty="0" smtClean="0"/>
              <a:t>19 </a:t>
            </a:r>
            <a:r>
              <a:rPr lang="en-US" dirty="0"/>
              <a:t>mm;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435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Stave QA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Goal: Continue filling in the laser scanning </a:t>
            </a:r>
            <a:r>
              <a:rPr lang="en-US" dirty="0" err="1" smtClean="0"/>
              <a:t>twiki</a:t>
            </a:r>
            <a:r>
              <a:rPr lang="en-US" dirty="0" smtClean="0"/>
              <a:t> and then work on compiling data for the thermal imaging portion.</a:t>
            </a:r>
          </a:p>
          <a:p>
            <a:r>
              <a:rPr lang="en-US" dirty="0" smtClean="0"/>
              <a:t>At some point</a:t>
            </a:r>
          </a:p>
          <a:p>
            <a:pPr lvl="1"/>
            <a:r>
              <a:rPr lang="en-US" dirty="0" smtClean="0"/>
              <a:t>When more </a:t>
            </a:r>
            <a:r>
              <a:rPr lang="en-US" dirty="0" err="1" smtClean="0"/>
              <a:t>novec</a:t>
            </a:r>
            <a:r>
              <a:rPr lang="en-US" dirty="0" smtClean="0"/>
              <a:t> fluid arrives calibrate the flow rate</a:t>
            </a:r>
          </a:p>
          <a:p>
            <a:pPr lvl="1"/>
            <a:r>
              <a:rPr lang="en-US" dirty="0" smtClean="0"/>
              <a:t>Do a full practice run laser scan</a:t>
            </a:r>
          </a:p>
          <a:p>
            <a:pPr lvl="1"/>
            <a:r>
              <a:rPr lang="en-US" dirty="0" smtClean="0"/>
              <a:t> Look at cleaning up laser scanning LabVIEW code</a:t>
            </a:r>
          </a:p>
          <a:p>
            <a:pPr lvl="1"/>
            <a:r>
              <a:rPr lang="en-US" dirty="0" smtClean="0"/>
              <a:t>Long term stave core analysis?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4990-F2A7-4CC9-ACF8-4862F47BE6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87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4973</TotalTime>
  <Words>316</Words>
  <Application>Microsoft Macintosh PowerPoint</Application>
  <PresentationFormat>Widescreen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Wingdings 3</vt:lpstr>
      <vt:lpstr>Arial</vt:lpstr>
      <vt:lpstr>Ion Boardroom</vt:lpstr>
      <vt:lpstr>STAVE QA: LASER UPDATE </vt:lpstr>
      <vt:lpstr>Laser Scanning</vt:lpstr>
      <vt:lpstr>Practice Scanning</vt:lpstr>
      <vt:lpstr>Stave Scans with Coins- (5 different coins can you identify them all?)</vt:lpstr>
      <vt:lpstr>Subtracted Scan (with coin labels)</vt:lpstr>
      <vt:lpstr>Finding the peaks</vt:lpstr>
      <vt:lpstr>Coin Comparisons</vt:lpstr>
      <vt:lpstr>Coin Comparisons cont.</vt:lpstr>
      <vt:lpstr>Future Stave QA work</vt:lpstr>
      <vt:lpstr>Backup Slides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Talk: Thermal Imaging QA</dc:title>
  <dc:creator>Will</dc:creator>
  <cp:lastModifiedBy>Microsoft Office User</cp:lastModifiedBy>
  <cp:revision>76</cp:revision>
  <dcterms:created xsi:type="dcterms:W3CDTF">2017-05-31T16:09:43Z</dcterms:created>
  <dcterms:modified xsi:type="dcterms:W3CDTF">2017-09-13T19:21:38Z</dcterms:modified>
</cp:coreProperties>
</file>