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8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1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9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9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4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3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5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1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7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4ABEE-AD7D-4E8E-9C29-0628763C469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FDB82-A361-4CA7-87CA-8565E7913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4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27162" cy="1010873"/>
          </a:xfrm>
        </p:spPr>
        <p:txBody>
          <a:bodyPr/>
          <a:lstStyle/>
          <a:p>
            <a:r>
              <a:rPr lang="en-US" dirty="0"/>
              <a:t>Stave enclosure </a:t>
            </a:r>
            <a:r>
              <a:rPr lang="en-US" dirty="0" err="1"/>
              <a:t>thermo</a:t>
            </a:r>
            <a:r>
              <a:rPr lang="en-US" dirty="0"/>
              <a:t> background study</a:t>
            </a:r>
          </a:p>
        </p:txBody>
      </p:sp>
      <p:pic>
        <p:nvPicPr>
          <p:cNvPr id="5" name="Picture Placeholder 4"/>
          <p:cNvPicPr preferRelativeResize="0"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1364819"/>
            <a:ext cx="7296727" cy="472194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Issue:</a:t>
            </a:r>
          </a:p>
          <a:p>
            <a:r>
              <a:rPr lang="en-US" dirty="0" smtClean="0"/>
              <a:t>There exists </a:t>
            </a:r>
            <a:r>
              <a:rPr lang="en-US" dirty="0" err="1" smtClean="0"/>
              <a:t>themo</a:t>
            </a:r>
            <a:r>
              <a:rPr lang="en-US" dirty="0" smtClean="0"/>
              <a:t> irregularities within the stave enclosure that should be eliminated.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02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20139" cy="992909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09" y="1052079"/>
            <a:ext cx="7592291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50109"/>
            <a:ext cx="3932237" cy="344055"/>
          </a:xfrm>
        </p:spPr>
        <p:txBody>
          <a:bodyPr>
            <a:noAutofit/>
          </a:bodyPr>
          <a:lstStyle/>
          <a:p>
            <a:r>
              <a:rPr lang="en-US" sz="1200" dirty="0" smtClean="0"/>
              <a:t>45 minutes after shut down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Again the time to recover from chiller exhaust is long.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424" y="2316204"/>
            <a:ext cx="3845285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6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47848" cy="1020618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987425"/>
            <a:ext cx="7204364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77818"/>
            <a:ext cx="3932237" cy="48952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Background at start.  Stave in enclosure. Chiller set @ </a:t>
            </a:r>
            <a:r>
              <a:rPr lang="en-US" dirty="0" smtClean="0"/>
              <a:t>20C</a:t>
            </a:r>
          </a:p>
          <a:p>
            <a:r>
              <a:rPr lang="en-US" dirty="0" smtClean="0"/>
              <a:t>Stave now included in study.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1" y="2296419"/>
            <a:ext cx="443464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39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10903" cy="1011382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691" y="987425"/>
            <a:ext cx="7241310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68582"/>
            <a:ext cx="3932237" cy="538018"/>
          </a:xfrm>
        </p:spPr>
        <p:txBody>
          <a:bodyPr>
            <a:noAutofit/>
          </a:bodyPr>
          <a:lstStyle/>
          <a:p>
            <a:r>
              <a:rPr lang="en-US" sz="1200" dirty="0" smtClean="0"/>
              <a:t>Chiller &amp; booster pump running for 50 minutes.  No fluid flow.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Start to see warm area under stave.  Right end a bit cooler.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28" y="2297274"/>
            <a:ext cx="4467563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787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01667" cy="974436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643" y="987425"/>
            <a:ext cx="7154358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31636"/>
            <a:ext cx="3932237" cy="547255"/>
          </a:xfrm>
        </p:spPr>
        <p:txBody>
          <a:bodyPr>
            <a:noAutofit/>
          </a:bodyPr>
          <a:lstStyle/>
          <a:p>
            <a:r>
              <a:rPr lang="en-US" sz="1200" dirty="0" smtClean="0"/>
              <a:t>Chiller &amp; booster pump running for 1.5 hours.  No fluid flow.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Chiller exhaust taking over.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28" y="2297274"/>
            <a:ext cx="4554515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21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83194" cy="1002145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81" y="987425"/>
            <a:ext cx="7269020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266" y="1459345"/>
            <a:ext cx="3932237" cy="519545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 smtClean="0"/>
              <a:t>Chiller &amp; booster pump running for 2 hours.  No fluid flow. Chiller set @ </a:t>
            </a:r>
            <a:r>
              <a:rPr lang="en-US" sz="4800" dirty="0" smtClean="0"/>
              <a:t>20C</a:t>
            </a:r>
          </a:p>
          <a:p>
            <a:r>
              <a:rPr lang="en-US" sz="4800" dirty="0" smtClean="0"/>
              <a:t>Chiller exhaust continues to affect.</a:t>
            </a:r>
            <a:endParaRPr lang="en-US" sz="48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06" y="2297274"/>
            <a:ext cx="4364375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26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83194" cy="965200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81" y="988291"/>
            <a:ext cx="7269019" cy="486756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22400"/>
            <a:ext cx="4083194" cy="775516"/>
          </a:xfrm>
        </p:spPr>
        <p:txBody>
          <a:bodyPr>
            <a:normAutofit/>
          </a:bodyPr>
          <a:lstStyle/>
          <a:p>
            <a:r>
              <a:rPr lang="en-US" sz="1200" dirty="0" smtClean="0"/>
              <a:t>Chiller &amp; booster pump running for 2.83 hours.  No fluid flow.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Equilibrium with chiller exhaust.</a:t>
            </a:r>
            <a:endParaRPr lang="en-US" sz="12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07" y="2297274"/>
            <a:ext cx="4364373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663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38612" cy="983673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87425"/>
            <a:ext cx="7419976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40873"/>
            <a:ext cx="3932237" cy="316345"/>
          </a:xfrm>
        </p:spPr>
        <p:txBody>
          <a:bodyPr>
            <a:noAutofit/>
          </a:bodyPr>
          <a:lstStyle/>
          <a:p>
            <a:r>
              <a:rPr lang="en-US" sz="1200" dirty="0" smtClean="0"/>
              <a:t>2.5 hours after shut down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Again, long time to recover.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28" y="2297274"/>
            <a:ext cx="4288897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60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83194" cy="992909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503" y="987425"/>
            <a:ext cx="7344498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266" y="1450109"/>
            <a:ext cx="3932237" cy="334818"/>
          </a:xfrm>
        </p:spPr>
        <p:txBody>
          <a:bodyPr>
            <a:noAutofit/>
          </a:bodyPr>
          <a:lstStyle/>
          <a:p>
            <a:r>
              <a:rPr lang="en-US" sz="1200" dirty="0" smtClean="0"/>
              <a:t>Background before start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This run will now have cool fluid flowing through stave.</a:t>
            </a:r>
            <a:r>
              <a:rPr lang="en-US" sz="1200" dirty="0" smtClean="0"/>
              <a:t>  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35" y="2405957"/>
            <a:ext cx="4042568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48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10903" cy="946727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87425"/>
            <a:ext cx="7419976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03927"/>
            <a:ext cx="3932237" cy="519545"/>
          </a:xfrm>
        </p:spPr>
        <p:txBody>
          <a:bodyPr>
            <a:normAutofit/>
          </a:bodyPr>
          <a:lstStyle/>
          <a:p>
            <a:r>
              <a:rPr lang="en-US" sz="1200" dirty="0" smtClean="0"/>
              <a:t>Chiller &amp; booster started, fluid set to 10C.  Fluid flow through stave.  N2 gas flowing @ </a:t>
            </a:r>
            <a:r>
              <a:rPr lang="en-US" sz="1200" dirty="0" smtClean="0"/>
              <a:t>12psi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38" y="2407012"/>
            <a:ext cx="4041987" cy="20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36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01667" cy="937491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055" y="987425"/>
            <a:ext cx="7656945" cy="487125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4691"/>
            <a:ext cx="3695267" cy="574964"/>
          </a:xfrm>
        </p:spPr>
        <p:txBody>
          <a:bodyPr>
            <a:noAutofit/>
          </a:bodyPr>
          <a:lstStyle/>
          <a:p>
            <a:r>
              <a:rPr lang="en-US" sz="1200" dirty="0" smtClean="0"/>
              <a:t>Chiller &amp; booster pump running for 1 minute.  10C fluid flowing through stave.  N2 gas flowing @ </a:t>
            </a:r>
            <a:r>
              <a:rPr lang="en-US" sz="1200" dirty="0" smtClean="0"/>
              <a:t>10psi.  (N2 flow decreases naturally.)</a:t>
            </a:r>
          </a:p>
          <a:p>
            <a:r>
              <a:rPr lang="en-US" sz="1200" dirty="0" smtClean="0"/>
              <a:t>Chiller exhaust effect is too small to see.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3" y="2404934"/>
            <a:ext cx="3923502" cy="20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19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533371"/>
            <a:ext cx="4092939" cy="908108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7" name="Picture Placeholder 6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727" y="987425"/>
            <a:ext cx="7259274" cy="4875415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1441479"/>
            <a:ext cx="3932237" cy="538993"/>
          </a:xfrm>
        </p:spPr>
        <p:txBody>
          <a:bodyPr>
            <a:noAutofit/>
          </a:bodyPr>
          <a:lstStyle/>
          <a:p>
            <a:r>
              <a:rPr lang="en-US" sz="1200" dirty="0" smtClean="0"/>
              <a:t>Only chiller running for 6 min.  No fluid flow &amp; no stave in enclosure. 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Chiller exhaust heats right end of enclosure.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21" y="2277369"/>
            <a:ext cx="421817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272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01667" cy="974436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87425"/>
            <a:ext cx="7419975" cy="487125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31636"/>
            <a:ext cx="3932237" cy="799836"/>
          </a:xfrm>
        </p:spPr>
        <p:txBody>
          <a:bodyPr>
            <a:normAutofit fontScale="55000" lnSpcReduction="20000"/>
          </a:bodyPr>
          <a:lstStyle/>
          <a:p>
            <a:r>
              <a:rPr lang="en-US" sz="2200" dirty="0" smtClean="0"/>
              <a:t>Chiller &amp; booster pump running for 35minutes.  10C fluid flowing through stave.  N2 gas flowing @ </a:t>
            </a:r>
            <a:r>
              <a:rPr lang="en-US" sz="2200" dirty="0"/>
              <a:t>9</a:t>
            </a:r>
            <a:r>
              <a:rPr lang="en-US" sz="2200" dirty="0" smtClean="0"/>
              <a:t>psi.</a:t>
            </a:r>
          </a:p>
          <a:p>
            <a:r>
              <a:rPr lang="en-US" sz="2200" dirty="0" smtClean="0"/>
              <a:t>Warm area appears under stave. Chiller exhaust not apparent at right end.</a:t>
            </a:r>
            <a:endParaRPr lang="en-US" sz="22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38" y="2406072"/>
            <a:ext cx="4041987" cy="20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40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6321" cy="946727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836" y="987425"/>
            <a:ext cx="7509164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03927"/>
            <a:ext cx="3932237" cy="73198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Chiller &amp; booster pump running for 1.2hr with 0C fluid flowing through stave.  N2 gas flowing @ </a:t>
            </a:r>
            <a:r>
              <a:rPr lang="en-US" dirty="0"/>
              <a:t>8</a:t>
            </a:r>
            <a:r>
              <a:rPr lang="en-US" dirty="0" smtClean="0"/>
              <a:t>psi.</a:t>
            </a:r>
          </a:p>
          <a:p>
            <a:r>
              <a:rPr lang="en-US" dirty="0" smtClean="0"/>
              <a:t>Warm area still present under stave.  Right end cool despite chiller effect.  Note humidity sensor now seen.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38" y="2407012"/>
            <a:ext cx="3952798" cy="20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804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55485" cy="937491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87425"/>
            <a:ext cx="7419975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4691"/>
            <a:ext cx="3932237" cy="695036"/>
          </a:xfrm>
        </p:spPr>
        <p:txBody>
          <a:bodyPr>
            <a:normAutofit/>
          </a:bodyPr>
          <a:lstStyle/>
          <a:p>
            <a:r>
              <a:rPr lang="en-US" sz="1200" dirty="0" smtClean="0"/>
              <a:t>After 1.6 hours running with 0C fluid, added Aluminum foil on end plate of enclosure near chiller.  N2 gas flowing @ </a:t>
            </a:r>
            <a:r>
              <a:rPr lang="en-US" sz="1200" dirty="0" smtClean="0"/>
              <a:t>7 </a:t>
            </a:r>
            <a:r>
              <a:rPr lang="en-US" sz="1200" dirty="0" smtClean="0"/>
              <a:t>psi.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" y="2410719"/>
            <a:ext cx="4037807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38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01667" cy="937491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987425"/>
            <a:ext cx="7419976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4691"/>
            <a:ext cx="3932237" cy="972127"/>
          </a:xfrm>
        </p:spPr>
        <p:txBody>
          <a:bodyPr>
            <a:normAutofit fontScale="92500" lnSpcReduction="10000"/>
          </a:bodyPr>
          <a:lstStyle/>
          <a:p>
            <a:r>
              <a:rPr lang="en-US" sz="1500" dirty="0" smtClean="0"/>
              <a:t>After 1.6 hours more foil added on end of enclosure.  11” foil covered </a:t>
            </a:r>
            <a:r>
              <a:rPr lang="en-US" sz="1500" dirty="0" err="1" smtClean="0"/>
              <a:t>left,right,top</a:t>
            </a:r>
            <a:r>
              <a:rPr lang="en-US" sz="1500" dirty="0" smtClean="0"/>
              <a:t> of enclosure end.  0C fluid flowing through stave.  N2 gas flowing @ </a:t>
            </a:r>
            <a:r>
              <a:rPr lang="en-US" sz="1500" dirty="0"/>
              <a:t>7</a:t>
            </a:r>
            <a:r>
              <a:rPr lang="en-US" sz="1500" dirty="0" smtClean="0"/>
              <a:t> </a:t>
            </a:r>
            <a:r>
              <a:rPr lang="en-US" sz="1500" dirty="0" smtClean="0"/>
              <a:t>psi</a:t>
            </a:r>
            <a:r>
              <a:rPr lang="en-US" sz="1500" dirty="0" smtClean="0"/>
              <a:t>.  Warm area under stave still present.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" y="2410719"/>
            <a:ext cx="4037807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23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73957" cy="983673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745" y="987425"/>
            <a:ext cx="7278256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40873"/>
            <a:ext cx="3932237" cy="741218"/>
          </a:xfrm>
        </p:spPr>
        <p:txBody>
          <a:bodyPr>
            <a:normAutofit/>
          </a:bodyPr>
          <a:lstStyle/>
          <a:p>
            <a:r>
              <a:rPr lang="en-US" sz="1200" dirty="0" smtClean="0"/>
              <a:t>1.25 hours @ 0C fluid with 11” aluminum foil covering 3 of 4 surfaces at enclosure end.  N2 gas flowing @ </a:t>
            </a:r>
            <a:r>
              <a:rPr lang="en-US" sz="1200" dirty="0"/>
              <a:t>7</a:t>
            </a:r>
            <a:r>
              <a:rPr lang="en-US" sz="1200" dirty="0" smtClean="0"/>
              <a:t>psi.  Foil not improving situation.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86" y="2424546"/>
            <a:ext cx="4145639" cy="203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86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01995" cy="985706"/>
          </a:xfrm>
        </p:spPr>
        <p:txBody>
          <a:bodyPr/>
          <a:lstStyle/>
          <a:p>
            <a:r>
              <a:rPr lang="en-US" dirty="0"/>
              <a:t>Stave enclosure </a:t>
            </a:r>
            <a:r>
              <a:rPr lang="en-US" dirty="0" err="1"/>
              <a:t>thermo</a:t>
            </a:r>
            <a:r>
              <a:rPr lang="en-US" dirty="0"/>
              <a:t> background study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0" b="1055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Further work:</a:t>
            </a:r>
          </a:p>
          <a:p>
            <a:pPr marL="342900" indent="-342900">
              <a:buAutoNum type="arabicParenBoth"/>
            </a:pPr>
            <a:r>
              <a:rPr lang="en-US" dirty="0" smtClean="0"/>
              <a:t>Start a run with foil in place at beginning.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Cover more of enclosure in foil.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Raise the enclosure off bench.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Move chiller so exhaust directed away from end of enclosure.</a:t>
            </a:r>
          </a:p>
        </p:txBody>
      </p:sp>
    </p:spTree>
    <p:extLst>
      <p:ext uri="{BB962C8B-B14F-4D97-AF65-F5344CB8AC3E}">
        <p14:creationId xmlns:p14="http://schemas.microsoft.com/office/powerpoint/2010/main" val="437430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01328" cy="937491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16" y="987425"/>
            <a:ext cx="7250884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4691"/>
            <a:ext cx="3932237" cy="68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Both chiller &amp; booster pump running for 12 minutes.  No stave in enclosure. Chiller set @ </a:t>
            </a:r>
            <a:r>
              <a:rPr lang="en-US" dirty="0" smtClean="0"/>
              <a:t>20C</a:t>
            </a:r>
          </a:p>
          <a:p>
            <a:r>
              <a:rPr lang="en-US" dirty="0" smtClean="0"/>
              <a:t>The chiller exhaust heat progress to left end of enclosure.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24" y="2277369"/>
            <a:ext cx="4222364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50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76161" cy="943761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48" y="987425"/>
            <a:ext cx="7276051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00961"/>
            <a:ext cx="3932237" cy="593521"/>
          </a:xfrm>
        </p:spPr>
        <p:txBody>
          <a:bodyPr>
            <a:noAutofit/>
          </a:bodyPr>
          <a:lstStyle/>
          <a:p>
            <a:r>
              <a:rPr lang="en-US" sz="1200" dirty="0" smtClean="0"/>
              <a:t>Both chiller &amp; booster running for 2.5 hours.  No stave in enclosure.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err="1" smtClean="0"/>
              <a:t>Thermo</a:t>
            </a:r>
            <a:r>
              <a:rPr lang="en-US" sz="1200" dirty="0" smtClean="0"/>
              <a:t> equilibrium from chiller exhaust.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5" y="2277369"/>
            <a:ext cx="4085861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8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67772" cy="928255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60" y="987425"/>
            <a:ext cx="7284440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51295"/>
            <a:ext cx="3932237" cy="62707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 hours after shut down of chiller &amp; booster pump.  No stave in enclosure. Chiller set @ </a:t>
            </a:r>
            <a:r>
              <a:rPr lang="en-US" dirty="0" smtClean="0"/>
              <a:t>20C</a:t>
            </a:r>
          </a:p>
          <a:p>
            <a:r>
              <a:rPr lang="en-US" dirty="0" smtClean="0"/>
              <a:t>Takes some time to recover from chiller exhaust.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74" y="2276474"/>
            <a:ext cx="4070051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705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84550" cy="968928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338" y="987425"/>
            <a:ext cx="7267662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26127"/>
            <a:ext cx="3932237" cy="476563"/>
          </a:xfrm>
        </p:spPr>
        <p:txBody>
          <a:bodyPr>
            <a:noAutofit/>
          </a:bodyPr>
          <a:lstStyle/>
          <a:p>
            <a:r>
              <a:rPr lang="en-US" sz="1200" dirty="0" smtClean="0"/>
              <a:t>Background at start.  No stave in enclosure.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Enclosure moved to avoid chiller exhaust.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18" y="2253557"/>
            <a:ext cx="4261673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4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76161" cy="952150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48" y="987425"/>
            <a:ext cx="7276051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09350"/>
            <a:ext cx="3932237" cy="6226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Chiller running for 35 minutes.  No fluid flow. Chiller set @ </a:t>
            </a:r>
            <a:r>
              <a:rPr lang="en-US" dirty="0" smtClean="0"/>
              <a:t>20C</a:t>
            </a:r>
          </a:p>
          <a:p>
            <a:r>
              <a:rPr lang="en-US" dirty="0" smtClean="0"/>
              <a:t>Chiller exhaust has much smaller effect on right end.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28" y="2253557"/>
            <a:ext cx="4339019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895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51662" cy="977317"/>
          </a:xfrm>
        </p:spPr>
        <p:txBody>
          <a:bodyPr/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451" y="987425"/>
            <a:ext cx="7200550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434516"/>
            <a:ext cx="3932237" cy="6436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Chiller &amp; booster pump running for 56 minutes.  No stave in enclosure. Chiller set @ </a:t>
            </a:r>
            <a:r>
              <a:rPr lang="en-US" dirty="0" smtClean="0"/>
              <a:t>20C</a:t>
            </a:r>
          </a:p>
          <a:p>
            <a:r>
              <a:rPr lang="en-US" dirty="0" smtClean="0"/>
              <a:t>Eventually chiller exhaust is affecting enclosure.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57" y="2251550"/>
            <a:ext cx="4411493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9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67772" cy="935372"/>
          </a:xfrm>
        </p:spPr>
        <p:txBody>
          <a:bodyPr>
            <a:noAutofit/>
          </a:bodyPr>
          <a:lstStyle/>
          <a:p>
            <a:r>
              <a:rPr lang="en-US" dirty="0" smtClean="0"/>
              <a:t>Stave enclosure </a:t>
            </a:r>
            <a:r>
              <a:rPr lang="en-US" dirty="0" err="1" smtClean="0"/>
              <a:t>thermo</a:t>
            </a:r>
            <a:r>
              <a:rPr lang="en-US" dirty="0" smtClean="0"/>
              <a:t> background study</a:t>
            </a:r>
            <a:endParaRPr lang="en-US" dirty="0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56" y="1033607"/>
            <a:ext cx="7449054" cy="487541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2572"/>
            <a:ext cx="3932237" cy="593521"/>
          </a:xfrm>
        </p:spPr>
        <p:txBody>
          <a:bodyPr>
            <a:noAutofit/>
          </a:bodyPr>
          <a:lstStyle/>
          <a:p>
            <a:r>
              <a:rPr lang="en-US" sz="1200" dirty="0" smtClean="0"/>
              <a:t>Chiller &amp; booster pump running for 120 minutes. No stave in enclosure. Chiller set @ </a:t>
            </a:r>
            <a:r>
              <a:rPr lang="en-US" sz="1200" dirty="0" smtClean="0"/>
              <a:t>20C</a:t>
            </a:r>
          </a:p>
          <a:p>
            <a:r>
              <a:rPr lang="en-US" sz="1200" dirty="0" smtClean="0"/>
              <a:t>Chiller exhaust continues to heat enclosure.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95" y="2297732"/>
            <a:ext cx="3882761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80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770</Words>
  <Application>Microsoft Office PowerPoint</Application>
  <PresentationFormat>Widescreen</PresentationFormat>
  <Paragraphs>74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  <vt:lpstr>Stave enclosure thermo background study</vt:lpstr>
    </vt:vector>
  </TitlesOfParts>
  <Company>Iowa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Stave enclosure thermo background study</dc:title>
  <dc:creator>McKay, Roy L [PHYSA]</dc:creator>
  <cp:lastModifiedBy>McKay, Roy L [PHYSA]</cp:lastModifiedBy>
  <cp:revision>29</cp:revision>
  <dcterms:created xsi:type="dcterms:W3CDTF">2017-09-07T15:11:39Z</dcterms:created>
  <dcterms:modified xsi:type="dcterms:W3CDTF">2017-09-13T16:02:30Z</dcterms:modified>
</cp:coreProperties>
</file>