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  <p:sldId id="260" r:id="rId5"/>
    <p:sldId id="257" r:id="rId6"/>
    <p:sldId id="258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3947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912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934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7892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946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1168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566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358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83018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686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361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3B1D0-5476-E94C-8030-BF5B295C68CE}" type="datetimeFigureOut">
              <a:rPr kumimoji="1" lang="zh-CN" altLang="en-US" smtClean="0"/>
              <a:t>10/25/17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6156B-7B1F-BC4B-B4C3-37D6A5D52FD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3846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Multiple times scan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741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Old: </a:t>
            </a:r>
            <a:r>
              <a:rPr kumimoji="1" lang="en-US" altLang="zh-CN" dirty="0" smtClean="0"/>
              <a:t>take one </a:t>
            </a:r>
            <a:r>
              <a:rPr kumimoji="1" lang="en-US" altLang="zh-CN" dirty="0" smtClean="0"/>
              <a:t>image, find the line, </a:t>
            </a:r>
            <a:r>
              <a:rPr kumimoji="1" lang="en-US" altLang="zh-CN" dirty="0" smtClean="0"/>
              <a:t>move 1 mm;</a:t>
            </a:r>
          </a:p>
          <a:p>
            <a:r>
              <a:rPr kumimoji="1" lang="en-US" altLang="zh-CN" dirty="0" smtClean="0"/>
              <a:t>New: </a:t>
            </a:r>
            <a:r>
              <a:rPr kumimoji="1" lang="en-US" altLang="zh-CN" dirty="0" smtClean="0"/>
              <a:t>take 10 images, </a:t>
            </a:r>
            <a:r>
              <a:rPr kumimoji="1" lang="en-US" altLang="zh-CN" dirty="0" smtClean="0"/>
              <a:t>find the line, save </a:t>
            </a:r>
            <a:r>
              <a:rPr kumimoji="1" lang="en-US" altLang="zh-CN" dirty="0" smtClean="0"/>
              <a:t>all of them, then move 1 mm.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700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4" y="3784176"/>
            <a:ext cx="4576714" cy="29168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402" y="3784176"/>
            <a:ext cx="4552503" cy="29168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500" y="397662"/>
            <a:ext cx="4358415" cy="280136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819093" y="3443199"/>
            <a:ext cx="198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&gt;21; 152 pixels</a:t>
            </a:r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435318" y="3440509"/>
            <a:ext cx="186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&gt;35; 90 pixels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434894" y="9754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 smtClean="0"/>
              <a:t>rms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30059" y="397662"/>
            <a:ext cx="3041316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7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1 </a:t>
            </a:r>
            <a:r>
              <a:rPr kumimoji="1" lang="en-US" altLang="zh-CN" dirty="0" smtClean="0"/>
              <a:t>module(old)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529379" y="3065817"/>
            <a:ext cx="36146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1:Scan </a:t>
            </a:r>
            <a:r>
              <a:rPr kumimoji="1" lang="en-US" altLang="zh-CN" dirty="0" smtClean="0"/>
              <a:t>25</a:t>
            </a:r>
            <a:r>
              <a:rPr kumimoji="1" lang="en-US" altLang="zh-CN" dirty="0" smtClean="0"/>
              <a:t> </a:t>
            </a:r>
            <a:r>
              <a:rPr kumimoji="1" lang="en-US" altLang="zh-CN" dirty="0" smtClean="0"/>
              <a:t>times for 1 module;</a:t>
            </a:r>
          </a:p>
          <a:p>
            <a:r>
              <a:rPr kumimoji="1" lang="en-US" altLang="zh-CN" dirty="0" smtClean="0"/>
              <a:t>2:Calculate the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the whole area;</a:t>
            </a:r>
          </a:p>
          <a:p>
            <a:r>
              <a:rPr kumimoji="1" lang="en-US" altLang="zh-CN" dirty="0" smtClean="0"/>
              <a:t>3:Draw the histogram for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;</a:t>
            </a:r>
          </a:p>
          <a:p>
            <a:endParaRPr kumimoji="1" lang="en-US" altLang="zh-CN" dirty="0"/>
          </a:p>
          <a:p>
            <a:r>
              <a:rPr kumimoji="1" lang="en-US" altLang="zh-CN" dirty="0" smtClean="0"/>
              <a:t>It is the uncertainty for height, </a:t>
            </a:r>
          </a:p>
          <a:p>
            <a:r>
              <a:rPr kumimoji="1" lang="en-US" altLang="zh-CN" dirty="0"/>
              <a:t>u</a:t>
            </a:r>
            <a:r>
              <a:rPr kumimoji="1" lang="en-US" altLang="zh-CN" dirty="0" smtClean="0"/>
              <a:t>(height)=f(u(camera),u(laser),</a:t>
            </a:r>
          </a:p>
          <a:p>
            <a:r>
              <a:rPr kumimoji="1" lang="en-US" altLang="zh-CN" dirty="0" smtClean="0"/>
              <a:t>u(linear cart),</a:t>
            </a:r>
            <a:r>
              <a:rPr kumimoji="1" lang="mr-IN" altLang="zh-CN" dirty="0" smtClean="0"/>
              <a:t>……</a:t>
            </a:r>
            <a:r>
              <a:rPr kumimoji="1" lang="en-US" altLang="zh-CN" dirty="0" smtClean="0"/>
              <a:t>)</a:t>
            </a:r>
            <a:endParaRPr kumimoji="1" lang="en-US" altLang="zh-CN" dirty="0" smtClean="0"/>
          </a:p>
          <a:p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624983"/>
            <a:ext cx="5262679" cy="368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17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the whole stave(new)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3100"/>
            <a:ext cx="9144000" cy="296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72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distribution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682963"/>
            <a:ext cx="5633198" cy="366618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29379" y="3065817"/>
            <a:ext cx="36146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1:Scan </a:t>
            </a:r>
            <a:r>
              <a:rPr kumimoji="1" lang="en-US" altLang="zh-CN" dirty="0" smtClean="0"/>
              <a:t>10</a:t>
            </a:r>
            <a:r>
              <a:rPr kumimoji="1" lang="en-US" altLang="zh-CN" dirty="0" smtClean="0"/>
              <a:t> </a:t>
            </a:r>
            <a:r>
              <a:rPr kumimoji="1" lang="en-US" altLang="zh-CN" dirty="0" smtClean="0"/>
              <a:t>times for </a:t>
            </a:r>
            <a:r>
              <a:rPr kumimoji="1" lang="en-US" altLang="zh-CN" dirty="0" smtClean="0"/>
              <a:t>the whole stave;</a:t>
            </a:r>
            <a:endParaRPr kumimoji="1" lang="en-US" altLang="zh-CN" dirty="0" smtClean="0"/>
          </a:p>
          <a:p>
            <a:r>
              <a:rPr kumimoji="1" lang="en-US" altLang="zh-CN" dirty="0" smtClean="0"/>
              <a:t>2:Calculate </a:t>
            </a:r>
            <a:r>
              <a:rPr kumimoji="1" lang="en-US" altLang="zh-CN" dirty="0" smtClean="0"/>
              <a:t>the;</a:t>
            </a:r>
            <a:endParaRPr kumimoji="1" lang="en-US" altLang="zh-CN" dirty="0" smtClean="0"/>
          </a:p>
          <a:p>
            <a:r>
              <a:rPr kumimoji="1" lang="en-US" altLang="zh-CN" dirty="0" smtClean="0"/>
              <a:t>3:Draw the histogram for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;</a:t>
            </a:r>
          </a:p>
          <a:p>
            <a:endParaRPr kumimoji="1" lang="en-US" altLang="zh-CN" dirty="0"/>
          </a:p>
          <a:p>
            <a:r>
              <a:rPr kumimoji="1" lang="en-US" altLang="zh-CN" dirty="0" smtClean="0"/>
              <a:t>It is the uncertainty for height, </a:t>
            </a:r>
          </a:p>
          <a:p>
            <a:r>
              <a:rPr kumimoji="1" lang="en-US" altLang="zh-CN" dirty="0"/>
              <a:t>u</a:t>
            </a:r>
            <a:r>
              <a:rPr kumimoji="1" lang="en-US" altLang="zh-CN" dirty="0" smtClean="0"/>
              <a:t>’</a:t>
            </a:r>
            <a:r>
              <a:rPr kumimoji="1" lang="en-US" altLang="zh-CN" dirty="0" smtClean="0"/>
              <a:t>(height)=f(u(camera),u(laser),</a:t>
            </a:r>
            <a:r>
              <a:rPr kumimoji="1" lang="mr-IN" altLang="zh-CN" dirty="0" smtClean="0"/>
              <a:t>……</a:t>
            </a:r>
            <a:r>
              <a:rPr kumimoji="1" lang="en-US" altLang="zh-CN" dirty="0" smtClean="0"/>
              <a:t>)</a:t>
            </a:r>
            <a:endParaRPr kumimoji="1" lang="en-US" altLang="zh-CN" dirty="0" smtClean="0"/>
          </a:p>
          <a:p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284947" y="5741724"/>
            <a:ext cx="1378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/>
              <a:t>u</a:t>
            </a:r>
            <a:r>
              <a:rPr kumimoji="1" lang="en-US" altLang="zh-CN" sz="4000" b="1" dirty="0" smtClean="0"/>
              <a:t>’&lt;&lt;u</a:t>
            </a:r>
            <a:endParaRPr kumimoji="1"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81470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184</Words>
  <Application>Microsoft Macintosh PowerPoint</Application>
  <PresentationFormat>全屏显示(4:3)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Laser Multiple times scan</vt:lpstr>
      <vt:lpstr>PowerPoint 演示文稿</vt:lpstr>
      <vt:lpstr>PowerPoint 演示文稿</vt:lpstr>
      <vt:lpstr>Rms for 1 module(old)</vt:lpstr>
      <vt:lpstr>Rms for the whole stave(new)</vt:lpstr>
      <vt:lpstr>Rms distribution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Multi-times scan</dc:title>
  <dc:creator>bp c</dc:creator>
  <cp:lastModifiedBy>bp c</cp:lastModifiedBy>
  <cp:revision>6</cp:revision>
  <dcterms:created xsi:type="dcterms:W3CDTF">2017-10-24T15:40:47Z</dcterms:created>
  <dcterms:modified xsi:type="dcterms:W3CDTF">2017-10-25T14:57:35Z</dcterms:modified>
</cp:coreProperties>
</file>